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668" y="3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ge Villota Peña" userId="25f35fea2c9bb19c" providerId="LiveId" clId="{4CB3CCAD-2062-4763-8634-9DA1630EACED}"/>
    <pc:docChg chg="custSel modSld">
      <pc:chgData name="Jorge Villota Peña" userId="25f35fea2c9bb19c" providerId="LiveId" clId="{4CB3CCAD-2062-4763-8634-9DA1630EACED}" dt="2024-02-26T17:26:10.402" v="11" actId="14100"/>
      <pc:docMkLst>
        <pc:docMk/>
      </pc:docMkLst>
      <pc:sldChg chg="addSp delSp modSp mod">
        <pc:chgData name="Jorge Villota Peña" userId="25f35fea2c9bb19c" providerId="LiveId" clId="{4CB3CCAD-2062-4763-8634-9DA1630EACED}" dt="2024-02-26T17:26:10.402" v="11" actId="14100"/>
        <pc:sldMkLst>
          <pc:docMk/>
          <pc:sldMk cId="2993754754" sldId="261"/>
        </pc:sldMkLst>
        <pc:picChg chg="mod">
          <ac:chgData name="Jorge Villota Peña" userId="25f35fea2c9bb19c" providerId="LiveId" clId="{4CB3CCAD-2062-4763-8634-9DA1630EACED}" dt="2024-02-26T17:25:59.163" v="9" actId="14100"/>
          <ac:picMkLst>
            <pc:docMk/>
            <pc:sldMk cId="2993754754" sldId="261"/>
            <ac:picMk id="5" creationId="{6E3E03D7-4B7C-CE15-3BAC-6CC6D2671AC2}"/>
          </ac:picMkLst>
        </pc:picChg>
        <pc:picChg chg="mod">
          <ac:chgData name="Jorge Villota Peña" userId="25f35fea2c9bb19c" providerId="LiveId" clId="{4CB3CCAD-2062-4763-8634-9DA1630EACED}" dt="2024-02-26T17:26:10.402" v="11" actId="14100"/>
          <ac:picMkLst>
            <pc:docMk/>
            <pc:sldMk cId="2993754754" sldId="261"/>
            <ac:picMk id="8" creationId="{8F5A9896-1BC1-50A1-A149-02C21F3BCD0A}"/>
          </ac:picMkLst>
        </pc:picChg>
        <pc:picChg chg="del">
          <ac:chgData name="Jorge Villota Peña" userId="25f35fea2c9bb19c" providerId="LiveId" clId="{4CB3CCAD-2062-4763-8634-9DA1630EACED}" dt="2024-02-26T17:24:34.742" v="0" actId="478"/>
          <ac:picMkLst>
            <pc:docMk/>
            <pc:sldMk cId="2993754754" sldId="261"/>
            <ac:picMk id="18" creationId="{2E63D233-9008-75C3-E169-DF1F921B6423}"/>
          </ac:picMkLst>
        </pc:picChg>
        <pc:picChg chg="add mod">
          <ac:chgData name="Jorge Villota Peña" userId="25f35fea2c9bb19c" providerId="LiveId" clId="{4CB3CCAD-2062-4763-8634-9DA1630EACED}" dt="2024-02-26T17:25:40.586" v="7" actId="1076"/>
          <ac:picMkLst>
            <pc:docMk/>
            <pc:sldMk cId="2993754754" sldId="261"/>
            <ac:picMk id="33" creationId="{79A0133F-A64D-22A0-519A-B49BF037153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524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11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04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18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58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64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358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127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521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77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491-20BA-41AA-8819-4F3EDFF37DFE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9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EA491-20BA-41AA-8819-4F3EDFF37DFE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EA571-4130-4DD2-A5E3-55C72919E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412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F08264-08ED-C8C0-6C09-1C5D37C1A5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black and white text with a blue line&#10;&#10;Description automatically generated">
            <a:extLst>
              <a:ext uri="{FF2B5EF4-FFF2-40B4-BE49-F238E27FC236}">
                <a16:creationId xmlns:a16="http://schemas.microsoft.com/office/drawing/2014/main" id="{B93AB6E7-AE36-A694-6FB2-ABBC5743F67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7201"/>
            <a:ext cx="9009189" cy="68395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3E03D7-4B7C-CE15-3BAC-6CC6D2671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741" y="5321876"/>
            <a:ext cx="2347613" cy="9379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066F81-16F6-72EE-7252-2069BB422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6371" y="3893081"/>
            <a:ext cx="1568477" cy="104534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A1B5667-92EC-8C29-8110-49C90A7565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1753" y="3902765"/>
            <a:ext cx="1486710" cy="104534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ABB7E0-82E1-CCE4-600E-D869D9977F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551" y="2726640"/>
            <a:ext cx="1577179" cy="10666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5A9896-1BC1-50A1-A149-02C21F3BCD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44252" y="5318592"/>
            <a:ext cx="1463211" cy="9056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C2DDAA7-F720-73D5-ED47-B1225FACB3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06372" y="3948826"/>
            <a:ext cx="1417439" cy="10205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7309B8C-2069-8CB3-CD43-880FCF8AA0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68601" y="2731418"/>
            <a:ext cx="1089449" cy="10666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5FDFC7-00A9-7C56-95E3-6780C6E1F7B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405290" y="2592616"/>
            <a:ext cx="1242157" cy="6862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34B83EC-0D92-BDB0-C92D-05F76BEC5EC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1688298" y="5904002"/>
            <a:ext cx="1089247" cy="1404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14937C-37B2-6C1A-15C6-8624CD57E20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0816" y="4673003"/>
            <a:ext cx="1585466" cy="15512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EBC7E29-1EF9-3300-6EA9-964F82BEC03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41112" y="928034"/>
            <a:ext cx="1507675" cy="200773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04962A2-82C2-C96F-831A-E7513EF4CEB6}"/>
              </a:ext>
            </a:extLst>
          </p:cNvPr>
          <p:cNvSpPr txBox="1"/>
          <p:nvPr/>
        </p:nvSpPr>
        <p:spPr>
          <a:xfrm>
            <a:off x="185187" y="928034"/>
            <a:ext cx="4605896" cy="162769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EPISTEMOLOGÍA </a:t>
            </a:r>
          </a:p>
          <a:p>
            <a:r>
              <a:rPr lang="en-US" sz="3200" b="1" dirty="0"/>
              <a:t>Y PROYECTO ARQUITECTÓNICO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7768917-C116-AA53-2917-C419EA1C295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2754" y="261359"/>
            <a:ext cx="962129" cy="3332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F21E9EE-1B41-A802-4C2E-A9F269A12963}"/>
              </a:ext>
            </a:extLst>
          </p:cNvPr>
          <p:cNvSpPr txBox="1"/>
          <p:nvPr/>
        </p:nvSpPr>
        <p:spPr>
          <a:xfrm>
            <a:off x="3285488" y="2705471"/>
            <a:ext cx="1463211" cy="110799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</a:rPr>
              <a:t>27/02/24</a:t>
            </a:r>
          </a:p>
          <a:p>
            <a:endParaRPr lang="es-ES" b="1" dirty="0">
              <a:solidFill>
                <a:schemeClr val="bg1"/>
              </a:solidFill>
            </a:endParaRPr>
          </a:p>
          <a:p>
            <a:r>
              <a:rPr lang="es-ES" sz="2400" b="1" dirty="0">
                <a:solidFill>
                  <a:schemeClr val="bg1"/>
                </a:solidFill>
              </a:rPr>
              <a:t>9:00 AM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BCE85C8-E03B-8400-2265-2BF60A36FF90}"/>
              </a:ext>
            </a:extLst>
          </p:cNvPr>
          <p:cNvGrpSpPr/>
          <p:nvPr/>
        </p:nvGrpSpPr>
        <p:grpSpPr>
          <a:xfrm>
            <a:off x="3857598" y="-86849"/>
            <a:ext cx="1097336" cy="910840"/>
            <a:chOff x="3550731" y="-102413"/>
            <a:chExt cx="1097336" cy="91084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92783DC-1AEC-4D8A-0301-8B15F812D1CA}"/>
                </a:ext>
              </a:extLst>
            </p:cNvPr>
            <p:cNvGrpSpPr/>
            <p:nvPr/>
          </p:nvGrpSpPr>
          <p:grpSpPr>
            <a:xfrm>
              <a:off x="3550731" y="-102413"/>
              <a:ext cx="1097336" cy="910840"/>
              <a:chOff x="3550731" y="-102413"/>
              <a:chExt cx="1097336" cy="910840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95B2CAB2-15E2-0383-2020-36E7904773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713243" y="-29455"/>
                <a:ext cx="779264" cy="83788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7770089-6E82-3125-E651-72BF21A1B577}"/>
                  </a:ext>
                </a:extLst>
              </p:cNvPr>
              <p:cNvSpPr/>
              <p:nvPr/>
            </p:nvSpPr>
            <p:spPr>
              <a:xfrm>
                <a:off x="3550731" y="-102413"/>
                <a:ext cx="1097336" cy="2260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0CE48F5-7B9D-0B0E-5BD1-3023E6F3E14F}"/>
                </a:ext>
              </a:extLst>
            </p:cNvPr>
            <p:cNvCxnSpPr/>
            <p:nvPr/>
          </p:nvCxnSpPr>
          <p:spPr>
            <a:xfrm>
              <a:off x="3701490" y="123594"/>
              <a:ext cx="782726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122AFC02-66CC-90D6-A88D-FF8E25A74110}"/>
              </a:ext>
            </a:extLst>
          </p:cNvPr>
          <p:cNvSpPr txBox="1"/>
          <p:nvPr/>
        </p:nvSpPr>
        <p:spPr>
          <a:xfrm>
            <a:off x="7441112" y="5330656"/>
            <a:ext cx="1552470" cy="92333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s-ES" b="1" dirty="0">
                <a:solidFill>
                  <a:schemeClr val="bg1"/>
                </a:solidFill>
              </a:rPr>
              <a:t>Jorge </a:t>
            </a:r>
          </a:p>
          <a:p>
            <a:pPr algn="r"/>
            <a:r>
              <a:rPr lang="es-ES" b="1" dirty="0">
                <a:solidFill>
                  <a:schemeClr val="bg1"/>
                </a:solidFill>
              </a:rPr>
              <a:t>Villota </a:t>
            </a:r>
          </a:p>
          <a:p>
            <a:pPr algn="r"/>
            <a:r>
              <a:rPr lang="es-ES" b="1" dirty="0">
                <a:solidFill>
                  <a:schemeClr val="bg1"/>
                </a:solidFill>
              </a:rPr>
              <a:t>Peña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26EC5F6-F5E9-4796-224B-4D10E550272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940898" y="4673002"/>
            <a:ext cx="1144854" cy="155127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9A0133F-A64D-22A0-519A-B49BF037153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953742" y="1631753"/>
            <a:ext cx="2282326" cy="127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754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220</TotalTime>
  <Words>10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 Villota Peña</dc:creator>
  <cp:lastModifiedBy>Jorge Villota Peña</cp:lastModifiedBy>
  <cp:revision>4</cp:revision>
  <dcterms:created xsi:type="dcterms:W3CDTF">2024-02-26T13:45:49Z</dcterms:created>
  <dcterms:modified xsi:type="dcterms:W3CDTF">2024-02-26T17:26:19Z</dcterms:modified>
</cp:coreProperties>
</file>