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64" r:id="rId14"/>
    <p:sldId id="265" r:id="rId15"/>
    <p:sldId id="266" r:id="rId16"/>
    <p:sldId id="276" r:id="rId17"/>
    <p:sldId id="267" r:id="rId18"/>
    <p:sldId id="272" r:id="rId19"/>
    <p:sldId id="273" r:id="rId20"/>
    <p:sldId id="274" r:id="rId21"/>
    <p:sldId id="275" r:id="rId22"/>
    <p:sldId id="277" r:id="rId23"/>
  </p:sldIdLst>
  <p:sldSz cx="12192000" cy="6858000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4660"/>
  </p:normalViewPr>
  <p:slideViewPr>
    <p:cSldViewPr snapToGrid="0">
      <p:cViewPr varScale="1">
        <p:scale>
          <a:sx n="69" d="100"/>
          <a:sy n="69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E1E170-35AE-0C9A-C491-86A60E01A4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1959AE-A70F-206D-63C8-27D62B77F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19564B-AEA0-327E-F78D-0822E57A1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8F1A59-3761-05A7-D3FD-B54AC6810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D6F56D-DC0E-054D-D36C-018B91336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4537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952FA5-C84D-FEC1-88FC-B8F661C42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8801C8E-7AB1-3CC9-9FA4-359AEB01B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595286-B46D-D14D-9041-6F38852B7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20325F-6238-8D85-0392-7CF7D1D46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02AE29-FC14-93D5-2F08-B2BE780C1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29538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D341E5F-4434-9B40-8D39-14684AD230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1C703D2-E78E-5AC0-2891-6F3500C32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F64CDC-710B-4CD2-DD5C-C43EB90FB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424AE1-3DEA-F9C2-0068-FA7B09A79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433072-CA04-B907-4337-76535BB1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70375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3061F4-FF74-59EC-6831-AF2A30882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D97AF2-6EBB-9071-9623-0DEB75649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A9B831-4879-89E7-43B0-5173A18E8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64FED6-92DA-3410-3A8E-3B6212B89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0D428C-132E-9FC5-934D-C9E2B1FC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84221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2AE18E-09AC-A14A-4463-CAB410CA4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6F2882-5CC2-131F-FEC8-FA20954A3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B91956-0D1E-0730-B3F4-D15507D39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55F99C-3EA2-402C-B3F4-51A1D4409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E40CF35-7429-AB73-D987-C07561D3D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9935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9B4B36-37F5-2206-D3AA-CF0B52EF7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04BE96-3B29-231E-A1B2-447D966522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64604E1-A147-321E-78C6-736F4C3E6E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19080ED-A839-863E-2C4D-3D49B9BFD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326F717-17A2-40E1-CD85-5111F5E66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6DA648F-9863-239C-97CD-3D4E1EDFD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3585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C92EC1-3CAF-B71A-4B12-F61097D96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749806E-F8A1-D4AB-922F-73F05EC79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36E7F72-340E-FB28-25E2-6AC1741F7D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FE641FC-0AD2-F3CE-2D13-A0B22C63C6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C2B939B-EE4B-B322-0C9A-78840F97B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9E010FF-833A-2B3A-1A28-020A02732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3D2A4B4-B6DD-EF0C-C7C4-37812A6D5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4D263F-D264-CAA2-A046-217180156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09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D8C397-B032-B234-1C85-0D4A94897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88DA1C1-807C-91B1-114F-BE6F0CAFC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EE92FEF-D574-A684-D2F3-78367F29B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5A952BA-6336-CAC5-DFCE-18AAFD095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89159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7EAAD0D-30B2-1004-589C-30C75B820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A9E9053-0BF2-B1BA-DCB1-28A91C191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1B27888-BA89-30A6-73A7-81D69CFB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24193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D8FB0E-B2AE-52AC-AEAB-CB2EDC45A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B7DC84-33AC-3D40-40CD-336331838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C56877-D841-167D-7871-44FA74A3B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B405EB2-1F52-3520-C698-D395B9B6D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A3B5C0C-0265-7501-7F5C-5403DDF4C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09E1EA2-76A5-02DD-7D43-2B192EFF5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0343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EF0420-5CD6-DE9C-4A4B-97D0ECF5B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C938A3A-3F4D-7FF5-C459-402813F523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F0DD96-799D-74CE-6C88-410C28C68D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DA473AC-D1AB-03B1-CC68-C441C7C40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FB97D4C-E219-842E-99D3-87C225B6A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3481C4D-8097-5F0C-40C6-04D361C23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08826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CDDFE3F-8B50-E1CC-5FA0-9C4D5F08D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3C259C1-AAB9-40D4-5708-6CE73A5D1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265EDF-14D7-96F1-AA9F-448C019A98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B1520-9AB5-4FDA-B737-198DEAF1AAB0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B9736C-34C4-8111-4EA7-3EC6BA68FA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8BD780-056C-4B86-432E-78CE770B4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888F6-9C71-4288-8B6A-B25E55E0740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7174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33865F4-95B9-9025-05BA-41173C11E1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37" t="19986" r="16591" b="13114"/>
          <a:stretch/>
        </p:blipFill>
        <p:spPr>
          <a:xfrm>
            <a:off x="-591888" y="0"/>
            <a:ext cx="12908578" cy="721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86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DD7B8B8-6617-34B0-1574-D81626B1EA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77" t="20187" r="16591" b="13113"/>
          <a:stretch/>
        </p:blipFill>
        <p:spPr>
          <a:xfrm>
            <a:off x="0" y="0"/>
            <a:ext cx="12042666" cy="674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07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565BF52-E29B-B84A-C58B-9C12886177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04" t="20390" r="16250" b="12911"/>
          <a:stretch/>
        </p:blipFill>
        <p:spPr>
          <a:xfrm>
            <a:off x="0" y="-1"/>
            <a:ext cx="12192000" cy="681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67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4CF6943-A8FA-3C92-32AC-B7274334D8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90" t="19987" r="16137" b="12708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68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6079BF8-8E13-4BC7-C00F-40FB7B35F3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64" t="20188" r="16250" b="12507"/>
          <a:stretch/>
        </p:blipFill>
        <p:spPr>
          <a:xfrm>
            <a:off x="0" y="0"/>
            <a:ext cx="12192000" cy="6846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019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6748D37-E8B6-E711-05F7-F48EFECCB5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92" t="20187" r="16590" b="13113"/>
          <a:stretch/>
        </p:blipFill>
        <p:spPr>
          <a:xfrm>
            <a:off x="0" y="0"/>
            <a:ext cx="12192000" cy="684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313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9841DDF-91C2-E4BB-DBA5-ED08357F88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04" t="20390" r="16477" b="13315"/>
          <a:stretch/>
        </p:blipFill>
        <p:spPr>
          <a:xfrm>
            <a:off x="-84985" y="-37793"/>
            <a:ext cx="12361970" cy="689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931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AF23884-DD66-315C-C648-C5D621594A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64" t="19783" r="16591" b="12709"/>
          <a:stretch/>
        </p:blipFill>
        <p:spPr>
          <a:xfrm>
            <a:off x="0" y="-1"/>
            <a:ext cx="12192000" cy="690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488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FB30317-E4B9-0C41-54C6-6EFE4D29E1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37" t="20390" r="16818" b="12911"/>
          <a:stretch/>
        </p:blipFill>
        <p:spPr>
          <a:xfrm>
            <a:off x="-69275" y="0"/>
            <a:ext cx="12261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060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75124B5-F528-31EA-51FE-BE3617B106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77" t="20188" r="16818" b="12507"/>
          <a:stretch/>
        </p:blipFill>
        <p:spPr>
          <a:xfrm>
            <a:off x="-1" y="0"/>
            <a:ext cx="12192001" cy="685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073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266E9FE-1DBB-2DEE-E4F3-23C603E99C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91" t="20389" r="16250" b="12709"/>
          <a:stretch/>
        </p:blipFill>
        <p:spPr>
          <a:xfrm>
            <a:off x="1" y="0"/>
            <a:ext cx="12192000" cy="682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928F249-6BB2-0CF1-D547-01B779F1BD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32" t="19985" r="17727" b="19784"/>
          <a:stretch/>
        </p:blipFill>
        <p:spPr>
          <a:xfrm>
            <a:off x="-290945" y="0"/>
            <a:ext cx="124829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69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253D144-60DE-898A-EA2D-E15063717B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64" t="20187" r="16704" b="12911"/>
          <a:stretch/>
        </p:blipFill>
        <p:spPr>
          <a:xfrm>
            <a:off x="1" y="0"/>
            <a:ext cx="12192000" cy="681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33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3C39A7A-27D0-712A-9864-213E56CDDF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18" t="19986" r="16477" b="13114"/>
          <a:stretch/>
        </p:blipFill>
        <p:spPr>
          <a:xfrm>
            <a:off x="0" y="-1"/>
            <a:ext cx="12192000" cy="687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208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3792615-AAC9-ED13-CC12-54571F6F8F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77" t="20592" r="16477" b="12911"/>
          <a:stretch/>
        </p:blipFill>
        <p:spPr>
          <a:xfrm>
            <a:off x="-165120" y="0"/>
            <a:ext cx="12357120" cy="689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599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E350426-D3CA-99F2-7C8A-DE6C8281D9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92" t="20188" r="16477" b="12507"/>
          <a:stretch/>
        </p:blipFill>
        <p:spPr>
          <a:xfrm>
            <a:off x="83127" y="59065"/>
            <a:ext cx="12025745" cy="679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39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4D8CF43-387A-022E-DAAB-298EDC97A0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91" t="19807" r="16364" b="12685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62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C560775-DF7B-D5B3-9E89-E3A8E9CC75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49" t="19986" r="16251" b="12911"/>
          <a:stretch/>
        </p:blipFill>
        <p:spPr>
          <a:xfrm>
            <a:off x="0" y="0"/>
            <a:ext cx="12192000" cy="681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28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67B9156-06CB-5367-E553-07F478E998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91" t="20996" r="16363" b="12709"/>
          <a:stretch/>
        </p:blipFill>
        <p:spPr>
          <a:xfrm>
            <a:off x="0" y="80074"/>
            <a:ext cx="12192000" cy="677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646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5FC5668-A819-8A03-3C05-3E6B213A90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64" t="19778" r="16364" b="12932"/>
          <a:stretch/>
        </p:blipFill>
        <p:spPr>
          <a:xfrm>
            <a:off x="-16934" y="-9526"/>
            <a:ext cx="12208934" cy="686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978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ECB9478-1BF7-F758-DB76-BBDC590756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91" t="19986" r="16250" b="1311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8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952E4C3-F046-6E6A-33DC-4F039BBDDB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77" t="19581" r="16250" b="12305"/>
          <a:stretch/>
        </p:blipFill>
        <p:spPr>
          <a:xfrm>
            <a:off x="-185620" y="0"/>
            <a:ext cx="12377620" cy="704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104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Panorámica</PresentationFormat>
  <Paragraphs>0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Beatriz Soledad</dc:creator>
  <cp:lastModifiedBy>Beatriz Soledad</cp:lastModifiedBy>
  <cp:revision>23</cp:revision>
  <dcterms:created xsi:type="dcterms:W3CDTF">2024-07-25T16:22:53Z</dcterms:created>
  <dcterms:modified xsi:type="dcterms:W3CDTF">2024-07-25T16:50:28Z</dcterms:modified>
</cp:coreProperties>
</file>