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341" r:id="rId3"/>
    <p:sldId id="260" r:id="rId4"/>
    <p:sldId id="338" r:id="rId5"/>
    <p:sldId id="261" r:id="rId6"/>
    <p:sldId id="263" r:id="rId7"/>
    <p:sldId id="344" r:id="rId8"/>
    <p:sldId id="345" r:id="rId9"/>
    <p:sldId id="267" r:id="rId10"/>
    <p:sldId id="271" r:id="rId11"/>
    <p:sldId id="275" r:id="rId12"/>
    <p:sldId id="343" r:id="rId13"/>
    <p:sldId id="337" r:id="rId14"/>
    <p:sldId id="272" r:id="rId15"/>
    <p:sldId id="276" r:id="rId16"/>
    <p:sldId id="273" r:id="rId17"/>
    <p:sldId id="340" r:id="rId18"/>
    <p:sldId id="265" r:id="rId19"/>
    <p:sldId id="336" r:id="rId20"/>
    <p:sldId id="339" r:id="rId21"/>
    <p:sldId id="346" r:id="rId22"/>
  </p:sldIdLst>
  <p:sldSz cx="12192000" cy="6858000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3F12A1EC-6178-4BAA-B3AC-9C553666FA1B}">
          <p14:sldIdLst>
            <p14:sldId id="256"/>
            <p14:sldId id="341"/>
            <p14:sldId id="260"/>
            <p14:sldId id="338"/>
            <p14:sldId id="261"/>
            <p14:sldId id="263"/>
            <p14:sldId id="344"/>
            <p14:sldId id="345"/>
            <p14:sldId id="267"/>
            <p14:sldId id="271"/>
            <p14:sldId id="275"/>
            <p14:sldId id="343"/>
            <p14:sldId id="337"/>
          </p14:sldIdLst>
        </p14:section>
        <p14:section name="Sección sin título" id="{7DBF086E-D946-4966-96A1-1EF4803576A9}">
          <p14:sldIdLst>
            <p14:sldId id="272"/>
            <p14:sldId id="276"/>
            <p14:sldId id="273"/>
            <p14:sldId id="340"/>
            <p14:sldId id="265"/>
            <p14:sldId id="336"/>
            <p14:sldId id="339"/>
            <p14:sldId id="34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  <a:srgbClr val="F200F2"/>
    <a:srgbClr val="184C45"/>
    <a:srgbClr val="006666"/>
    <a:srgbClr val="0000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06" y="-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9B2CBD-8E25-49AC-BB62-99B82AA8C9C0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VE"/>
        </a:p>
      </dgm:t>
    </dgm:pt>
    <dgm:pt modelId="{8229776D-E9CA-4FE8-82D0-AF947793F321}">
      <dgm:prSet custT="1"/>
      <dgm:spPr>
        <a:solidFill>
          <a:schemeClr val="accent1"/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es-ES" sz="2000" b="1" i="0" cap="small" baseline="0" dirty="0"/>
            <a:t>Practica regularmente deportes o  realiza actividades físicas</a:t>
          </a:r>
          <a:endParaRPr lang="es-VE" sz="2000" b="1" cap="small" baseline="0" dirty="0"/>
        </a:p>
      </dgm:t>
    </dgm:pt>
    <dgm:pt modelId="{AAE7B767-5D6D-49DE-880B-68F9A6F4C3D6}" type="parTrans" cxnId="{3F1473B0-E0ED-45D5-BAC6-F93C800D5E92}">
      <dgm:prSet/>
      <dgm:spPr/>
      <dgm:t>
        <a:bodyPr/>
        <a:lstStyle/>
        <a:p>
          <a:endParaRPr lang="es-VE" b="1"/>
        </a:p>
      </dgm:t>
    </dgm:pt>
    <dgm:pt modelId="{52DAC60A-FD24-424D-B87D-6E8BF810590E}" type="sibTrans" cxnId="{3F1473B0-E0ED-45D5-BAC6-F93C800D5E92}">
      <dgm:prSet/>
      <dgm:spPr/>
      <dgm:t>
        <a:bodyPr/>
        <a:lstStyle/>
        <a:p>
          <a:endParaRPr lang="es-VE" b="1"/>
        </a:p>
      </dgm:t>
    </dgm:pt>
    <dgm:pt modelId="{0705BC73-859D-4F57-AEFD-5D719A350F77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sz="2000" b="1" i="0" cap="small" baseline="0" dirty="0"/>
            <a:t>Evita el exceso de grasas en la alimentación </a:t>
          </a:r>
          <a:endParaRPr lang="es-VE" sz="2000" b="1" cap="small" baseline="0" dirty="0"/>
        </a:p>
      </dgm:t>
    </dgm:pt>
    <dgm:pt modelId="{6338B013-204B-4BC5-AEDA-21A39386536D}" type="parTrans" cxnId="{FA67892A-8877-4806-9B22-69576C41E290}">
      <dgm:prSet/>
      <dgm:spPr/>
      <dgm:t>
        <a:bodyPr/>
        <a:lstStyle/>
        <a:p>
          <a:endParaRPr lang="es-VE" b="1"/>
        </a:p>
      </dgm:t>
    </dgm:pt>
    <dgm:pt modelId="{1159DCB3-0027-42CB-847D-9AA793C738BD}" type="sibTrans" cxnId="{FA67892A-8877-4806-9B22-69576C41E290}">
      <dgm:prSet/>
      <dgm:spPr/>
      <dgm:t>
        <a:bodyPr/>
        <a:lstStyle/>
        <a:p>
          <a:endParaRPr lang="es-VE" b="1"/>
        </a:p>
      </dgm:t>
    </dgm:pt>
    <dgm:pt modelId="{F397CB74-2C72-4879-8FD9-2B2F66DD5C9B}">
      <dgm:prSet custT="1"/>
      <dgm:spPr>
        <a:solidFill>
          <a:srgbClr val="C00000"/>
        </a:solidFill>
      </dgm:spPr>
      <dgm:t>
        <a:bodyPr/>
        <a:lstStyle/>
        <a:p>
          <a:r>
            <a:rPr lang="es-ES" sz="2000" b="1" i="0" cap="small" baseline="0" dirty="0"/>
            <a:t>Duerme lo necesario con regularidad</a:t>
          </a:r>
          <a:endParaRPr lang="es-VE" sz="2000" b="1" cap="small" baseline="0" dirty="0"/>
        </a:p>
      </dgm:t>
    </dgm:pt>
    <dgm:pt modelId="{86244362-76C0-4E05-A0A1-24715261C05D}" type="parTrans" cxnId="{D1BCB799-B7A6-4BB9-86EE-EE9E98478689}">
      <dgm:prSet/>
      <dgm:spPr/>
      <dgm:t>
        <a:bodyPr/>
        <a:lstStyle/>
        <a:p>
          <a:endParaRPr lang="es-VE" b="1"/>
        </a:p>
      </dgm:t>
    </dgm:pt>
    <dgm:pt modelId="{73026359-81B1-45B4-A3E0-26934E6D23B6}" type="sibTrans" cxnId="{D1BCB799-B7A6-4BB9-86EE-EE9E98478689}">
      <dgm:prSet/>
      <dgm:spPr/>
      <dgm:t>
        <a:bodyPr/>
        <a:lstStyle/>
        <a:p>
          <a:endParaRPr lang="es-VE" b="1"/>
        </a:p>
      </dgm:t>
    </dgm:pt>
    <dgm:pt modelId="{F7167907-0899-4FB7-B6B3-174A10A26C7F}">
      <dgm:prSet custT="1"/>
      <dgm:spPr>
        <a:solidFill>
          <a:schemeClr val="bg1">
            <a:lumMod val="95000"/>
            <a:alpha val="90000"/>
          </a:schemeClr>
        </a:solidFill>
        <a:ln>
          <a:solidFill>
            <a:schemeClr val="tx2">
              <a:lumMod val="50000"/>
              <a:alpha val="90000"/>
            </a:schemeClr>
          </a:solidFill>
        </a:ln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2000" b="1" i="0" dirty="0"/>
            <a:t>Lo puedes hacer en casa  </a:t>
          </a:r>
          <a:endParaRPr lang="es-VE" sz="2000" b="1" dirty="0"/>
        </a:p>
      </dgm:t>
    </dgm:pt>
    <dgm:pt modelId="{EEDE6CD2-3EAB-4A10-A4CE-3FFA7FDFA55D}" type="parTrans" cxnId="{103372EE-6390-4110-ACFC-47554B8D0FA4}">
      <dgm:prSet/>
      <dgm:spPr/>
      <dgm:t>
        <a:bodyPr/>
        <a:lstStyle/>
        <a:p>
          <a:endParaRPr lang="es-VE" b="1"/>
        </a:p>
      </dgm:t>
    </dgm:pt>
    <dgm:pt modelId="{EBF9BFC1-B491-4EA1-AADF-4E9944DA6828}" type="sibTrans" cxnId="{103372EE-6390-4110-ACFC-47554B8D0FA4}">
      <dgm:prSet/>
      <dgm:spPr/>
      <dgm:t>
        <a:bodyPr/>
        <a:lstStyle/>
        <a:p>
          <a:endParaRPr lang="es-VE" b="1"/>
        </a:p>
      </dgm:t>
    </dgm:pt>
    <dgm:pt modelId="{F9608956-5D16-4DBA-94E1-61451795BC92}">
      <dgm:prSet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s-ES" sz="2000" b="1" i="0" dirty="0"/>
            <a:t>Perjudica a  la formación  de la memoria de trabajo que es la que ayuda a razonar y a comprender.</a:t>
          </a:r>
          <a:endParaRPr lang="es-VE" sz="2000" b="1" dirty="0"/>
        </a:p>
      </dgm:t>
    </dgm:pt>
    <dgm:pt modelId="{CE293317-BEEB-45FB-953C-13196FECE3BD}" type="parTrans" cxnId="{045D7929-EB74-43A8-8C36-CE40EE0FB153}">
      <dgm:prSet/>
      <dgm:spPr/>
      <dgm:t>
        <a:bodyPr/>
        <a:lstStyle/>
        <a:p>
          <a:endParaRPr lang="es-VE" b="1"/>
        </a:p>
      </dgm:t>
    </dgm:pt>
    <dgm:pt modelId="{D3A9F55F-798D-4D19-B0B3-C5348EAE797B}" type="sibTrans" cxnId="{045D7929-EB74-43A8-8C36-CE40EE0FB153}">
      <dgm:prSet/>
      <dgm:spPr/>
      <dgm:t>
        <a:bodyPr/>
        <a:lstStyle/>
        <a:p>
          <a:endParaRPr lang="es-VE" b="1"/>
        </a:p>
      </dgm:t>
    </dgm:pt>
    <dgm:pt modelId="{4278B7BF-982C-4D70-A394-EA2126863083}">
      <dgm:prSet/>
      <dgm:spPr/>
      <dgm:t>
        <a:bodyPr/>
        <a:lstStyle/>
        <a:p>
          <a:pPr>
            <a:lnSpc>
              <a:spcPct val="100000"/>
            </a:lnSpc>
            <a:spcBef>
              <a:spcPts val="300"/>
            </a:spcBef>
            <a:spcAft>
              <a:spcPts val="0"/>
            </a:spcAft>
          </a:pPr>
          <a:r>
            <a:rPr lang="es-ES" b="1" i="0" dirty="0"/>
            <a:t>Las neuronas que se activan para registrar la información cuando aprendemos se activan también cuando dormimos. </a:t>
          </a:r>
          <a:endParaRPr lang="es-VE" b="1" dirty="0"/>
        </a:p>
      </dgm:t>
    </dgm:pt>
    <dgm:pt modelId="{80B6996B-8620-4025-BC01-08002B55BFD9}" type="parTrans" cxnId="{8290D508-02E7-448F-8D1C-C08E9C143568}">
      <dgm:prSet/>
      <dgm:spPr/>
      <dgm:t>
        <a:bodyPr/>
        <a:lstStyle/>
        <a:p>
          <a:endParaRPr lang="es-VE" b="1"/>
        </a:p>
      </dgm:t>
    </dgm:pt>
    <dgm:pt modelId="{FA5B2824-B0B0-4D91-819F-528BD098B8EE}" type="sibTrans" cxnId="{8290D508-02E7-448F-8D1C-C08E9C143568}">
      <dgm:prSet/>
      <dgm:spPr/>
      <dgm:t>
        <a:bodyPr/>
        <a:lstStyle/>
        <a:p>
          <a:endParaRPr lang="es-VE" b="1"/>
        </a:p>
      </dgm:t>
    </dgm:pt>
    <dgm:pt modelId="{7672F837-D05D-4CB1-BB53-7DB19A6E33B9}">
      <dgm:prSet custT="1"/>
      <dgm:spPr>
        <a:solidFill>
          <a:schemeClr val="bg1">
            <a:lumMod val="95000"/>
            <a:alpha val="90000"/>
          </a:schemeClr>
        </a:solidFill>
        <a:ln>
          <a:solidFill>
            <a:schemeClr val="tx2">
              <a:lumMod val="50000"/>
              <a:alpha val="90000"/>
            </a:schemeClr>
          </a:solidFill>
        </a:ln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2000" b="1" i="0" dirty="0"/>
            <a:t>30 minutos diarios son suficientes</a:t>
          </a:r>
          <a:endParaRPr lang="es-VE" sz="2000" b="1" dirty="0"/>
        </a:p>
      </dgm:t>
    </dgm:pt>
    <dgm:pt modelId="{928CB230-D6BA-448F-9D92-4D5506C376E0}" type="parTrans" cxnId="{E2857E00-723D-4B13-B15D-F7307B752382}">
      <dgm:prSet/>
      <dgm:spPr/>
      <dgm:t>
        <a:bodyPr/>
        <a:lstStyle/>
        <a:p>
          <a:endParaRPr lang="es-VE" b="1"/>
        </a:p>
      </dgm:t>
    </dgm:pt>
    <dgm:pt modelId="{7453708F-1016-4FD0-922A-93E0F74FAA75}" type="sibTrans" cxnId="{E2857E00-723D-4B13-B15D-F7307B752382}">
      <dgm:prSet/>
      <dgm:spPr/>
      <dgm:t>
        <a:bodyPr/>
        <a:lstStyle/>
        <a:p>
          <a:endParaRPr lang="es-VE" b="1"/>
        </a:p>
      </dgm:t>
    </dgm:pt>
    <dgm:pt modelId="{EE3DEE4E-FA6A-402B-8134-AC10F2CB5721}">
      <dgm:prSet custT="1"/>
      <dgm:spPr>
        <a:solidFill>
          <a:schemeClr val="bg1">
            <a:lumMod val="95000"/>
            <a:alpha val="90000"/>
          </a:schemeClr>
        </a:solidFill>
        <a:ln>
          <a:solidFill>
            <a:schemeClr val="tx2">
              <a:lumMod val="50000"/>
              <a:alpha val="90000"/>
            </a:schemeClr>
          </a:solidFill>
        </a:ln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VE" sz="2000" b="1" dirty="0"/>
            <a:t>Deportes, gimnasia, baile</a:t>
          </a:r>
        </a:p>
      </dgm:t>
    </dgm:pt>
    <dgm:pt modelId="{1BA407F7-3B06-483D-9828-62EFB70C3EE1}" type="parTrans" cxnId="{C1F30BF7-59D6-4FE2-B54C-1C71F2A35A5C}">
      <dgm:prSet/>
      <dgm:spPr/>
      <dgm:t>
        <a:bodyPr/>
        <a:lstStyle/>
        <a:p>
          <a:endParaRPr lang="es-VE" b="1"/>
        </a:p>
      </dgm:t>
    </dgm:pt>
    <dgm:pt modelId="{C5E93D61-1A28-457C-8258-3AE9A0C5A280}" type="sibTrans" cxnId="{C1F30BF7-59D6-4FE2-B54C-1C71F2A35A5C}">
      <dgm:prSet/>
      <dgm:spPr/>
      <dgm:t>
        <a:bodyPr/>
        <a:lstStyle/>
        <a:p>
          <a:endParaRPr lang="es-VE" b="1"/>
        </a:p>
      </dgm:t>
    </dgm:pt>
    <dgm:pt modelId="{746C9AA2-A72A-48FC-857D-1D20EE119BD0}">
      <dgm:prSet custT="1"/>
      <dgm:spPr>
        <a:solidFill>
          <a:schemeClr val="bg1">
            <a:lumMod val="95000"/>
            <a:alpha val="90000"/>
          </a:schemeClr>
        </a:solidFill>
        <a:ln>
          <a:solidFill>
            <a:schemeClr val="tx2">
              <a:lumMod val="50000"/>
              <a:alpha val="90000"/>
            </a:schemeClr>
          </a:solidFill>
        </a:ln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VE" sz="2000" b="1" dirty="0"/>
            <a:t>Hay buenas rutinas por Internet</a:t>
          </a:r>
        </a:p>
      </dgm:t>
    </dgm:pt>
    <dgm:pt modelId="{A2C773DF-6991-4D0F-A287-3F07E0CFFE21}" type="parTrans" cxnId="{BCEE1FF5-4F6C-463C-8256-C16EA7FA3C51}">
      <dgm:prSet/>
      <dgm:spPr/>
      <dgm:t>
        <a:bodyPr/>
        <a:lstStyle/>
        <a:p>
          <a:endParaRPr lang="es-VE" b="1"/>
        </a:p>
      </dgm:t>
    </dgm:pt>
    <dgm:pt modelId="{8B19F155-D77F-4363-9F80-F648BC12EA9F}" type="sibTrans" cxnId="{BCEE1FF5-4F6C-463C-8256-C16EA7FA3C51}">
      <dgm:prSet/>
      <dgm:spPr/>
      <dgm:t>
        <a:bodyPr/>
        <a:lstStyle/>
        <a:p>
          <a:endParaRPr lang="es-VE" b="1"/>
        </a:p>
      </dgm:t>
    </dgm:pt>
    <dgm:pt modelId="{27309C9D-940B-4510-96AB-C05008BD9EBF}">
      <dgm:prSet/>
      <dgm:spPr/>
      <dgm:t>
        <a:bodyPr/>
        <a:lstStyle/>
        <a:p>
          <a:pPr>
            <a:lnSpc>
              <a:spcPct val="100000"/>
            </a:lnSpc>
            <a:spcBef>
              <a:spcPts val="300"/>
            </a:spcBef>
            <a:spcAft>
              <a:spcPts val="0"/>
            </a:spcAft>
          </a:pPr>
          <a:r>
            <a:rPr lang="es-ES" b="1" i="0" dirty="0"/>
            <a:t>Si no puedes dormir 8 horas, toma una siesta corta (20 min)</a:t>
          </a:r>
          <a:endParaRPr lang="es-VE" b="1" dirty="0"/>
        </a:p>
      </dgm:t>
    </dgm:pt>
    <dgm:pt modelId="{E537890F-E0C3-4F98-9B31-25DDC9A6D5FA}" type="parTrans" cxnId="{0B9F4CEB-CB1B-4743-8020-0F998A3B07DD}">
      <dgm:prSet/>
      <dgm:spPr/>
      <dgm:t>
        <a:bodyPr/>
        <a:lstStyle/>
        <a:p>
          <a:endParaRPr lang="es-VE"/>
        </a:p>
      </dgm:t>
    </dgm:pt>
    <dgm:pt modelId="{2C201F8E-0E5C-4613-AEED-EA6C75CB8923}" type="sibTrans" cxnId="{0B9F4CEB-CB1B-4743-8020-0F998A3B07DD}">
      <dgm:prSet/>
      <dgm:spPr/>
      <dgm:t>
        <a:bodyPr/>
        <a:lstStyle/>
        <a:p>
          <a:endParaRPr lang="es-VE"/>
        </a:p>
      </dgm:t>
    </dgm:pt>
    <dgm:pt modelId="{125E73B5-0C3B-4B42-B189-4AA8E73C6C85}">
      <dgm:prSet/>
      <dgm:spPr/>
      <dgm:t>
        <a:bodyPr/>
        <a:lstStyle/>
        <a:p>
          <a:pPr>
            <a:lnSpc>
              <a:spcPct val="100000"/>
            </a:lnSpc>
            <a:spcBef>
              <a:spcPts val="300"/>
            </a:spcBef>
            <a:spcAft>
              <a:spcPts val="0"/>
            </a:spcAft>
          </a:pPr>
          <a:r>
            <a:rPr lang="es-ES" b="1" i="0" dirty="0"/>
            <a:t>Favorece la integración de la nueva información aprendida en lo que ya sabes  (esquemas de conocimiento ya existentes)</a:t>
          </a:r>
          <a:endParaRPr lang="es-VE" b="1" dirty="0"/>
        </a:p>
      </dgm:t>
    </dgm:pt>
    <dgm:pt modelId="{613D4D5C-0BC6-44DC-8369-859566D6ACC4}" type="parTrans" cxnId="{8DD72CFE-F5A1-4405-A013-EA1CB842EFEC}">
      <dgm:prSet/>
      <dgm:spPr/>
      <dgm:t>
        <a:bodyPr/>
        <a:lstStyle/>
        <a:p>
          <a:endParaRPr lang="es-VE"/>
        </a:p>
      </dgm:t>
    </dgm:pt>
    <dgm:pt modelId="{FCFFB932-B136-45F1-B79D-C19E604A9DF6}" type="sibTrans" cxnId="{8DD72CFE-F5A1-4405-A013-EA1CB842EFEC}">
      <dgm:prSet/>
      <dgm:spPr/>
      <dgm:t>
        <a:bodyPr/>
        <a:lstStyle/>
        <a:p>
          <a:endParaRPr lang="es-VE"/>
        </a:p>
      </dgm:t>
    </dgm:pt>
    <dgm:pt modelId="{82055FB5-61DC-402B-8FD1-0E1B68AB7EF8}">
      <dgm:prSet/>
      <dgm:spPr/>
      <dgm:t>
        <a:bodyPr/>
        <a:lstStyle/>
        <a:p>
          <a:pPr>
            <a:lnSpc>
              <a:spcPct val="100000"/>
            </a:lnSpc>
            <a:spcBef>
              <a:spcPts val="300"/>
            </a:spcBef>
            <a:spcAft>
              <a:spcPts val="0"/>
            </a:spcAft>
          </a:pPr>
          <a:r>
            <a:rPr lang="es-ES" b="1" i="0" dirty="0"/>
            <a:t>Para hacer relaciones y consolidar conocimientos...</a:t>
          </a:r>
          <a:endParaRPr lang="es-VE" b="1" dirty="0"/>
        </a:p>
      </dgm:t>
    </dgm:pt>
    <dgm:pt modelId="{CD85ABE1-3C6D-43A2-AA0E-645946EBEF57}" type="parTrans" cxnId="{5AC867AF-C290-42B4-827D-412947E561CA}">
      <dgm:prSet/>
      <dgm:spPr/>
      <dgm:t>
        <a:bodyPr/>
        <a:lstStyle/>
        <a:p>
          <a:endParaRPr lang="es-VE"/>
        </a:p>
      </dgm:t>
    </dgm:pt>
    <dgm:pt modelId="{678CC79E-8884-45C3-A777-6046365AB282}" type="sibTrans" cxnId="{5AC867AF-C290-42B4-827D-412947E561CA}">
      <dgm:prSet/>
      <dgm:spPr/>
      <dgm:t>
        <a:bodyPr/>
        <a:lstStyle/>
        <a:p>
          <a:endParaRPr lang="es-VE"/>
        </a:p>
      </dgm:t>
    </dgm:pt>
    <dgm:pt modelId="{50AABC65-9C94-4576-9A2D-B9ABB266E811}" type="pres">
      <dgm:prSet presAssocID="{469B2CBD-8E25-49AC-BB62-99B82AA8C9C0}" presName="Name0" presStyleCnt="0">
        <dgm:presLayoutVars>
          <dgm:dir/>
          <dgm:animLvl val="lvl"/>
          <dgm:resizeHandles val="exact"/>
        </dgm:presLayoutVars>
      </dgm:prSet>
      <dgm:spPr/>
    </dgm:pt>
    <dgm:pt modelId="{41B3F503-567F-4EDA-AC40-635684704B2F}" type="pres">
      <dgm:prSet presAssocID="{8229776D-E9CA-4FE8-82D0-AF947793F321}" presName="composite" presStyleCnt="0"/>
      <dgm:spPr/>
    </dgm:pt>
    <dgm:pt modelId="{33DD448F-3AD3-41CD-B168-A842B49F7C0D}" type="pres">
      <dgm:prSet presAssocID="{8229776D-E9CA-4FE8-82D0-AF947793F321}" presName="parTx" presStyleLbl="alignNode1" presStyleIdx="0" presStyleCnt="3" custScaleX="91816">
        <dgm:presLayoutVars>
          <dgm:chMax val="0"/>
          <dgm:chPref val="0"/>
          <dgm:bulletEnabled val="1"/>
        </dgm:presLayoutVars>
      </dgm:prSet>
      <dgm:spPr/>
    </dgm:pt>
    <dgm:pt modelId="{EC2E0769-A8CD-47AB-89C8-CA419F2F2F86}" type="pres">
      <dgm:prSet presAssocID="{8229776D-E9CA-4FE8-82D0-AF947793F321}" presName="desTx" presStyleLbl="alignAccFollowNode1" presStyleIdx="0" presStyleCnt="3" custScaleX="91816">
        <dgm:presLayoutVars>
          <dgm:bulletEnabled val="1"/>
        </dgm:presLayoutVars>
      </dgm:prSet>
      <dgm:spPr/>
    </dgm:pt>
    <dgm:pt modelId="{770B21E6-325A-4FFA-B9EF-8820FE8FE02E}" type="pres">
      <dgm:prSet presAssocID="{52DAC60A-FD24-424D-B87D-6E8BF810590E}" presName="space" presStyleCnt="0"/>
      <dgm:spPr/>
    </dgm:pt>
    <dgm:pt modelId="{DBF043E6-C787-4019-A1DA-2043C4CE612F}" type="pres">
      <dgm:prSet presAssocID="{0705BC73-859D-4F57-AEFD-5D719A350F77}" presName="composite" presStyleCnt="0"/>
      <dgm:spPr/>
    </dgm:pt>
    <dgm:pt modelId="{990F138A-25B1-4F8B-B4AC-0559464E5420}" type="pres">
      <dgm:prSet presAssocID="{0705BC73-859D-4F57-AEFD-5D719A350F77}" presName="parTx" presStyleLbl="alignNode1" presStyleIdx="1" presStyleCnt="3" custScaleX="86649">
        <dgm:presLayoutVars>
          <dgm:chMax val="0"/>
          <dgm:chPref val="0"/>
          <dgm:bulletEnabled val="1"/>
        </dgm:presLayoutVars>
      </dgm:prSet>
      <dgm:spPr/>
    </dgm:pt>
    <dgm:pt modelId="{192F02BA-3CBC-458B-8A34-0456405C370C}" type="pres">
      <dgm:prSet presAssocID="{0705BC73-859D-4F57-AEFD-5D719A350F77}" presName="desTx" presStyleLbl="alignAccFollowNode1" presStyleIdx="1" presStyleCnt="3" custScaleX="86649">
        <dgm:presLayoutVars>
          <dgm:bulletEnabled val="1"/>
        </dgm:presLayoutVars>
      </dgm:prSet>
      <dgm:spPr/>
    </dgm:pt>
    <dgm:pt modelId="{3587DC8F-7A9B-44AF-B7FE-820A4FA80784}" type="pres">
      <dgm:prSet presAssocID="{1159DCB3-0027-42CB-847D-9AA793C738BD}" presName="space" presStyleCnt="0"/>
      <dgm:spPr/>
    </dgm:pt>
    <dgm:pt modelId="{07F3BBB4-42DF-488B-96BB-9E99745FB65B}" type="pres">
      <dgm:prSet presAssocID="{F397CB74-2C72-4879-8FD9-2B2F66DD5C9B}" presName="composite" presStyleCnt="0"/>
      <dgm:spPr/>
    </dgm:pt>
    <dgm:pt modelId="{990859B3-F08E-4870-8757-C2A25B19C91F}" type="pres">
      <dgm:prSet presAssocID="{F397CB74-2C72-4879-8FD9-2B2F66DD5C9B}" presName="parTx" presStyleLbl="alignNode1" presStyleIdx="2" presStyleCnt="3" custScaleX="106250">
        <dgm:presLayoutVars>
          <dgm:chMax val="0"/>
          <dgm:chPref val="0"/>
          <dgm:bulletEnabled val="1"/>
        </dgm:presLayoutVars>
      </dgm:prSet>
      <dgm:spPr/>
    </dgm:pt>
    <dgm:pt modelId="{259DD8D0-92C5-49D3-B722-73BBE26D5582}" type="pres">
      <dgm:prSet presAssocID="{F397CB74-2C72-4879-8FD9-2B2F66DD5C9B}" presName="desTx" presStyleLbl="alignAccFollowNode1" presStyleIdx="2" presStyleCnt="3" custScaleX="106250">
        <dgm:presLayoutVars>
          <dgm:bulletEnabled val="1"/>
        </dgm:presLayoutVars>
      </dgm:prSet>
      <dgm:spPr/>
    </dgm:pt>
  </dgm:ptLst>
  <dgm:cxnLst>
    <dgm:cxn modelId="{E2857E00-723D-4B13-B15D-F7307B752382}" srcId="{8229776D-E9CA-4FE8-82D0-AF947793F321}" destId="{7672F837-D05D-4CB1-BB53-7DB19A6E33B9}" srcOrd="1" destOrd="0" parTransId="{928CB230-D6BA-448F-9D92-4D5506C376E0}" sibTransId="{7453708F-1016-4FD0-922A-93E0F74FAA75}"/>
    <dgm:cxn modelId="{8290D508-02E7-448F-8D1C-C08E9C143568}" srcId="{F397CB74-2C72-4879-8FD9-2B2F66DD5C9B}" destId="{4278B7BF-982C-4D70-A394-EA2126863083}" srcOrd="0" destOrd="0" parTransId="{80B6996B-8620-4025-BC01-08002B55BFD9}" sibTransId="{FA5B2824-B0B0-4D91-819F-528BD098B8EE}"/>
    <dgm:cxn modelId="{9AE20020-1D7B-4C08-AE30-2C8D08550463}" type="presOf" srcId="{125E73B5-0C3B-4B42-B189-4AA8E73C6C85}" destId="{259DD8D0-92C5-49D3-B722-73BBE26D5582}" srcOrd="0" destOrd="2" presId="urn:microsoft.com/office/officeart/2005/8/layout/hList1"/>
    <dgm:cxn modelId="{045D7929-EB74-43A8-8C36-CE40EE0FB153}" srcId="{0705BC73-859D-4F57-AEFD-5D719A350F77}" destId="{F9608956-5D16-4DBA-94E1-61451795BC92}" srcOrd="0" destOrd="0" parTransId="{CE293317-BEEB-45FB-953C-13196FECE3BD}" sibTransId="{D3A9F55F-798D-4D19-B0B3-C5348EAE797B}"/>
    <dgm:cxn modelId="{EEFBA929-FBF7-4215-B8BA-F182900D9A71}" type="presOf" srcId="{469B2CBD-8E25-49AC-BB62-99B82AA8C9C0}" destId="{50AABC65-9C94-4576-9A2D-B9ABB266E811}" srcOrd="0" destOrd="0" presId="urn:microsoft.com/office/officeart/2005/8/layout/hList1"/>
    <dgm:cxn modelId="{FA67892A-8877-4806-9B22-69576C41E290}" srcId="{469B2CBD-8E25-49AC-BB62-99B82AA8C9C0}" destId="{0705BC73-859D-4F57-AEFD-5D719A350F77}" srcOrd="1" destOrd="0" parTransId="{6338B013-204B-4BC5-AEDA-21A39386536D}" sibTransId="{1159DCB3-0027-42CB-847D-9AA793C738BD}"/>
    <dgm:cxn modelId="{86BCF72C-52C3-4BDA-9176-3905279D376A}" type="presOf" srcId="{4278B7BF-982C-4D70-A394-EA2126863083}" destId="{259DD8D0-92C5-49D3-B722-73BBE26D5582}" srcOrd="0" destOrd="0" presId="urn:microsoft.com/office/officeart/2005/8/layout/hList1"/>
    <dgm:cxn modelId="{ACB1123E-C835-42C6-AB4F-FEA227F623EB}" type="presOf" srcId="{82055FB5-61DC-402B-8FD1-0E1B68AB7EF8}" destId="{259DD8D0-92C5-49D3-B722-73BBE26D5582}" srcOrd="0" destOrd="3" presId="urn:microsoft.com/office/officeart/2005/8/layout/hList1"/>
    <dgm:cxn modelId="{53691A5C-C364-4103-B000-BCD14284A30D}" type="presOf" srcId="{27309C9D-940B-4510-96AB-C05008BD9EBF}" destId="{259DD8D0-92C5-49D3-B722-73BBE26D5582}" srcOrd="0" destOrd="1" presId="urn:microsoft.com/office/officeart/2005/8/layout/hList1"/>
    <dgm:cxn modelId="{06D5FC7C-F0EE-4226-94C3-E4B1ED36A482}" type="presOf" srcId="{EE3DEE4E-FA6A-402B-8134-AC10F2CB5721}" destId="{EC2E0769-A8CD-47AB-89C8-CA419F2F2F86}" srcOrd="0" destOrd="2" presId="urn:microsoft.com/office/officeart/2005/8/layout/hList1"/>
    <dgm:cxn modelId="{FACFEA85-CFA5-4E2F-9901-355432A85D4F}" type="presOf" srcId="{8229776D-E9CA-4FE8-82D0-AF947793F321}" destId="{33DD448F-3AD3-41CD-B168-A842B49F7C0D}" srcOrd="0" destOrd="0" presId="urn:microsoft.com/office/officeart/2005/8/layout/hList1"/>
    <dgm:cxn modelId="{D1BCB799-B7A6-4BB9-86EE-EE9E98478689}" srcId="{469B2CBD-8E25-49AC-BB62-99B82AA8C9C0}" destId="{F397CB74-2C72-4879-8FD9-2B2F66DD5C9B}" srcOrd="2" destOrd="0" parTransId="{86244362-76C0-4E05-A0A1-24715261C05D}" sibTransId="{73026359-81B1-45B4-A3E0-26934E6D23B6}"/>
    <dgm:cxn modelId="{AFA23BAF-4ACF-42D7-A030-B9AB1427C2C3}" type="presOf" srcId="{7672F837-D05D-4CB1-BB53-7DB19A6E33B9}" destId="{EC2E0769-A8CD-47AB-89C8-CA419F2F2F86}" srcOrd="0" destOrd="1" presId="urn:microsoft.com/office/officeart/2005/8/layout/hList1"/>
    <dgm:cxn modelId="{5AC867AF-C290-42B4-827D-412947E561CA}" srcId="{F397CB74-2C72-4879-8FD9-2B2F66DD5C9B}" destId="{82055FB5-61DC-402B-8FD1-0E1B68AB7EF8}" srcOrd="3" destOrd="0" parTransId="{CD85ABE1-3C6D-43A2-AA0E-645946EBEF57}" sibTransId="{678CC79E-8884-45C3-A777-6046365AB282}"/>
    <dgm:cxn modelId="{3F1473B0-E0ED-45D5-BAC6-F93C800D5E92}" srcId="{469B2CBD-8E25-49AC-BB62-99B82AA8C9C0}" destId="{8229776D-E9CA-4FE8-82D0-AF947793F321}" srcOrd="0" destOrd="0" parTransId="{AAE7B767-5D6D-49DE-880B-68F9A6F4C3D6}" sibTransId="{52DAC60A-FD24-424D-B87D-6E8BF810590E}"/>
    <dgm:cxn modelId="{4C5B7FCB-45CB-4BF4-9DA6-C1A02B72AB30}" type="presOf" srcId="{0705BC73-859D-4F57-AEFD-5D719A350F77}" destId="{990F138A-25B1-4F8B-B4AC-0559464E5420}" srcOrd="0" destOrd="0" presId="urn:microsoft.com/office/officeart/2005/8/layout/hList1"/>
    <dgm:cxn modelId="{89D14ECE-ED27-4392-B7EA-085DB367C714}" type="presOf" srcId="{746C9AA2-A72A-48FC-857D-1D20EE119BD0}" destId="{EC2E0769-A8CD-47AB-89C8-CA419F2F2F86}" srcOrd="0" destOrd="3" presId="urn:microsoft.com/office/officeart/2005/8/layout/hList1"/>
    <dgm:cxn modelId="{17622DDC-6951-45BD-AE4F-BE7FA15EDBF9}" type="presOf" srcId="{F397CB74-2C72-4879-8FD9-2B2F66DD5C9B}" destId="{990859B3-F08E-4870-8757-C2A25B19C91F}" srcOrd="0" destOrd="0" presId="urn:microsoft.com/office/officeart/2005/8/layout/hList1"/>
    <dgm:cxn modelId="{A3FF27E0-FC1E-489C-8804-F23CA6901225}" type="presOf" srcId="{F7167907-0899-4FB7-B6B3-174A10A26C7F}" destId="{EC2E0769-A8CD-47AB-89C8-CA419F2F2F86}" srcOrd="0" destOrd="0" presId="urn:microsoft.com/office/officeart/2005/8/layout/hList1"/>
    <dgm:cxn modelId="{0B9F4CEB-CB1B-4743-8020-0F998A3B07DD}" srcId="{F397CB74-2C72-4879-8FD9-2B2F66DD5C9B}" destId="{27309C9D-940B-4510-96AB-C05008BD9EBF}" srcOrd="1" destOrd="0" parTransId="{E537890F-E0C3-4F98-9B31-25DDC9A6D5FA}" sibTransId="{2C201F8E-0E5C-4613-AEED-EA6C75CB8923}"/>
    <dgm:cxn modelId="{ECC0CDEC-8291-4C30-8891-5EBC2AF9E51A}" type="presOf" srcId="{F9608956-5D16-4DBA-94E1-61451795BC92}" destId="{192F02BA-3CBC-458B-8A34-0456405C370C}" srcOrd="0" destOrd="0" presId="urn:microsoft.com/office/officeart/2005/8/layout/hList1"/>
    <dgm:cxn modelId="{103372EE-6390-4110-ACFC-47554B8D0FA4}" srcId="{8229776D-E9CA-4FE8-82D0-AF947793F321}" destId="{F7167907-0899-4FB7-B6B3-174A10A26C7F}" srcOrd="0" destOrd="0" parTransId="{EEDE6CD2-3EAB-4A10-A4CE-3FFA7FDFA55D}" sibTransId="{EBF9BFC1-B491-4EA1-AADF-4E9944DA6828}"/>
    <dgm:cxn modelId="{BCEE1FF5-4F6C-463C-8256-C16EA7FA3C51}" srcId="{8229776D-E9CA-4FE8-82D0-AF947793F321}" destId="{746C9AA2-A72A-48FC-857D-1D20EE119BD0}" srcOrd="3" destOrd="0" parTransId="{A2C773DF-6991-4D0F-A287-3F07E0CFFE21}" sibTransId="{8B19F155-D77F-4363-9F80-F648BC12EA9F}"/>
    <dgm:cxn modelId="{C1F30BF7-59D6-4FE2-B54C-1C71F2A35A5C}" srcId="{8229776D-E9CA-4FE8-82D0-AF947793F321}" destId="{EE3DEE4E-FA6A-402B-8134-AC10F2CB5721}" srcOrd="2" destOrd="0" parTransId="{1BA407F7-3B06-483D-9828-62EFB70C3EE1}" sibTransId="{C5E93D61-1A28-457C-8258-3AE9A0C5A280}"/>
    <dgm:cxn modelId="{8DD72CFE-F5A1-4405-A013-EA1CB842EFEC}" srcId="{F397CB74-2C72-4879-8FD9-2B2F66DD5C9B}" destId="{125E73B5-0C3B-4B42-B189-4AA8E73C6C85}" srcOrd="2" destOrd="0" parTransId="{613D4D5C-0BC6-44DC-8369-859566D6ACC4}" sibTransId="{FCFFB932-B136-45F1-B79D-C19E604A9DF6}"/>
    <dgm:cxn modelId="{716B3D94-4FCC-4824-989E-640FD7EDF7BB}" type="presParOf" srcId="{50AABC65-9C94-4576-9A2D-B9ABB266E811}" destId="{41B3F503-567F-4EDA-AC40-635684704B2F}" srcOrd="0" destOrd="0" presId="urn:microsoft.com/office/officeart/2005/8/layout/hList1"/>
    <dgm:cxn modelId="{F7A84E8A-2619-4166-86C1-882889637356}" type="presParOf" srcId="{41B3F503-567F-4EDA-AC40-635684704B2F}" destId="{33DD448F-3AD3-41CD-B168-A842B49F7C0D}" srcOrd="0" destOrd="0" presId="urn:microsoft.com/office/officeart/2005/8/layout/hList1"/>
    <dgm:cxn modelId="{D83D07BA-BBB3-4693-A2B4-2A4D2494F7B3}" type="presParOf" srcId="{41B3F503-567F-4EDA-AC40-635684704B2F}" destId="{EC2E0769-A8CD-47AB-89C8-CA419F2F2F86}" srcOrd="1" destOrd="0" presId="urn:microsoft.com/office/officeart/2005/8/layout/hList1"/>
    <dgm:cxn modelId="{EF75F669-508B-47CA-B3CB-4D4C8B7C5F85}" type="presParOf" srcId="{50AABC65-9C94-4576-9A2D-B9ABB266E811}" destId="{770B21E6-325A-4FFA-B9EF-8820FE8FE02E}" srcOrd="1" destOrd="0" presId="urn:microsoft.com/office/officeart/2005/8/layout/hList1"/>
    <dgm:cxn modelId="{B0ED4162-B95A-4643-A9D1-52C9F5406F4B}" type="presParOf" srcId="{50AABC65-9C94-4576-9A2D-B9ABB266E811}" destId="{DBF043E6-C787-4019-A1DA-2043C4CE612F}" srcOrd="2" destOrd="0" presId="urn:microsoft.com/office/officeart/2005/8/layout/hList1"/>
    <dgm:cxn modelId="{A6E6E641-221C-4455-92A3-5E82E0BDFE3D}" type="presParOf" srcId="{DBF043E6-C787-4019-A1DA-2043C4CE612F}" destId="{990F138A-25B1-4F8B-B4AC-0559464E5420}" srcOrd="0" destOrd="0" presId="urn:microsoft.com/office/officeart/2005/8/layout/hList1"/>
    <dgm:cxn modelId="{1C2C046B-A928-4337-A8A4-C3CC63E724BC}" type="presParOf" srcId="{DBF043E6-C787-4019-A1DA-2043C4CE612F}" destId="{192F02BA-3CBC-458B-8A34-0456405C370C}" srcOrd="1" destOrd="0" presId="urn:microsoft.com/office/officeart/2005/8/layout/hList1"/>
    <dgm:cxn modelId="{65603BB0-62AF-4C76-8400-8A3EA768798E}" type="presParOf" srcId="{50AABC65-9C94-4576-9A2D-B9ABB266E811}" destId="{3587DC8F-7A9B-44AF-B7FE-820A4FA80784}" srcOrd="3" destOrd="0" presId="urn:microsoft.com/office/officeart/2005/8/layout/hList1"/>
    <dgm:cxn modelId="{5CECBAA7-8F72-4FD8-A67A-5D7BB8BABCB8}" type="presParOf" srcId="{50AABC65-9C94-4576-9A2D-B9ABB266E811}" destId="{07F3BBB4-42DF-488B-96BB-9E99745FB65B}" srcOrd="4" destOrd="0" presId="urn:microsoft.com/office/officeart/2005/8/layout/hList1"/>
    <dgm:cxn modelId="{6FEC7F32-7D5E-4A7A-BEB5-4395895A31E9}" type="presParOf" srcId="{07F3BBB4-42DF-488B-96BB-9E99745FB65B}" destId="{990859B3-F08E-4870-8757-C2A25B19C91F}" srcOrd="0" destOrd="0" presId="urn:microsoft.com/office/officeart/2005/8/layout/hList1"/>
    <dgm:cxn modelId="{ABB51429-295F-4358-BEEC-9CE3F3A7C0C9}" type="presParOf" srcId="{07F3BBB4-42DF-488B-96BB-9E99745FB65B}" destId="{259DD8D0-92C5-49D3-B722-73BBE26D558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DC6A23-C99D-4AEE-ABBA-A2AE1855C3F6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VE"/>
        </a:p>
      </dgm:t>
    </dgm:pt>
    <dgm:pt modelId="{D1119F55-3E33-4D04-A29A-FDC0D99810A5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s-ES" b="1" i="0" dirty="0"/>
            <a:t>Un poco de estrés no es malo, por eso </a:t>
          </a:r>
          <a:r>
            <a:rPr lang="es-ES" b="0" i="0" dirty="0"/>
            <a:t> </a:t>
          </a:r>
          <a:r>
            <a:rPr lang="es-ES" b="1" dirty="0"/>
            <a:t>mantente activo y alerta</a:t>
          </a:r>
          <a:endParaRPr lang="es-VE" dirty="0"/>
        </a:p>
      </dgm:t>
    </dgm:pt>
    <dgm:pt modelId="{F652DDEB-E01B-4E7E-B75F-AD1539C0F084}" type="parTrans" cxnId="{71637EE3-3712-44DC-98E9-BDDF70B27560}">
      <dgm:prSet/>
      <dgm:spPr/>
      <dgm:t>
        <a:bodyPr/>
        <a:lstStyle/>
        <a:p>
          <a:endParaRPr lang="es-VE"/>
        </a:p>
      </dgm:t>
    </dgm:pt>
    <dgm:pt modelId="{3B404AD9-B1F1-416D-A9D7-786B62DFE89A}" type="sibTrans" cxnId="{71637EE3-3712-44DC-98E9-BDDF70B27560}">
      <dgm:prSet/>
      <dgm:spPr/>
      <dgm:t>
        <a:bodyPr/>
        <a:lstStyle/>
        <a:p>
          <a:endParaRPr lang="es-VE"/>
        </a:p>
      </dgm:t>
    </dgm:pt>
    <dgm:pt modelId="{A313BECA-DCB6-4BB1-8BC2-95BA9F6DCF6C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ES" b="1" i="0" dirty="0"/>
            <a:t>Guía el aprendizaje con preguntas:</a:t>
          </a:r>
          <a:r>
            <a:rPr lang="es-ES" b="0" i="0" dirty="0"/>
            <a:t> </a:t>
          </a:r>
          <a:endParaRPr lang="es-VE" dirty="0"/>
        </a:p>
      </dgm:t>
    </dgm:pt>
    <dgm:pt modelId="{536E9D74-E9CB-4A8F-A264-13C15B77E5BF}" type="parTrans" cxnId="{FFCF129E-4F19-4983-A9E5-07EC8580B1B9}">
      <dgm:prSet/>
      <dgm:spPr/>
      <dgm:t>
        <a:bodyPr/>
        <a:lstStyle/>
        <a:p>
          <a:endParaRPr lang="es-VE"/>
        </a:p>
      </dgm:t>
    </dgm:pt>
    <dgm:pt modelId="{AC146761-7599-4F6A-B077-13E68E313257}" type="sibTrans" cxnId="{FFCF129E-4F19-4983-A9E5-07EC8580B1B9}">
      <dgm:prSet/>
      <dgm:spPr/>
      <dgm:t>
        <a:bodyPr/>
        <a:lstStyle/>
        <a:p>
          <a:endParaRPr lang="es-VE"/>
        </a:p>
      </dgm:t>
    </dgm:pt>
    <dgm:pt modelId="{1E37B9B5-2F9C-4995-B5B3-D506DE4AF95C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s-ES" b="1" i="0" dirty="0"/>
            <a:t>Practica, usa frecuentemente "la memoria de trabajo"</a:t>
          </a:r>
          <a:endParaRPr lang="es-VE" dirty="0"/>
        </a:p>
      </dgm:t>
    </dgm:pt>
    <dgm:pt modelId="{5751EB95-13EF-47EA-A9B6-A1423718C60C}" type="parTrans" cxnId="{E9572058-846D-4A31-8475-74AA1134C83C}">
      <dgm:prSet/>
      <dgm:spPr/>
      <dgm:t>
        <a:bodyPr/>
        <a:lstStyle/>
        <a:p>
          <a:endParaRPr lang="es-VE"/>
        </a:p>
      </dgm:t>
    </dgm:pt>
    <dgm:pt modelId="{24D8EE0B-8E17-41EE-88E2-5D7197DD282A}" type="sibTrans" cxnId="{E9572058-846D-4A31-8475-74AA1134C83C}">
      <dgm:prSet/>
      <dgm:spPr/>
      <dgm:t>
        <a:bodyPr/>
        <a:lstStyle/>
        <a:p>
          <a:endParaRPr lang="es-VE"/>
        </a:p>
      </dgm:t>
    </dgm:pt>
    <dgm:pt modelId="{CD6F5E03-63A1-47C7-B8B8-1A8A8C9BD64A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ln w="19050">
          <a:solidFill>
            <a:srgbClr val="00009E"/>
          </a:solidFill>
        </a:ln>
      </dgm:spPr>
      <dgm:t>
        <a:bodyPr/>
        <a:lstStyle/>
        <a:p>
          <a:r>
            <a:rPr lang="es-ES" sz="1800" b="1" dirty="0"/>
            <a:t>Ello  </a:t>
          </a:r>
          <a:r>
            <a:rPr lang="es-ES" sz="1800" b="1" i="0" dirty="0"/>
            <a:t>facilita el aprendizaje y la memoria actuando directa o indirectamente sobre los circuitos neuronales del cerebro......</a:t>
          </a:r>
          <a:r>
            <a:rPr lang="es-ES" sz="1800" b="1" i="0" dirty="0">
              <a:solidFill>
                <a:srgbClr val="00009E"/>
              </a:solidFill>
            </a:rPr>
            <a:t>pero no te angusties ni te desesperes</a:t>
          </a:r>
          <a:r>
            <a:rPr lang="es-ES" sz="1800" b="1" dirty="0">
              <a:solidFill>
                <a:srgbClr val="00009E"/>
              </a:solidFill>
            </a:rPr>
            <a:t>…</a:t>
          </a:r>
          <a:r>
            <a:rPr lang="es-ES" sz="1800" b="1" i="0" dirty="0">
              <a:solidFill>
                <a:srgbClr val="00009E"/>
              </a:solidFill>
            </a:rPr>
            <a:t>paciencia activa!!!!!</a:t>
          </a:r>
          <a:endParaRPr lang="es-VE" sz="1800" b="1" dirty="0">
            <a:solidFill>
              <a:srgbClr val="00009E"/>
            </a:solidFill>
          </a:endParaRPr>
        </a:p>
      </dgm:t>
    </dgm:pt>
    <dgm:pt modelId="{9D0169F8-E58E-4513-AAAF-1DFD32D3D6AA}" type="parTrans" cxnId="{DA4850CB-36E7-42E1-81C1-02FDBA350A0D}">
      <dgm:prSet/>
      <dgm:spPr/>
      <dgm:t>
        <a:bodyPr/>
        <a:lstStyle/>
        <a:p>
          <a:endParaRPr lang="es-VE"/>
        </a:p>
      </dgm:t>
    </dgm:pt>
    <dgm:pt modelId="{37AE0A5D-8EEF-4B90-A32F-D0C4EF3024B9}" type="sibTrans" cxnId="{DA4850CB-36E7-42E1-81C1-02FDBA350A0D}">
      <dgm:prSet/>
      <dgm:spPr/>
      <dgm:t>
        <a:bodyPr/>
        <a:lstStyle/>
        <a:p>
          <a:endParaRPr lang="es-VE"/>
        </a:p>
      </dgm:t>
    </dgm:pt>
    <dgm:pt modelId="{019F9393-D151-43C3-9919-69C6E8651258}">
      <dgm:prSet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 w="28575"/>
      </dgm:spPr>
      <dgm:t>
        <a:bodyPr/>
        <a:lstStyle/>
        <a:p>
          <a:r>
            <a:rPr lang="es-ES" b="1" i="0" dirty="0"/>
            <a:t>Es  un modo de aprender a buscar la respuesta o una solución. </a:t>
          </a:r>
          <a:endParaRPr lang="es-VE" b="1" dirty="0"/>
        </a:p>
      </dgm:t>
    </dgm:pt>
    <dgm:pt modelId="{D3196855-A808-4AF9-8B1B-8313C596A492}" type="parTrans" cxnId="{0D1FAE77-4566-4497-8662-2FBCF26FAAEC}">
      <dgm:prSet/>
      <dgm:spPr/>
      <dgm:t>
        <a:bodyPr/>
        <a:lstStyle/>
        <a:p>
          <a:endParaRPr lang="es-VE"/>
        </a:p>
      </dgm:t>
    </dgm:pt>
    <dgm:pt modelId="{2627E3CB-E9DD-4537-8C4C-64535F869863}" type="sibTrans" cxnId="{0D1FAE77-4566-4497-8662-2FBCF26FAAEC}">
      <dgm:prSet/>
      <dgm:spPr/>
      <dgm:t>
        <a:bodyPr/>
        <a:lstStyle/>
        <a:p>
          <a:endParaRPr lang="es-VE"/>
        </a:p>
      </dgm:t>
    </dgm:pt>
    <dgm:pt modelId="{066B144F-2AAE-40BC-AD5D-B467B0ABB176}">
      <dgm:prSet custT="1"/>
      <dgm:spPr>
        <a:solidFill>
          <a:schemeClr val="bg1">
            <a:alpha val="90000"/>
          </a:schemeClr>
        </a:solidFill>
        <a:ln>
          <a:solidFill>
            <a:schemeClr val="accent2">
              <a:lumMod val="50000"/>
              <a:alpha val="90000"/>
            </a:schemeClr>
          </a:solidFill>
        </a:ln>
      </dgm:spPr>
      <dgm:t>
        <a:bodyPr/>
        <a:lstStyle/>
        <a:p>
          <a:r>
            <a:rPr lang="es-ES" sz="1800" b="1" i="0" dirty="0">
              <a:solidFill>
                <a:srgbClr val="C00000"/>
              </a:solidFill>
            </a:rPr>
            <a:t>La usamos para pensar, analizar, planificar, tomar decisiones</a:t>
          </a:r>
          <a:r>
            <a:rPr lang="es-ES" sz="1800" b="0" i="0" dirty="0">
              <a:solidFill>
                <a:srgbClr val="C00000"/>
              </a:solidFill>
            </a:rPr>
            <a:t>. </a:t>
          </a:r>
          <a:endParaRPr lang="es-VE" sz="1800" dirty="0">
            <a:solidFill>
              <a:srgbClr val="C00000"/>
            </a:solidFill>
          </a:endParaRPr>
        </a:p>
      </dgm:t>
    </dgm:pt>
    <dgm:pt modelId="{84EAF75F-4780-4392-AD79-5F2530BA9241}" type="parTrans" cxnId="{6DBFF018-5B4D-4BF3-BDEE-02B1895584A3}">
      <dgm:prSet/>
      <dgm:spPr/>
      <dgm:t>
        <a:bodyPr/>
        <a:lstStyle/>
        <a:p>
          <a:endParaRPr lang="es-VE"/>
        </a:p>
      </dgm:t>
    </dgm:pt>
    <dgm:pt modelId="{4C48B12D-F581-40C9-9664-AC5CCE9BF52D}" type="sibTrans" cxnId="{6DBFF018-5B4D-4BF3-BDEE-02B1895584A3}">
      <dgm:prSet/>
      <dgm:spPr/>
      <dgm:t>
        <a:bodyPr/>
        <a:lstStyle/>
        <a:p>
          <a:endParaRPr lang="es-VE"/>
        </a:p>
      </dgm:t>
    </dgm:pt>
    <dgm:pt modelId="{AFC51DA1-891C-4D8B-8DB1-39187C74E2D6}">
      <dgm:prSet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 w="28575"/>
      </dgm:spPr>
      <dgm:t>
        <a:bodyPr/>
        <a:lstStyle/>
        <a:p>
          <a:r>
            <a:rPr lang="es-ES" b="1" i="0" dirty="0"/>
            <a:t>Permite fortalecer el aprendizaje activo y ganar autonomía para aprender</a:t>
          </a:r>
          <a:endParaRPr lang="es-VE" b="1" dirty="0"/>
        </a:p>
      </dgm:t>
    </dgm:pt>
    <dgm:pt modelId="{62306924-0E72-4C1A-9D2E-476196F4623B}" type="parTrans" cxnId="{95A2D06F-914D-40C3-B309-B7AF8C84DB60}">
      <dgm:prSet/>
      <dgm:spPr/>
      <dgm:t>
        <a:bodyPr/>
        <a:lstStyle/>
        <a:p>
          <a:endParaRPr lang="es-VE"/>
        </a:p>
      </dgm:t>
    </dgm:pt>
    <dgm:pt modelId="{CB301175-AEEC-42B7-AB23-6A6524C11017}" type="sibTrans" cxnId="{95A2D06F-914D-40C3-B309-B7AF8C84DB60}">
      <dgm:prSet/>
      <dgm:spPr/>
      <dgm:t>
        <a:bodyPr/>
        <a:lstStyle/>
        <a:p>
          <a:endParaRPr lang="es-VE"/>
        </a:p>
      </dgm:t>
    </dgm:pt>
    <dgm:pt modelId="{534B1EDA-D263-4C99-8431-011664916D12}">
      <dgm:prSet custT="1"/>
      <dgm:spPr>
        <a:solidFill>
          <a:schemeClr val="bg1">
            <a:alpha val="90000"/>
          </a:schemeClr>
        </a:solidFill>
        <a:ln>
          <a:solidFill>
            <a:schemeClr val="accent2">
              <a:lumMod val="50000"/>
              <a:alpha val="90000"/>
            </a:schemeClr>
          </a:solidFill>
        </a:ln>
      </dgm:spPr>
      <dgm:t>
        <a:bodyPr/>
        <a:lstStyle/>
        <a:p>
          <a:r>
            <a:rPr lang="es-ES" sz="1800" b="1" i="0" dirty="0"/>
            <a:t>Con ella retenemos en la mente, por ejemplo, las posibles jugadas a realizar en un determinado deporte,  las diferentes opciones para tomar una decisión... </a:t>
          </a:r>
          <a:endParaRPr lang="es-VE" sz="1800" b="1" dirty="0"/>
        </a:p>
      </dgm:t>
    </dgm:pt>
    <dgm:pt modelId="{2DAC5A42-1DC1-4833-9DFD-FDA012173300}" type="parTrans" cxnId="{A0FDB9B0-A931-42ED-B768-4D1F5D55A6E0}">
      <dgm:prSet/>
      <dgm:spPr/>
      <dgm:t>
        <a:bodyPr/>
        <a:lstStyle/>
        <a:p>
          <a:endParaRPr lang="es-VE"/>
        </a:p>
      </dgm:t>
    </dgm:pt>
    <dgm:pt modelId="{AF122794-7655-4173-96C7-F244287ED6D4}" type="sibTrans" cxnId="{A0FDB9B0-A931-42ED-B768-4D1F5D55A6E0}">
      <dgm:prSet/>
      <dgm:spPr/>
      <dgm:t>
        <a:bodyPr/>
        <a:lstStyle/>
        <a:p>
          <a:endParaRPr lang="es-VE"/>
        </a:p>
      </dgm:t>
    </dgm:pt>
    <dgm:pt modelId="{73DD07D8-C1B9-489F-B46A-8819D53F9322}">
      <dgm:prSet custT="1"/>
      <dgm:spPr>
        <a:solidFill>
          <a:schemeClr val="bg1">
            <a:alpha val="90000"/>
          </a:schemeClr>
        </a:solidFill>
        <a:ln>
          <a:solidFill>
            <a:schemeClr val="accent2">
              <a:lumMod val="50000"/>
              <a:alpha val="90000"/>
            </a:schemeClr>
          </a:solidFill>
        </a:ln>
      </dgm:spPr>
      <dgm:t>
        <a:bodyPr/>
        <a:lstStyle/>
        <a:p>
          <a:r>
            <a:rPr lang="es-ES" sz="1800" b="1" i="0" dirty="0">
              <a:solidFill>
                <a:srgbClr val="C00000"/>
              </a:solidFill>
            </a:rPr>
            <a:t>Favorece la  capacidad de razonar y resolver problemas nuevos</a:t>
          </a:r>
          <a:endParaRPr lang="es-VE" sz="1800" dirty="0">
            <a:solidFill>
              <a:srgbClr val="C00000"/>
            </a:solidFill>
          </a:endParaRPr>
        </a:p>
      </dgm:t>
    </dgm:pt>
    <dgm:pt modelId="{BBCF1AAE-3490-4B36-BDE2-7208520F10F8}" type="parTrans" cxnId="{A80306E3-0F84-48F1-8A58-0232EB9F1617}">
      <dgm:prSet/>
      <dgm:spPr/>
      <dgm:t>
        <a:bodyPr/>
        <a:lstStyle/>
        <a:p>
          <a:endParaRPr lang="es-VE"/>
        </a:p>
      </dgm:t>
    </dgm:pt>
    <dgm:pt modelId="{DCB65727-595D-4F34-907B-E55E41510C1A}" type="sibTrans" cxnId="{A80306E3-0F84-48F1-8A58-0232EB9F1617}">
      <dgm:prSet/>
      <dgm:spPr/>
      <dgm:t>
        <a:bodyPr/>
        <a:lstStyle/>
        <a:p>
          <a:endParaRPr lang="es-VE"/>
        </a:p>
      </dgm:t>
    </dgm:pt>
    <dgm:pt modelId="{86CEDAC7-CF27-42EA-9B7D-17AA039E3FB6}" type="pres">
      <dgm:prSet presAssocID="{ACDC6A23-C99D-4AEE-ABBA-A2AE1855C3F6}" presName="Name0" presStyleCnt="0">
        <dgm:presLayoutVars>
          <dgm:dir/>
          <dgm:animLvl val="lvl"/>
          <dgm:resizeHandles val="exact"/>
        </dgm:presLayoutVars>
      </dgm:prSet>
      <dgm:spPr/>
    </dgm:pt>
    <dgm:pt modelId="{CAFCD4F9-6C1E-4A61-8D77-5192E70436DB}" type="pres">
      <dgm:prSet presAssocID="{D1119F55-3E33-4D04-A29A-FDC0D99810A5}" presName="linNode" presStyleCnt="0"/>
      <dgm:spPr/>
    </dgm:pt>
    <dgm:pt modelId="{9768EF86-6C46-4B11-8D1A-BD635922D3BF}" type="pres">
      <dgm:prSet presAssocID="{D1119F55-3E33-4D04-A29A-FDC0D99810A5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7EFBBF91-FCB9-4E31-8E5F-CC38F5AB5C7B}" type="pres">
      <dgm:prSet presAssocID="{D1119F55-3E33-4D04-A29A-FDC0D99810A5}" presName="descendantText" presStyleLbl="alignAccFollowNode1" presStyleIdx="0" presStyleCnt="3" custScaleY="110263">
        <dgm:presLayoutVars>
          <dgm:bulletEnabled val="1"/>
        </dgm:presLayoutVars>
      </dgm:prSet>
      <dgm:spPr/>
    </dgm:pt>
    <dgm:pt modelId="{F0109FDB-F9ED-47A2-A988-212FB47058D7}" type="pres">
      <dgm:prSet presAssocID="{3B404AD9-B1F1-416D-A9D7-786B62DFE89A}" presName="sp" presStyleCnt="0"/>
      <dgm:spPr/>
    </dgm:pt>
    <dgm:pt modelId="{AE485D50-54FD-4F10-9564-B42EF3ACDB02}" type="pres">
      <dgm:prSet presAssocID="{A313BECA-DCB6-4BB1-8BC2-95BA9F6DCF6C}" presName="linNode" presStyleCnt="0"/>
      <dgm:spPr/>
    </dgm:pt>
    <dgm:pt modelId="{8903BD91-9EE1-48BC-A00F-9C1720830E61}" type="pres">
      <dgm:prSet presAssocID="{A313BECA-DCB6-4BB1-8BC2-95BA9F6DCF6C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E1B18CF0-1BBD-4F16-9539-BC676B93E37C}" type="pres">
      <dgm:prSet presAssocID="{A313BECA-DCB6-4BB1-8BC2-95BA9F6DCF6C}" presName="descendantText" presStyleLbl="alignAccFollowNode1" presStyleIdx="1" presStyleCnt="3" custScaleY="118123">
        <dgm:presLayoutVars>
          <dgm:bulletEnabled val="1"/>
        </dgm:presLayoutVars>
      </dgm:prSet>
      <dgm:spPr/>
    </dgm:pt>
    <dgm:pt modelId="{0C58C305-B765-4119-847D-50455123C495}" type="pres">
      <dgm:prSet presAssocID="{AC146761-7599-4F6A-B077-13E68E313257}" presName="sp" presStyleCnt="0"/>
      <dgm:spPr/>
    </dgm:pt>
    <dgm:pt modelId="{BF94F78A-292A-4372-85F8-0AD67E208498}" type="pres">
      <dgm:prSet presAssocID="{1E37B9B5-2F9C-4995-B5B3-D506DE4AF95C}" presName="linNode" presStyleCnt="0"/>
      <dgm:spPr/>
    </dgm:pt>
    <dgm:pt modelId="{FAFEB5B2-3669-4C37-9582-1B28E591099F}" type="pres">
      <dgm:prSet presAssocID="{1E37B9B5-2F9C-4995-B5B3-D506DE4AF95C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3A3AFE39-BEA3-4B62-8B09-8BBC499F65EE}" type="pres">
      <dgm:prSet presAssocID="{1E37B9B5-2F9C-4995-B5B3-D506DE4AF95C}" presName="descendantText" presStyleLbl="alignAccFollowNode1" presStyleIdx="2" presStyleCnt="3" custScaleY="125570">
        <dgm:presLayoutVars>
          <dgm:bulletEnabled val="1"/>
        </dgm:presLayoutVars>
      </dgm:prSet>
      <dgm:spPr/>
    </dgm:pt>
  </dgm:ptLst>
  <dgm:cxnLst>
    <dgm:cxn modelId="{52169C03-30D1-4111-AC0B-91911CD39B88}" type="presOf" srcId="{534B1EDA-D263-4C99-8431-011664916D12}" destId="{3A3AFE39-BEA3-4B62-8B09-8BBC499F65EE}" srcOrd="0" destOrd="1" presId="urn:microsoft.com/office/officeart/2005/8/layout/vList5"/>
    <dgm:cxn modelId="{48712A08-6213-432B-9D61-E8B198592436}" type="presOf" srcId="{ACDC6A23-C99D-4AEE-ABBA-A2AE1855C3F6}" destId="{86CEDAC7-CF27-42EA-9B7D-17AA039E3FB6}" srcOrd="0" destOrd="0" presId="urn:microsoft.com/office/officeart/2005/8/layout/vList5"/>
    <dgm:cxn modelId="{6DBFF018-5B4D-4BF3-BDEE-02B1895584A3}" srcId="{1E37B9B5-2F9C-4995-B5B3-D506DE4AF95C}" destId="{066B144F-2AAE-40BC-AD5D-B467B0ABB176}" srcOrd="0" destOrd="0" parTransId="{84EAF75F-4780-4392-AD79-5F2530BA9241}" sibTransId="{4C48B12D-F581-40C9-9664-AC5CCE9BF52D}"/>
    <dgm:cxn modelId="{95A2D06F-914D-40C3-B309-B7AF8C84DB60}" srcId="{A313BECA-DCB6-4BB1-8BC2-95BA9F6DCF6C}" destId="{AFC51DA1-891C-4D8B-8DB1-39187C74E2D6}" srcOrd="1" destOrd="0" parTransId="{62306924-0E72-4C1A-9D2E-476196F4623B}" sibTransId="{CB301175-AEEC-42B7-AB23-6A6524C11017}"/>
    <dgm:cxn modelId="{A87EE46F-F34A-4702-B536-915F932F175F}" type="presOf" srcId="{019F9393-D151-43C3-9919-69C6E8651258}" destId="{E1B18CF0-1BBD-4F16-9539-BC676B93E37C}" srcOrd="0" destOrd="0" presId="urn:microsoft.com/office/officeart/2005/8/layout/vList5"/>
    <dgm:cxn modelId="{702BDC70-EC10-4C2A-AC34-2602CF19FAD2}" type="presOf" srcId="{066B144F-2AAE-40BC-AD5D-B467B0ABB176}" destId="{3A3AFE39-BEA3-4B62-8B09-8BBC499F65EE}" srcOrd="0" destOrd="0" presId="urn:microsoft.com/office/officeart/2005/8/layout/vList5"/>
    <dgm:cxn modelId="{DAED2E71-2304-4506-BF15-E430E8B10137}" type="presOf" srcId="{AFC51DA1-891C-4D8B-8DB1-39187C74E2D6}" destId="{E1B18CF0-1BBD-4F16-9539-BC676B93E37C}" srcOrd="0" destOrd="1" presId="urn:microsoft.com/office/officeart/2005/8/layout/vList5"/>
    <dgm:cxn modelId="{0D1FAE77-4566-4497-8662-2FBCF26FAAEC}" srcId="{A313BECA-DCB6-4BB1-8BC2-95BA9F6DCF6C}" destId="{019F9393-D151-43C3-9919-69C6E8651258}" srcOrd="0" destOrd="0" parTransId="{D3196855-A808-4AF9-8B1B-8313C596A492}" sibTransId="{2627E3CB-E9DD-4537-8C4C-64535F869863}"/>
    <dgm:cxn modelId="{E9572058-846D-4A31-8475-74AA1134C83C}" srcId="{ACDC6A23-C99D-4AEE-ABBA-A2AE1855C3F6}" destId="{1E37B9B5-2F9C-4995-B5B3-D506DE4AF95C}" srcOrd="2" destOrd="0" parTransId="{5751EB95-13EF-47EA-A9B6-A1423718C60C}" sibTransId="{24D8EE0B-8E17-41EE-88E2-5D7197DD282A}"/>
    <dgm:cxn modelId="{75FCAC89-82E1-4AB8-B645-ADA75D96EC81}" type="presOf" srcId="{1E37B9B5-2F9C-4995-B5B3-D506DE4AF95C}" destId="{FAFEB5B2-3669-4C37-9582-1B28E591099F}" srcOrd="0" destOrd="0" presId="urn:microsoft.com/office/officeart/2005/8/layout/vList5"/>
    <dgm:cxn modelId="{EB7C3396-BA91-4FC6-9189-91CA2F73B559}" type="presOf" srcId="{73DD07D8-C1B9-489F-B46A-8819D53F9322}" destId="{3A3AFE39-BEA3-4B62-8B09-8BBC499F65EE}" srcOrd="0" destOrd="2" presId="urn:microsoft.com/office/officeart/2005/8/layout/vList5"/>
    <dgm:cxn modelId="{F15BB89B-B70E-4EF9-9E32-A0D6DD54D969}" type="presOf" srcId="{CD6F5E03-63A1-47C7-B8B8-1A8A8C9BD64A}" destId="{7EFBBF91-FCB9-4E31-8E5F-CC38F5AB5C7B}" srcOrd="0" destOrd="0" presId="urn:microsoft.com/office/officeart/2005/8/layout/vList5"/>
    <dgm:cxn modelId="{FFCF129E-4F19-4983-A9E5-07EC8580B1B9}" srcId="{ACDC6A23-C99D-4AEE-ABBA-A2AE1855C3F6}" destId="{A313BECA-DCB6-4BB1-8BC2-95BA9F6DCF6C}" srcOrd="1" destOrd="0" parTransId="{536E9D74-E9CB-4A8F-A264-13C15B77E5BF}" sibTransId="{AC146761-7599-4F6A-B077-13E68E313257}"/>
    <dgm:cxn modelId="{36C35DA6-3126-4358-A026-ED913F47526F}" type="presOf" srcId="{A313BECA-DCB6-4BB1-8BC2-95BA9F6DCF6C}" destId="{8903BD91-9EE1-48BC-A00F-9C1720830E61}" srcOrd="0" destOrd="0" presId="urn:microsoft.com/office/officeart/2005/8/layout/vList5"/>
    <dgm:cxn modelId="{A0FDB9B0-A931-42ED-B768-4D1F5D55A6E0}" srcId="{1E37B9B5-2F9C-4995-B5B3-D506DE4AF95C}" destId="{534B1EDA-D263-4C99-8431-011664916D12}" srcOrd="1" destOrd="0" parTransId="{2DAC5A42-1DC1-4833-9DFD-FDA012173300}" sibTransId="{AF122794-7655-4173-96C7-F244287ED6D4}"/>
    <dgm:cxn modelId="{DA4850CB-36E7-42E1-81C1-02FDBA350A0D}" srcId="{D1119F55-3E33-4D04-A29A-FDC0D99810A5}" destId="{CD6F5E03-63A1-47C7-B8B8-1A8A8C9BD64A}" srcOrd="0" destOrd="0" parTransId="{9D0169F8-E58E-4513-AAAF-1DFD32D3D6AA}" sibTransId="{37AE0A5D-8EEF-4B90-A32F-D0C4EF3024B9}"/>
    <dgm:cxn modelId="{600B17E0-349A-405A-A482-F3DD3E833862}" type="presOf" srcId="{D1119F55-3E33-4D04-A29A-FDC0D99810A5}" destId="{9768EF86-6C46-4B11-8D1A-BD635922D3BF}" srcOrd="0" destOrd="0" presId="urn:microsoft.com/office/officeart/2005/8/layout/vList5"/>
    <dgm:cxn modelId="{A80306E3-0F84-48F1-8A58-0232EB9F1617}" srcId="{1E37B9B5-2F9C-4995-B5B3-D506DE4AF95C}" destId="{73DD07D8-C1B9-489F-B46A-8819D53F9322}" srcOrd="2" destOrd="0" parTransId="{BBCF1AAE-3490-4B36-BDE2-7208520F10F8}" sibTransId="{DCB65727-595D-4F34-907B-E55E41510C1A}"/>
    <dgm:cxn modelId="{71637EE3-3712-44DC-98E9-BDDF70B27560}" srcId="{ACDC6A23-C99D-4AEE-ABBA-A2AE1855C3F6}" destId="{D1119F55-3E33-4D04-A29A-FDC0D99810A5}" srcOrd="0" destOrd="0" parTransId="{F652DDEB-E01B-4E7E-B75F-AD1539C0F084}" sibTransId="{3B404AD9-B1F1-416D-A9D7-786B62DFE89A}"/>
    <dgm:cxn modelId="{F4A0AE4D-182A-44ED-98A6-DB78AAA6B4B4}" type="presParOf" srcId="{86CEDAC7-CF27-42EA-9B7D-17AA039E3FB6}" destId="{CAFCD4F9-6C1E-4A61-8D77-5192E70436DB}" srcOrd="0" destOrd="0" presId="urn:microsoft.com/office/officeart/2005/8/layout/vList5"/>
    <dgm:cxn modelId="{8E51C121-5F49-42F7-B38B-FDCDF97D0DB2}" type="presParOf" srcId="{CAFCD4F9-6C1E-4A61-8D77-5192E70436DB}" destId="{9768EF86-6C46-4B11-8D1A-BD635922D3BF}" srcOrd="0" destOrd="0" presId="urn:microsoft.com/office/officeart/2005/8/layout/vList5"/>
    <dgm:cxn modelId="{B8069915-0D32-45CE-B49D-43D8957BD8B3}" type="presParOf" srcId="{CAFCD4F9-6C1E-4A61-8D77-5192E70436DB}" destId="{7EFBBF91-FCB9-4E31-8E5F-CC38F5AB5C7B}" srcOrd="1" destOrd="0" presId="urn:microsoft.com/office/officeart/2005/8/layout/vList5"/>
    <dgm:cxn modelId="{A31CCA4E-B455-4EBA-9215-951A30AE7F64}" type="presParOf" srcId="{86CEDAC7-CF27-42EA-9B7D-17AA039E3FB6}" destId="{F0109FDB-F9ED-47A2-A988-212FB47058D7}" srcOrd="1" destOrd="0" presId="urn:microsoft.com/office/officeart/2005/8/layout/vList5"/>
    <dgm:cxn modelId="{F7F274B0-1169-4A42-8173-1F3936190779}" type="presParOf" srcId="{86CEDAC7-CF27-42EA-9B7D-17AA039E3FB6}" destId="{AE485D50-54FD-4F10-9564-B42EF3ACDB02}" srcOrd="2" destOrd="0" presId="urn:microsoft.com/office/officeart/2005/8/layout/vList5"/>
    <dgm:cxn modelId="{BC443D1C-8097-40E8-A2CA-0E767139FDAA}" type="presParOf" srcId="{AE485D50-54FD-4F10-9564-B42EF3ACDB02}" destId="{8903BD91-9EE1-48BC-A00F-9C1720830E61}" srcOrd="0" destOrd="0" presId="urn:microsoft.com/office/officeart/2005/8/layout/vList5"/>
    <dgm:cxn modelId="{18EA4606-08E0-4DC7-B705-3730785C7C0B}" type="presParOf" srcId="{AE485D50-54FD-4F10-9564-B42EF3ACDB02}" destId="{E1B18CF0-1BBD-4F16-9539-BC676B93E37C}" srcOrd="1" destOrd="0" presId="urn:microsoft.com/office/officeart/2005/8/layout/vList5"/>
    <dgm:cxn modelId="{15174EE4-7E0F-46DA-9962-9B49368BB8CA}" type="presParOf" srcId="{86CEDAC7-CF27-42EA-9B7D-17AA039E3FB6}" destId="{0C58C305-B765-4119-847D-50455123C495}" srcOrd="3" destOrd="0" presId="urn:microsoft.com/office/officeart/2005/8/layout/vList5"/>
    <dgm:cxn modelId="{4FB14198-8EC4-4FCF-98C4-9E21CAB700EE}" type="presParOf" srcId="{86CEDAC7-CF27-42EA-9B7D-17AA039E3FB6}" destId="{BF94F78A-292A-4372-85F8-0AD67E208498}" srcOrd="4" destOrd="0" presId="urn:microsoft.com/office/officeart/2005/8/layout/vList5"/>
    <dgm:cxn modelId="{210B4BBB-0A47-4B5B-A6F3-35963A43D500}" type="presParOf" srcId="{BF94F78A-292A-4372-85F8-0AD67E208498}" destId="{FAFEB5B2-3669-4C37-9582-1B28E591099F}" srcOrd="0" destOrd="0" presId="urn:microsoft.com/office/officeart/2005/8/layout/vList5"/>
    <dgm:cxn modelId="{9217A6FD-2AFB-4C22-AF4F-116A83951570}" type="presParOf" srcId="{BF94F78A-292A-4372-85F8-0AD67E208498}" destId="{3A3AFE39-BEA3-4B62-8B09-8BBC499F65E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A8E927-3FCF-4C13-9944-2FC7CB9F593E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VE"/>
        </a:p>
      </dgm:t>
    </dgm:pt>
    <dgm:pt modelId="{5799AD71-0411-4D42-BFD8-8119CB006E7D}">
      <dgm:prSet custT="1"/>
      <dgm:spPr>
        <a:noFill/>
        <a:ln w="28575">
          <a:solidFill>
            <a:srgbClr val="00009E"/>
          </a:solidFill>
        </a:ln>
      </dgm:spPr>
      <dgm:t>
        <a:bodyPr/>
        <a:lstStyle/>
        <a:p>
          <a:r>
            <a:rPr lang="es-ES" sz="1900" b="1" i="0" baseline="0" dirty="0">
              <a:solidFill>
                <a:srgbClr val="00009E"/>
              </a:solidFill>
            </a:rPr>
            <a:t>Practica frecuentemente sobre lo aprendido </a:t>
          </a:r>
          <a:r>
            <a:rPr lang="es-ES" sz="1900" b="0" i="0" baseline="0" dirty="0">
              <a:solidFill>
                <a:srgbClr val="00009E"/>
              </a:solidFill>
            </a:rPr>
            <a:t>pregunta, indaga, discute sobre lo recién aprendido.</a:t>
          </a:r>
          <a:r>
            <a:rPr lang="es-VE" sz="1900" b="0" baseline="0" dirty="0">
              <a:solidFill>
                <a:srgbClr val="00009E"/>
              </a:solidFill>
            </a:rPr>
            <a:t> Repasa lo visto y practica el mismo día….</a:t>
          </a:r>
        </a:p>
      </dgm:t>
    </dgm:pt>
    <dgm:pt modelId="{D7561BF2-6DDB-45DE-81C0-C11BF496B0B8}" type="parTrans" cxnId="{BB38A1D9-9DFE-403A-AE2A-4614E4B1FB00}">
      <dgm:prSet/>
      <dgm:spPr/>
      <dgm:t>
        <a:bodyPr/>
        <a:lstStyle/>
        <a:p>
          <a:endParaRPr lang="es-VE"/>
        </a:p>
      </dgm:t>
    </dgm:pt>
    <dgm:pt modelId="{FAD45BC1-0468-4D0D-99F7-6EB0D0675BF4}" type="sibTrans" cxnId="{BB38A1D9-9DFE-403A-AE2A-4614E4B1FB00}">
      <dgm:prSet/>
      <dgm:spPr>
        <a:ln>
          <a:solidFill>
            <a:srgbClr val="00009E">
              <a:alpha val="90000"/>
            </a:srgbClr>
          </a:solidFill>
        </a:ln>
      </dgm:spPr>
      <dgm:t>
        <a:bodyPr/>
        <a:lstStyle/>
        <a:p>
          <a:endParaRPr lang="es-VE"/>
        </a:p>
      </dgm:t>
    </dgm:pt>
    <dgm:pt modelId="{0675DF69-4946-4A68-9ADB-889EC82B4BFD}">
      <dgm:prSet custT="1"/>
      <dgm:spPr>
        <a:solidFill>
          <a:schemeClr val="bg1"/>
        </a:solidFill>
        <a:ln w="28575">
          <a:solidFill>
            <a:srgbClr val="184C45"/>
          </a:solidFill>
        </a:ln>
      </dgm:spPr>
      <dgm:t>
        <a:bodyPr/>
        <a:lstStyle/>
        <a:p>
          <a:r>
            <a:rPr lang="es-ES" sz="2000" b="1" i="0" dirty="0">
              <a:solidFill>
                <a:srgbClr val="184C45"/>
              </a:solidFill>
            </a:rPr>
            <a:t>Lee, lee, lee... </a:t>
          </a:r>
          <a:r>
            <a:rPr lang="es-ES" sz="2000" b="0" i="0" dirty="0">
              <a:solidFill>
                <a:srgbClr val="184C45"/>
              </a:solidFill>
            </a:rPr>
            <a:t>Leer es uno de los mejores ejercicios posibles para mantener en forma el cerebro </a:t>
          </a:r>
          <a:r>
            <a:rPr lang="es-ES" sz="2000" b="1" i="0" dirty="0">
              <a:solidFill>
                <a:srgbClr val="184C45"/>
              </a:solidFill>
            </a:rPr>
            <a:t>!!!!</a:t>
          </a:r>
          <a:endParaRPr lang="es-VE" sz="2000" b="1" dirty="0">
            <a:solidFill>
              <a:srgbClr val="184C45"/>
            </a:solidFill>
          </a:endParaRPr>
        </a:p>
      </dgm:t>
    </dgm:pt>
    <dgm:pt modelId="{AF23FBAA-8BFF-483F-BCA6-32199DC6EFF8}" type="parTrans" cxnId="{FB972BAE-B08B-47D5-A700-18CBE4991433}">
      <dgm:prSet/>
      <dgm:spPr/>
      <dgm:t>
        <a:bodyPr/>
        <a:lstStyle/>
        <a:p>
          <a:endParaRPr lang="es-VE"/>
        </a:p>
      </dgm:t>
    </dgm:pt>
    <dgm:pt modelId="{934E27AC-7B7F-457A-A0FC-D1359E3AA0BF}" type="sibTrans" cxnId="{FB972BAE-B08B-47D5-A700-18CBE4991433}">
      <dgm:prSet/>
      <dgm:spPr>
        <a:solidFill>
          <a:schemeClr val="accent6">
            <a:lumMod val="20000"/>
            <a:lumOff val="80000"/>
            <a:alpha val="90000"/>
          </a:schemeClr>
        </a:solidFill>
        <a:ln>
          <a:solidFill>
            <a:srgbClr val="184C45">
              <a:alpha val="90000"/>
            </a:srgbClr>
          </a:solidFill>
        </a:ln>
      </dgm:spPr>
      <dgm:t>
        <a:bodyPr/>
        <a:lstStyle/>
        <a:p>
          <a:endParaRPr lang="es-VE"/>
        </a:p>
      </dgm:t>
    </dgm:pt>
    <dgm:pt modelId="{1AD3BD75-C8EC-4662-993B-FCDE8BF5B47F}">
      <dgm:prSet custT="1"/>
      <dgm:spPr>
        <a:solidFill>
          <a:schemeClr val="bg1"/>
        </a:solidFill>
        <a:ln w="28575">
          <a:solidFill>
            <a:srgbClr val="184C45"/>
          </a:solidFill>
        </a:ln>
      </dgm:spPr>
      <dgm:t>
        <a:bodyPr/>
        <a:lstStyle/>
        <a:p>
          <a:r>
            <a:rPr lang="es-ES" sz="1800" b="1" i="0" baseline="0" dirty="0">
              <a:solidFill>
                <a:srgbClr val="184C45"/>
              </a:solidFill>
            </a:rPr>
            <a:t>Realiza evaluaciones orales comprensivas pregunta y responde individualmente y en grupo….</a:t>
          </a:r>
          <a:r>
            <a:rPr lang="es-ES" sz="1800" b="0" i="0" baseline="0" dirty="0">
              <a:solidFill>
                <a:srgbClr val="184C45"/>
              </a:solidFill>
            </a:rPr>
            <a:t>eso promueve  un tipo de estudio más basado en la comprensión de los materiales y la información que en su simple memorización</a:t>
          </a:r>
          <a:endParaRPr lang="es-VE" sz="1800" b="0" baseline="0" dirty="0">
            <a:solidFill>
              <a:srgbClr val="184C45"/>
            </a:solidFill>
          </a:endParaRPr>
        </a:p>
      </dgm:t>
    </dgm:pt>
    <dgm:pt modelId="{5EA34C63-F0E9-42B7-AB3A-C449993D028C}" type="parTrans" cxnId="{BCB306D6-6886-4351-89CD-90C7EE29EE09}">
      <dgm:prSet/>
      <dgm:spPr/>
      <dgm:t>
        <a:bodyPr/>
        <a:lstStyle/>
        <a:p>
          <a:endParaRPr lang="es-VE"/>
        </a:p>
      </dgm:t>
    </dgm:pt>
    <dgm:pt modelId="{5312E691-1B72-47E2-A587-6E789BA72485}" type="sibTrans" cxnId="{BCB306D6-6886-4351-89CD-90C7EE29EE09}">
      <dgm:prSet/>
      <dgm:spPr>
        <a:solidFill>
          <a:schemeClr val="accent6">
            <a:lumMod val="20000"/>
            <a:lumOff val="80000"/>
            <a:alpha val="90000"/>
          </a:schemeClr>
        </a:solidFill>
        <a:ln>
          <a:solidFill>
            <a:schemeClr val="accent6">
              <a:lumMod val="50000"/>
              <a:alpha val="90000"/>
            </a:schemeClr>
          </a:solidFill>
        </a:ln>
      </dgm:spPr>
      <dgm:t>
        <a:bodyPr/>
        <a:lstStyle/>
        <a:p>
          <a:endParaRPr lang="es-VE"/>
        </a:p>
      </dgm:t>
    </dgm:pt>
    <dgm:pt modelId="{0469E62E-7486-4B6C-866D-C85EC96F9637}">
      <dgm:prSet custT="1"/>
      <dgm:spPr>
        <a:solidFill>
          <a:schemeClr val="bg1"/>
        </a:solidFill>
        <a:ln w="28575">
          <a:solidFill>
            <a:srgbClr val="184C45"/>
          </a:solidFill>
        </a:ln>
      </dgm:spPr>
      <dgm:t>
        <a:bodyPr/>
        <a:lstStyle/>
        <a:p>
          <a:r>
            <a:rPr lang="es-ES" sz="1800" b="1" i="0" dirty="0">
              <a:solidFill>
                <a:schemeClr val="accent6">
                  <a:lumMod val="50000"/>
                </a:schemeClr>
              </a:solidFill>
            </a:rPr>
            <a:t>Practica otra lengua:  lee, escribe, habla, piensa en otra lengua... </a:t>
          </a:r>
          <a:r>
            <a:rPr lang="es-ES" sz="1800" b="0" i="0" dirty="0">
              <a:solidFill>
                <a:schemeClr val="accent6">
                  <a:lumMod val="50000"/>
                </a:schemeClr>
              </a:solidFill>
            </a:rPr>
            <a:t>ello promueve una mayor atención selectiva y fortalece el  intercambio de diversas formas de expresión. Así se facilita el logro de aprendizajes complejos, no mecanicistas,  especialmente los que implican cambios en las reglas de ejecución.</a:t>
          </a:r>
          <a:endParaRPr lang="es-VE" sz="1800" b="0" dirty="0">
            <a:solidFill>
              <a:schemeClr val="accent6">
                <a:lumMod val="50000"/>
              </a:schemeClr>
            </a:solidFill>
          </a:endParaRPr>
        </a:p>
      </dgm:t>
    </dgm:pt>
    <dgm:pt modelId="{D3814246-A326-443B-924A-79CD6421C0F1}" type="parTrans" cxnId="{22CDB641-B771-4E71-86DE-DF2DECB9ADA8}">
      <dgm:prSet/>
      <dgm:spPr/>
      <dgm:t>
        <a:bodyPr/>
        <a:lstStyle/>
        <a:p>
          <a:endParaRPr lang="es-VE"/>
        </a:p>
      </dgm:t>
    </dgm:pt>
    <dgm:pt modelId="{8162F530-E942-43C8-8836-0502D6DBC4AC}" type="sibTrans" cxnId="{22CDB641-B771-4E71-86DE-DF2DECB9ADA8}">
      <dgm:prSet/>
      <dgm:spPr/>
      <dgm:t>
        <a:bodyPr/>
        <a:lstStyle/>
        <a:p>
          <a:endParaRPr lang="es-VE"/>
        </a:p>
      </dgm:t>
    </dgm:pt>
    <dgm:pt modelId="{0912CD45-0BF0-4A32-99D6-755BBED50F76}" type="pres">
      <dgm:prSet presAssocID="{FBA8E927-3FCF-4C13-9944-2FC7CB9F593E}" presName="outerComposite" presStyleCnt="0">
        <dgm:presLayoutVars>
          <dgm:chMax val="5"/>
          <dgm:dir/>
          <dgm:resizeHandles val="exact"/>
        </dgm:presLayoutVars>
      </dgm:prSet>
      <dgm:spPr/>
    </dgm:pt>
    <dgm:pt modelId="{04008058-ABE2-4BD9-BBCF-F34DEFE39E3A}" type="pres">
      <dgm:prSet presAssocID="{FBA8E927-3FCF-4C13-9944-2FC7CB9F593E}" presName="dummyMaxCanvas" presStyleCnt="0">
        <dgm:presLayoutVars/>
      </dgm:prSet>
      <dgm:spPr/>
    </dgm:pt>
    <dgm:pt modelId="{A958953D-8641-40C2-B8A8-3D64884D61E3}" type="pres">
      <dgm:prSet presAssocID="{FBA8E927-3FCF-4C13-9944-2FC7CB9F593E}" presName="FourNodes_1" presStyleLbl="node1" presStyleIdx="0" presStyleCnt="4" custScaleY="75791">
        <dgm:presLayoutVars>
          <dgm:bulletEnabled val="1"/>
        </dgm:presLayoutVars>
      </dgm:prSet>
      <dgm:spPr/>
    </dgm:pt>
    <dgm:pt modelId="{3D10E7A2-782B-4564-A6BD-DEF028DAEA28}" type="pres">
      <dgm:prSet presAssocID="{FBA8E927-3FCF-4C13-9944-2FC7CB9F593E}" presName="FourNodes_2" presStyleLbl="node1" presStyleIdx="1" presStyleCnt="4" custScaleY="70288" custLinFactNeighborY="-21854">
        <dgm:presLayoutVars>
          <dgm:bulletEnabled val="1"/>
        </dgm:presLayoutVars>
      </dgm:prSet>
      <dgm:spPr/>
    </dgm:pt>
    <dgm:pt modelId="{BF45CD55-8B57-4D83-B062-465537F0B9DE}" type="pres">
      <dgm:prSet presAssocID="{FBA8E927-3FCF-4C13-9944-2FC7CB9F593E}" presName="FourNodes_3" presStyleLbl="node1" presStyleIdx="2" presStyleCnt="4" custScaleX="103187" custScaleY="115989" custLinFactNeighborX="-552" custLinFactNeighborY="-28113">
        <dgm:presLayoutVars>
          <dgm:bulletEnabled val="1"/>
        </dgm:presLayoutVars>
      </dgm:prSet>
      <dgm:spPr/>
    </dgm:pt>
    <dgm:pt modelId="{12176982-34E4-453D-B8EE-F0D018AC9D75}" type="pres">
      <dgm:prSet presAssocID="{FBA8E927-3FCF-4C13-9944-2FC7CB9F593E}" presName="FourNodes_4" presStyleLbl="node1" presStyleIdx="3" presStyleCnt="4" custScaleX="104540" custScaleY="134933" custLinFactNeighborX="-1656">
        <dgm:presLayoutVars>
          <dgm:bulletEnabled val="1"/>
        </dgm:presLayoutVars>
      </dgm:prSet>
      <dgm:spPr/>
    </dgm:pt>
    <dgm:pt modelId="{44B8B8A0-1BEC-497B-A1F6-10350FCFE3CF}" type="pres">
      <dgm:prSet presAssocID="{FBA8E927-3FCF-4C13-9944-2FC7CB9F593E}" presName="FourConn_1-2" presStyleLbl="fgAccFollowNode1" presStyleIdx="0" presStyleCnt="3" custScaleY="110711">
        <dgm:presLayoutVars>
          <dgm:bulletEnabled val="1"/>
        </dgm:presLayoutVars>
      </dgm:prSet>
      <dgm:spPr/>
    </dgm:pt>
    <dgm:pt modelId="{CAF77F30-2042-4883-97E1-9BE701487B05}" type="pres">
      <dgm:prSet presAssocID="{FBA8E927-3FCF-4C13-9944-2FC7CB9F593E}" presName="FourConn_2-3" presStyleLbl="fgAccFollowNode1" presStyleIdx="1" presStyleCnt="3" custScaleY="153847" custLinFactNeighborY="-11790">
        <dgm:presLayoutVars>
          <dgm:bulletEnabled val="1"/>
        </dgm:presLayoutVars>
      </dgm:prSet>
      <dgm:spPr/>
    </dgm:pt>
    <dgm:pt modelId="{9B5FDC15-5F48-483F-8642-093C8615011A}" type="pres">
      <dgm:prSet presAssocID="{FBA8E927-3FCF-4C13-9944-2FC7CB9F593E}" presName="FourConn_3-4" presStyleLbl="fgAccFollowNode1" presStyleIdx="2" presStyleCnt="3" custScaleY="124617">
        <dgm:presLayoutVars>
          <dgm:bulletEnabled val="1"/>
        </dgm:presLayoutVars>
      </dgm:prSet>
      <dgm:spPr/>
    </dgm:pt>
    <dgm:pt modelId="{42D2B5D4-45E4-4AD9-8F33-741030CDD85D}" type="pres">
      <dgm:prSet presAssocID="{FBA8E927-3FCF-4C13-9944-2FC7CB9F593E}" presName="FourNodes_1_text" presStyleLbl="node1" presStyleIdx="3" presStyleCnt="4">
        <dgm:presLayoutVars>
          <dgm:bulletEnabled val="1"/>
        </dgm:presLayoutVars>
      </dgm:prSet>
      <dgm:spPr/>
    </dgm:pt>
    <dgm:pt modelId="{6ADFED76-289F-468D-A6C5-D90C196FAF89}" type="pres">
      <dgm:prSet presAssocID="{FBA8E927-3FCF-4C13-9944-2FC7CB9F593E}" presName="FourNodes_2_text" presStyleLbl="node1" presStyleIdx="3" presStyleCnt="4">
        <dgm:presLayoutVars>
          <dgm:bulletEnabled val="1"/>
        </dgm:presLayoutVars>
      </dgm:prSet>
      <dgm:spPr/>
    </dgm:pt>
    <dgm:pt modelId="{4EBF0416-0437-44FF-9C18-B72604F5AFFD}" type="pres">
      <dgm:prSet presAssocID="{FBA8E927-3FCF-4C13-9944-2FC7CB9F593E}" presName="FourNodes_3_text" presStyleLbl="node1" presStyleIdx="3" presStyleCnt="4">
        <dgm:presLayoutVars>
          <dgm:bulletEnabled val="1"/>
        </dgm:presLayoutVars>
      </dgm:prSet>
      <dgm:spPr/>
    </dgm:pt>
    <dgm:pt modelId="{9127FEBA-5721-421B-8744-7E0E547245A7}" type="pres">
      <dgm:prSet presAssocID="{FBA8E927-3FCF-4C13-9944-2FC7CB9F593E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708FEB0B-0B2E-451F-8054-251B6DA41620}" type="presOf" srcId="{0469E62E-7486-4B6C-866D-C85EC96F9637}" destId="{9127FEBA-5721-421B-8744-7E0E547245A7}" srcOrd="1" destOrd="0" presId="urn:microsoft.com/office/officeart/2005/8/layout/vProcess5"/>
    <dgm:cxn modelId="{6F60281B-D3AB-4069-972B-743EE512D61A}" type="presOf" srcId="{1AD3BD75-C8EC-4662-993B-FCDE8BF5B47F}" destId="{4EBF0416-0437-44FF-9C18-B72604F5AFFD}" srcOrd="1" destOrd="0" presId="urn:microsoft.com/office/officeart/2005/8/layout/vProcess5"/>
    <dgm:cxn modelId="{E8938C21-E094-4DE5-B6CA-A9BAB63D9292}" type="presOf" srcId="{0675DF69-4946-4A68-9ADB-889EC82B4BFD}" destId="{6ADFED76-289F-468D-A6C5-D90C196FAF89}" srcOrd="1" destOrd="0" presId="urn:microsoft.com/office/officeart/2005/8/layout/vProcess5"/>
    <dgm:cxn modelId="{3238CE34-D975-465B-843F-15B1BDBA88BD}" type="presOf" srcId="{1AD3BD75-C8EC-4662-993B-FCDE8BF5B47F}" destId="{BF45CD55-8B57-4D83-B062-465537F0B9DE}" srcOrd="0" destOrd="0" presId="urn:microsoft.com/office/officeart/2005/8/layout/vProcess5"/>
    <dgm:cxn modelId="{00ADB538-83D7-4450-A6BD-A822A5277A7D}" type="presOf" srcId="{0469E62E-7486-4B6C-866D-C85EC96F9637}" destId="{12176982-34E4-453D-B8EE-F0D018AC9D75}" srcOrd="0" destOrd="0" presId="urn:microsoft.com/office/officeart/2005/8/layout/vProcess5"/>
    <dgm:cxn modelId="{22CDB641-B771-4E71-86DE-DF2DECB9ADA8}" srcId="{FBA8E927-3FCF-4C13-9944-2FC7CB9F593E}" destId="{0469E62E-7486-4B6C-866D-C85EC96F9637}" srcOrd="3" destOrd="0" parTransId="{D3814246-A326-443B-924A-79CD6421C0F1}" sibTransId="{8162F530-E942-43C8-8836-0502D6DBC4AC}"/>
    <dgm:cxn modelId="{28AB1977-1AF4-4E82-9348-C5928AC0B915}" type="presOf" srcId="{5799AD71-0411-4D42-BFD8-8119CB006E7D}" destId="{42D2B5D4-45E4-4AD9-8F33-741030CDD85D}" srcOrd="1" destOrd="0" presId="urn:microsoft.com/office/officeart/2005/8/layout/vProcess5"/>
    <dgm:cxn modelId="{4CC9FC7F-65E2-4893-B2D0-F0BD631279DD}" type="presOf" srcId="{5799AD71-0411-4D42-BFD8-8119CB006E7D}" destId="{A958953D-8641-40C2-B8A8-3D64884D61E3}" srcOrd="0" destOrd="0" presId="urn:microsoft.com/office/officeart/2005/8/layout/vProcess5"/>
    <dgm:cxn modelId="{E74EB881-2918-419C-84D3-5C455A629A2F}" type="presOf" srcId="{FAD45BC1-0468-4D0D-99F7-6EB0D0675BF4}" destId="{44B8B8A0-1BEC-497B-A1F6-10350FCFE3CF}" srcOrd="0" destOrd="0" presId="urn:microsoft.com/office/officeart/2005/8/layout/vProcess5"/>
    <dgm:cxn modelId="{47DFA08F-341F-4365-B18A-FABB22981650}" type="presOf" srcId="{5312E691-1B72-47E2-A587-6E789BA72485}" destId="{9B5FDC15-5F48-483F-8642-093C8615011A}" srcOrd="0" destOrd="0" presId="urn:microsoft.com/office/officeart/2005/8/layout/vProcess5"/>
    <dgm:cxn modelId="{8787D49A-07B7-42C6-B76A-DA899CC3CF88}" type="presOf" srcId="{FBA8E927-3FCF-4C13-9944-2FC7CB9F593E}" destId="{0912CD45-0BF0-4A32-99D6-755BBED50F76}" srcOrd="0" destOrd="0" presId="urn:microsoft.com/office/officeart/2005/8/layout/vProcess5"/>
    <dgm:cxn modelId="{FB972BAE-B08B-47D5-A700-18CBE4991433}" srcId="{FBA8E927-3FCF-4C13-9944-2FC7CB9F593E}" destId="{0675DF69-4946-4A68-9ADB-889EC82B4BFD}" srcOrd="1" destOrd="0" parTransId="{AF23FBAA-8BFF-483F-BCA6-32199DC6EFF8}" sibTransId="{934E27AC-7B7F-457A-A0FC-D1359E3AA0BF}"/>
    <dgm:cxn modelId="{C8699CBB-EF01-45BC-B310-8B5399A3AF9E}" type="presOf" srcId="{934E27AC-7B7F-457A-A0FC-D1359E3AA0BF}" destId="{CAF77F30-2042-4883-97E1-9BE701487B05}" srcOrd="0" destOrd="0" presId="urn:microsoft.com/office/officeart/2005/8/layout/vProcess5"/>
    <dgm:cxn modelId="{BCB306D6-6886-4351-89CD-90C7EE29EE09}" srcId="{FBA8E927-3FCF-4C13-9944-2FC7CB9F593E}" destId="{1AD3BD75-C8EC-4662-993B-FCDE8BF5B47F}" srcOrd="2" destOrd="0" parTransId="{5EA34C63-F0E9-42B7-AB3A-C449993D028C}" sibTransId="{5312E691-1B72-47E2-A587-6E789BA72485}"/>
    <dgm:cxn modelId="{E36855D6-E4EE-41EB-A658-5566CCF7316A}" type="presOf" srcId="{0675DF69-4946-4A68-9ADB-889EC82B4BFD}" destId="{3D10E7A2-782B-4564-A6BD-DEF028DAEA28}" srcOrd="0" destOrd="0" presId="urn:microsoft.com/office/officeart/2005/8/layout/vProcess5"/>
    <dgm:cxn modelId="{BB38A1D9-9DFE-403A-AE2A-4614E4B1FB00}" srcId="{FBA8E927-3FCF-4C13-9944-2FC7CB9F593E}" destId="{5799AD71-0411-4D42-BFD8-8119CB006E7D}" srcOrd="0" destOrd="0" parTransId="{D7561BF2-6DDB-45DE-81C0-C11BF496B0B8}" sibTransId="{FAD45BC1-0468-4D0D-99F7-6EB0D0675BF4}"/>
    <dgm:cxn modelId="{A9D736B2-4BB3-4672-8599-B2C7464D4622}" type="presParOf" srcId="{0912CD45-0BF0-4A32-99D6-755BBED50F76}" destId="{04008058-ABE2-4BD9-BBCF-F34DEFE39E3A}" srcOrd="0" destOrd="0" presId="urn:microsoft.com/office/officeart/2005/8/layout/vProcess5"/>
    <dgm:cxn modelId="{4FD869F7-269E-4348-B980-6C36B224B3FC}" type="presParOf" srcId="{0912CD45-0BF0-4A32-99D6-755BBED50F76}" destId="{A958953D-8641-40C2-B8A8-3D64884D61E3}" srcOrd="1" destOrd="0" presId="urn:microsoft.com/office/officeart/2005/8/layout/vProcess5"/>
    <dgm:cxn modelId="{6F2F0EF3-48F3-4568-9190-F1CD7D6EBBF1}" type="presParOf" srcId="{0912CD45-0BF0-4A32-99D6-755BBED50F76}" destId="{3D10E7A2-782B-4564-A6BD-DEF028DAEA28}" srcOrd="2" destOrd="0" presId="urn:microsoft.com/office/officeart/2005/8/layout/vProcess5"/>
    <dgm:cxn modelId="{1B372004-9EA8-4A0B-9A30-BEC9A18F9C61}" type="presParOf" srcId="{0912CD45-0BF0-4A32-99D6-755BBED50F76}" destId="{BF45CD55-8B57-4D83-B062-465537F0B9DE}" srcOrd="3" destOrd="0" presId="urn:microsoft.com/office/officeart/2005/8/layout/vProcess5"/>
    <dgm:cxn modelId="{E91E93D7-B2A6-4C06-82F9-33B4DE92858A}" type="presParOf" srcId="{0912CD45-0BF0-4A32-99D6-755BBED50F76}" destId="{12176982-34E4-453D-B8EE-F0D018AC9D75}" srcOrd="4" destOrd="0" presId="urn:microsoft.com/office/officeart/2005/8/layout/vProcess5"/>
    <dgm:cxn modelId="{D90ED241-0BE5-428C-B6C2-4D48AB003C5B}" type="presParOf" srcId="{0912CD45-0BF0-4A32-99D6-755BBED50F76}" destId="{44B8B8A0-1BEC-497B-A1F6-10350FCFE3CF}" srcOrd="5" destOrd="0" presId="urn:microsoft.com/office/officeart/2005/8/layout/vProcess5"/>
    <dgm:cxn modelId="{084CE5E2-24B8-44ED-BB65-BA3062CF65CC}" type="presParOf" srcId="{0912CD45-0BF0-4A32-99D6-755BBED50F76}" destId="{CAF77F30-2042-4883-97E1-9BE701487B05}" srcOrd="6" destOrd="0" presId="urn:microsoft.com/office/officeart/2005/8/layout/vProcess5"/>
    <dgm:cxn modelId="{2124BACC-01AC-4471-B997-50A2B51461F8}" type="presParOf" srcId="{0912CD45-0BF0-4A32-99D6-755BBED50F76}" destId="{9B5FDC15-5F48-483F-8642-093C8615011A}" srcOrd="7" destOrd="0" presId="urn:microsoft.com/office/officeart/2005/8/layout/vProcess5"/>
    <dgm:cxn modelId="{0A1746B3-5D55-469A-A008-415EB25E8EBF}" type="presParOf" srcId="{0912CD45-0BF0-4A32-99D6-755BBED50F76}" destId="{42D2B5D4-45E4-4AD9-8F33-741030CDD85D}" srcOrd="8" destOrd="0" presId="urn:microsoft.com/office/officeart/2005/8/layout/vProcess5"/>
    <dgm:cxn modelId="{137A09CF-2A72-4AB7-BA6C-F57E9CE5ED50}" type="presParOf" srcId="{0912CD45-0BF0-4A32-99D6-755BBED50F76}" destId="{6ADFED76-289F-468D-A6C5-D90C196FAF89}" srcOrd="9" destOrd="0" presId="urn:microsoft.com/office/officeart/2005/8/layout/vProcess5"/>
    <dgm:cxn modelId="{E6C4D97F-865A-4747-87FF-33540FDE63B4}" type="presParOf" srcId="{0912CD45-0BF0-4A32-99D6-755BBED50F76}" destId="{4EBF0416-0437-44FF-9C18-B72604F5AFFD}" srcOrd="10" destOrd="0" presId="urn:microsoft.com/office/officeart/2005/8/layout/vProcess5"/>
    <dgm:cxn modelId="{5CB2B0A8-251C-4B0B-A292-E0EA1AA81562}" type="presParOf" srcId="{0912CD45-0BF0-4A32-99D6-755BBED50F76}" destId="{9127FEBA-5721-421B-8744-7E0E547245A7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709D937-AFEC-495B-9A4F-68E76361743F}" type="doc">
      <dgm:prSet loTypeId="urn:microsoft.com/office/officeart/2005/8/layout/matrix1" loCatId="matrix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s-VE"/>
        </a:p>
      </dgm:t>
    </dgm:pt>
    <dgm:pt modelId="{2BE8FF0E-57C0-4CA8-93EA-D20B18A37E69}">
      <dgm:prSet phldrT="[Texto]"/>
      <dgm:spPr/>
      <dgm:t>
        <a:bodyPr/>
        <a:lstStyle/>
        <a:p>
          <a:r>
            <a:rPr lang="es-VE" b="1" dirty="0"/>
            <a:t>El protagonista mas importante eres tu</a:t>
          </a:r>
        </a:p>
      </dgm:t>
    </dgm:pt>
    <dgm:pt modelId="{5FC2F907-9BCB-407C-A1F0-6929718FA738}" type="parTrans" cxnId="{301A809E-D511-4C66-8E1B-D9D5E7679869}">
      <dgm:prSet/>
      <dgm:spPr/>
      <dgm:t>
        <a:bodyPr/>
        <a:lstStyle/>
        <a:p>
          <a:endParaRPr lang="es-VE"/>
        </a:p>
      </dgm:t>
    </dgm:pt>
    <dgm:pt modelId="{DB13C49F-500B-4B48-B3A1-1BEC860E974E}" type="sibTrans" cxnId="{301A809E-D511-4C66-8E1B-D9D5E7679869}">
      <dgm:prSet/>
      <dgm:spPr/>
      <dgm:t>
        <a:bodyPr/>
        <a:lstStyle/>
        <a:p>
          <a:endParaRPr lang="es-VE"/>
        </a:p>
      </dgm:t>
    </dgm:pt>
    <dgm:pt modelId="{8AE7D7A7-701C-4F6C-B45E-A269F461C673}">
      <dgm:prSet phldrT="[Texto]"/>
      <dgm:spPr/>
      <dgm:t>
        <a:bodyPr/>
        <a:lstStyle/>
        <a:p>
          <a:r>
            <a:rPr lang="es-ES" b="1" i="0">
              <a:effectLst/>
            </a:rPr>
            <a:t>Se ha podido observar la importancia de las emociones, la atención y la memoria de trabajo para lograr el  aprendizaje</a:t>
          </a:r>
          <a:endParaRPr lang="es-VE" dirty="0"/>
        </a:p>
      </dgm:t>
    </dgm:pt>
    <dgm:pt modelId="{13B3EB77-08DA-4E0B-9804-BBD19E0FE435}" type="parTrans" cxnId="{9C785E2D-95CD-4584-8582-9C61F755D393}">
      <dgm:prSet/>
      <dgm:spPr/>
      <dgm:t>
        <a:bodyPr/>
        <a:lstStyle/>
        <a:p>
          <a:endParaRPr lang="es-VE"/>
        </a:p>
      </dgm:t>
    </dgm:pt>
    <dgm:pt modelId="{142E399B-0069-40B0-A0F2-CDC5972A4C2B}" type="sibTrans" cxnId="{9C785E2D-95CD-4584-8582-9C61F755D393}">
      <dgm:prSet/>
      <dgm:spPr/>
      <dgm:t>
        <a:bodyPr/>
        <a:lstStyle/>
        <a:p>
          <a:endParaRPr lang="es-VE"/>
        </a:p>
      </dgm:t>
    </dgm:pt>
    <dgm:pt modelId="{7D82934B-1B7B-42D5-8CF9-95ADA270FE11}">
      <dgm:prSet phldrT="[Texto]"/>
      <dgm:spPr/>
      <dgm:t>
        <a:bodyPr/>
        <a:lstStyle/>
        <a:p>
          <a:r>
            <a:rPr lang="es-ES" i="1"/>
            <a:t>U</a:t>
          </a:r>
          <a:r>
            <a:rPr lang="es-ES" b="0" i="1">
              <a:effectLst/>
            </a:rPr>
            <a:t>n </a:t>
          </a:r>
          <a:r>
            <a:rPr lang="es-ES" b="1" i="1">
              <a:effectLst/>
            </a:rPr>
            <a:t>virus</a:t>
          </a:r>
          <a:r>
            <a:rPr lang="es-ES" b="0" i="1">
              <a:effectLst/>
            </a:rPr>
            <a:t> no podrá </a:t>
          </a:r>
          <a:r>
            <a:rPr lang="es-ES" b="1" i="1">
              <a:effectLst/>
            </a:rPr>
            <a:t>detener tu formación </a:t>
          </a:r>
          <a:endParaRPr lang="es-VE" dirty="0"/>
        </a:p>
      </dgm:t>
    </dgm:pt>
    <dgm:pt modelId="{C7BD2988-D1D6-4CF2-A7A1-7F777D9E5ECC}" type="parTrans" cxnId="{AC168A9B-DD8C-41DC-B182-C82EEA0F68AB}">
      <dgm:prSet/>
      <dgm:spPr/>
      <dgm:t>
        <a:bodyPr/>
        <a:lstStyle/>
        <a:p>
          <a:endParaRPr lang="es-VE"/>
        </a:p>
      </dgm:t>
    </dgm:pt>
    <dgm:pt modelId="{DDDC9985-AD27-485C-9F0E-97CE8CDB528F}" type="sibTrans" cxnId="{AC168A9B-DD8C-41DC-B182-C82EEA0F68AB}">
      <dgm:prSet/>
      <dgm:spPr/>
      <dgm:t>
        <a:bodyPr/>
        <a:lstStyle/>
        <a:p>
          <a:endParaRPr lang="es-VE"/>
        </a:p>
      </dgm:t>
    </dgm:pt>
    <dgm:pt modelId="{55443007-731C-4865-8F14-EFBDAB1128F2}">
      <dgm:prSet phldrT="[Texto]" phldr="1"/>
      <dgm:spPr/>
      <dgm:t>
        <a:bodyPr/>
        <a:lstStyle/>
        <a:p>
          <a:endParaRPr lang="es-VE"/>
        </a:p>
      </dgm:t>
    </dgm:pt>
    <dgm:pt modelId="{76E6C119-1796-454D-9880-858E054D1A3D}" type="parTrans" cxnId="{05EFAF08-8FBA-40CB-91BC-49CC48FB5164}">
      <dgm:prSet/>
      <dgm:spPr/>
      <dgm:t>
        <a:bodyPr/>
        <a:lstStyle/>
        <a:p>
          <a:endParaRPr lang="es-VE"/>
        </a:p>
      </dgm:t>
    </dgm:pt>
    <dgm:pt modelId="{C30E6B28-F866-40B6-A1EE-DFBA6743154B}" type="sibTrans" cxnId="{05EFAF08-8FBA-40CB-91BC-49CC48FB5164}">
      <dgm:prSet/>
      <dgm:spPr/>
      <dgm:t>
        <a:bodyPr/>
        <a:lstStyle/>
        <a:p>
          <a:endParaRPr lang="es-VE"/>
        </a:p>
      </dgm:t>
    </dgm:pt>
    <dgm:pt modelId="{D486CE37-1D33-4BC2-AFD9-4539445098F5}">
      <dgm:prSet phldrT="[Texto]" phldr="1"/>
      <dgm:spPr/>
      <dgm:t>
        <a:bodyPr/>
        <a:lstStyle/>
        <a:p>
          <a:endParaRPr lang="es-VE"/>
        </a:p>
      </dgm:t>
    </dgm:pt>
    <dgm:pt modelId="{F8B8794B-A104-4399-99BE-799AD8042C45}" type="parTrans" cxnId="{ED7C2B6B-AD81-454A-8363-EF17D7ECBE87}">
      <dgm:prSet/>
      <dgm:spPr/>
      <dgm:t>
        <a:bodyPr/>
        <a:lstStyle/>
        <a:p>
          <a:endParaRPr lang="es-VE"/>
        </a:p>
      </dgm:t>
    </dgm:pt>
    <dgm:pt modelId="{D61390DB-0905-4ABA-92D4-C3074C4233EC}" type="sibTrans" cxnId="{ED7C2B6B-AD81-454A-8363-EF17D7ECBE87}">
      <dgm:prSet/>
      <dgm:spPr/>
      <dgm:t>
        <a:bodyPr/>
        <a:lstStyle/>
        <a:p>
          <a:endParaRPr lang="es-VE"/>
        </a:p>
      </dgm:t>
    </dgm:pt>
    <dgm:pt modelId="{9C65D255-FA2A-4214-99D7-B03E105738E7}">
      <dgm:prSet/>
      <dgm:spPr/>
      <dgm:t>
        <a:bodyPr/>
        <a:lstStyle/>
        <a:p>
          <a:r>
            <a:rPr lang="es-ES" b="1" i="0" dirty="0">
              <a:effectLst/>
            </a:rPr>
            <a:t>Los estudiantes pueden…      </a:t>
          </a:r>
        </a:p>
        <a:p>
          <a:r>
            <a:rPr lang="es-ES" b="1" i="0" dirty="0">
              <a:effectLst/>
            </a:rPr>
            <a:t>la clave es que quieran!!!! </a:t>
          </a:r>
          <a:endParaRPr lang="es-VE" b="1" dirty="0"/>
        </a:p>
      </dgm:t>
    </dgm:pt>
    <dgm:pt modelId="{CF656B53-3B69-4B4C-B672-2147A7234372}" type="parTrans" cxnId="{F57A8EA0-61FD-41A6-832D-6C6A4E0F3401}">
      <dgm:prSet/>
      <dgm:spPr/>
      <dgm:t>
        <a:bodyPr/>
        <a:lstStyle/>
        <a:p>
          <a:endParaRPr lang="es-VE"/>
        </a:p>
      </dgm:t>
    </dgm:pt>
    <dgm:pt modelId="{334F14A9-3C73-420E-8A64-867E7DB02043}" type="sibTrans" cxnId="{F57A8EA0-61FD-41A6-832D-6C6A4E0F3401}">
      <dgm:prSet/>
      <dgm:spPr/>
      <dgm:t>
        <a:bodyPr/>
        <a:lstStyle/>
        <a:p>
          <a:endParaRPr lang="es-VE"/>
        </a:p>
      </dgm:t>
    </dgm:pt>
    <dgm:pt modelId="{54862E7B-D2A3-4D90-B5B2-4CA9179B453E}">
      <dgm:prSet/>
      <dgm:spPr/>
      <dgm:t>
        <a:bodyPr/>
        <a:lstStyle/>
        <a:p>
          <a:r>
            <a:rPr lang="es-ES" b="1" i="0">
              <a:effectLst/>
            </a:rPr>
            <a:t>Identifica, reconoce, aplica tus recursos para aprender. Recursos materiales, tecnológicos y el tiempo disponible</a:t>
          </a:r>
          <a:endParaRPr lang="es-ES" b="1" i="0" dirty="0">
            <a:effectLst/>
          </a:endParaRPr>
        </a:p>
      </dgm:t>
    </dgm:pt>
    <dgm:pt modelId="{433AE588-F82E-41D9-9B6B-43E968ADA5CC}" type="parTrans" cxnId="{86E8AC9C-EF3A-4176-9F7F-A0A348A766EE}">
      <dgm:prSet/>
      <dgm:spPr/>
      <dgm:t>
        <a:bodyPr/>
        <a:lstStyle/>
        <a:p>
          <a:endParaRPr lang="es-VE"/>
        </a:p>
      </dgm:t>
    </dgm:pt>
    <dgm:pt modelId="{E728D9D8-2624-4F62-8A6A-5FA828A40CF1}" type="sibTrans" cxnId="{86E8AC9C-EF3A-4176-9F7F-A0A348A766EE}">
      <dgm:prSet/>
      <dgm:spPr/>
      <dgm:t>
        <a:bodyPr/>
        <a:lstStyle/>
        <a:p>
          <a:endParaRPr lang="es-VE"/>
        </a:p>
      </dgm:t>
    </dgm:pt>
    <dgm:pt modelId="{B5C72538-B5B4-40B2-B163-66C39D29FE28}" type="pres">
      <dgm:prSet presAssocID="{1709D937-AFEC-495B-9A4F-68E76361743F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0E5131E-133A-4CFB-A374-61582C0459C4}" type="pres">
      <dgm:prSet presAssocID="{1709D937-AFEC-495B-9A4F-68E76361743F}" presName="matrix" presStyleCnt="0"/>
      <dgm:spPr/>
    </dgm:pt>
    <dgm:pt modelId="{326A08E0-C130-4157-A741-E299849B7365}" type="pres">
      <dgm:prSet presAssocID="{1709D937-AFEC-495B-9A4F-68E76361743F}" presName="tile1" presStyleLbl="node1" presStyleIdx="0" presStyleCnt="4" custScaleX="98565"/>
      <dgm:spPr/>
    </dgm:pt>
    <dgm:pt modelId="{A92B0656-4E8E-4D0A-BC53-4D265CB7AE74}" type="pres">
      <dgm:prSet presAssocID="{1709D937-AFEC-495B-9A4F-68E76361743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5CC18EFD-652B-46F5-B0D4-58CD8F02284F}" type="pres">
      <dgm:prSet presAssocID="{1709D937-AFEC-495B-9A4F-68E76361743F}" presName="tile2" presStyleLbl="node1" presStyleIdx="1" presStyleCnt="4" custLinFactNeighborY="-1356"/>
      <dgm:spPr/>
    </dgm:pt>
    <dgm:pt modelId="{CB63CB99-3537-4ACE-94C8-46FEB0A3BCE8}" type="pres">
      <dgm:prSet presAssocID="{1709D937-AFEC-495B-9A4F-68E76361743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FD8E5D25-49B6-4C85-8A65-524A4739A860}" type="pres">
      <dgm:prSet presAssocID="{1709D937-AFEC-495B-9A4F-68E76361743F}" presName="tile3" presStyleLbl="node1" presStyleIdx="2" presStyleCnt="4"/>
      <dgm:spPr/>
    </dgm:pt>
    <dgm:pt modelId="{99122350-62E0-49E7-BA46-E124266B8E8C}" type="pres">
      <dgm:prSet presAssocID="{1709D937-AFEC-495B-9A4F-68E76361743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07574967-85C5-4B97-834B-AA0D71C83908}" type="pres">
      <dgm:prSet presAssocID="{1709D937-AFEC-495B-9A4F-68E76361743F}" presName="tile4" presStyleLbl="node1" presStyleIdx="3" presStyleCnt="4"/>
      <dgm:spPr/>
    </dgm:pt>
    <dgm:pt modelId="{907197E4-8816-4E1F-AA53-90BDB41AC0F6}" type="pres">
      <dgm:prSet presAssocID="{1709D937-AFEC-495B-9A4F-68E76361743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004555F5-4A5B-4190-B55B-E11B78674902}" type="pres">
      <dgm:prSet presAssocID="{1709D937-AFEC-495B-9A4F-68E76361743F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B6328E08-4587-4D7F-8336-3380B1FE46F6}" type="presOf" srcId="{54862E7B-D2A3-4D90-B5B2-4CA9179B453E}" destId="{FD8E5D25-49B6-4C85-8A65-524A4739A860}" srcOrd="0" destOrd="0" presId="urn:microsoft.com/office/officeart/2005/8/layout/matrix1"/>
    <dgm:cxn modelId="{05EFAF08-8FBA-40CB-91BC-49CC48FB5164}" srcId="{2BE8FF0E-57C0-4CA8-93EA-D20B18A37E69}" destId="{55443007-731C-4865-8F14-EFBDAB1128F2}" srcOrd="4" destOrd="0" parTransId="{76E6C119-1796-454D-9880-858E054D1A3D}" sibTransId="{C30E6B28-F866-40B6-A1EE-DFBA6743154B}"/>
    <dgm:cxn modelId="{6F3DC908-221A-4D66-8C1E-D76874867407}" type="presOf" srcId="{54862E7B-D2A3-4D90-B5B2-4CA9179B453E}" destId="{99122350-62E0-49E7-BA46-E124266B8E8C}" srcOrd="1" destOrd="0" presId="urn:microsoft.com/office/officeart/2005/8/layout/matrix1"/>
    <dgm:cxn modelId="{D550EA0F-26FD-41DB-A188-7B2834969352}" type="presOf" srcId="{1709D937-AFEC-495B-9A4F-68E76361743F}" destId="{B5C72538-B5B4-40B2-B163-66C39D29FE28}" srcOrd="0" destOrd="0" presId="urn:microsoft.com/office/officeart/2005/8/layout/matrix1"/>
    <dgm:cxn modelId="{6FB6AC1B-D3F2-4480-A125-CFA4445CDA66}" type="presOf" srcId="{7D82934B-1B7B-42D5-8CF9-95ADA270FE11}" destId="{CB63CB99-3537-4ACE-94C8-46FEB0A3BCE8}" srcOrd="1" destOrd="0" presId="urn:microsoft.com/office/officeart/2005/8/layout/matrix1"/>
    <dgm:cxn modelId="{9C785E2D-95CD-4584-8582-9C61F755D393}" srcId="{2BE8FF0E-57C0-4CA8-93EA-D20B18A37E69}" destId="{8AE7D7A7-701C-4F6C-B45E-A269F461C673}" srcOrd="0" destOrd="0" parTransId="{13B3EB77-08DA-4E0B-9804-BBD19E0FE435}" sibTransId="{142E399B-0069-40B0-A0F2-CDC5972A4C2B}"/>
    <dgm:cxn modelId="{5DA7BB4A-7A56-4E2F-94CF-E25672301776}" type="presOf" srcId="{8AE7D7A7-701C-4F6C-B45E-A269F461C673}" destId="{A92B0656-4E8E-4D0A-BC53-4D265CB7AE74}" srcOrd="1" destOrd="0" presId="urn:microsoft.com/office/officeart/2005/8/layout/matrix1"/>
    <dgm:cxn modelId="{ED7C2B6B-AD81-454A-8363-EF17D7ECBE87}" srcId="{2BE8FF0E-57C0-4CA8-93EA-D20B18A37E69}" destId="{D486CE37-1D33-4BC2-AFD9-4539445098F5}" srcOrd="5" destOrd="0" parTransId="{F8B8794B-A104-4399-99BE-799AD8042C45}" sibTransId="{D61390DB-0905-4ABA-92D4-C3074C4233EC}"/>
    <dgm:cxn modelId="{322C5B8F-0099-4714-B94F-6AEEB98376F8}" type="presOf" srcId="{9C65D255-FA2A-4214-99D7-B03E105738E7}" destId="{907197E4-8816-4E1F-AA53-90BDB41AC0F6}" srcOrd="1" destOrd="0" presId="urn:microsoft.com/office/officeart/2005/8/layout/matrix1"/>
    <dgm:cxn modelId="{AC168A9B-DD8C-41DC-B182-C82EEA0F68AB}" srcId="{2BE8FF0E-57C0-4CA8-93EA-D20B18A37E69}" destId="{7D82934B-1B7B-42D5-8CF9-95ADA270FE11}" srcOrd="1" destOrd="0" parTransId="{C7BD2988-D1D6-4CF2-A7A1-7F777D9E5ECC}" sibTransId="{DDDC9985-AD27-485C-9F0E-97CE8CDB528F}"/>
    <dgm:cxn modelId="{86E8AC9C-EF3A-4176-9F7F-A0A348A766EE}" srcId="{2BE8FF0E-57C0-4CA8-93EA-D20B18A37E69}" destId="{54862E7B-D2A3-4D90-B5B2-4CA9179B453E}" srcOrd="2" destOrd="0" parTransId="{433AE588-F82E-41D9-9B6B-43E968ADA5CC}" sibTransId="{E728D9D8-2624-4F62-8A6A-5FA828A40CF1}"/>
    <dgm:cxn modelId="{301A809E-D511-4C66-8E1B-D9D5E7679869}" srcId="{1709D937-AFEC-495B-9A4F-68E76361743F}" destId="{2BE8FF0E-57C0-4CA8-93EA-D20B18A37E69}" srcOrd="0" destOrd="0" parTransId="{5FC2F907-9BCB-407C-A1F0-6929718FA738}" sibTransId="{DB13C49F-500B-4B48-B3A1-1BEC860E974E}"/>
    <dgm:cxn modelId="{F57A8EA0-61FD-41A6-832D-6C6A4E0F3401}" srcId="{2BE8FF0E-57C0-4CA8-93EA-D20B18A37E69}" destId="{9C65D255-FA2A-4214-99D7-B03E105738E7}" srcOrd="3" destOrd="0" parTransId="{CF656B53-3B69-4B4C-B672-2147A7234372}" sibTransId="{334F14A9-3C73-420E-8A64-867E7DB02043}"/>
    <dgm:cxn modelId="{F428F3BE-1667-4F9D-98E2-82094867DEFA}" type="presOf" srcId="{9C65D255-FA2A-4214-99D7-B03E105738E7}" destId="{07574967-85C5-4B97-834B-AA0D71C83908}" srcOrd="0" destOrd="0" presId="urn:microsoft.com/office/officeart/2005/8/layout/matrix1"/>
    <dgm:cxn modelId="{F1E376C5-3365-4902-912D-426E36E6BE83}" type="presOf" srcId="{7D82934B-1B7B-42D5-8CF9-95ADA270FE11}" destId="{5CC18EFD-652B-46F5-B0D4-58CD8F02284F}" srcOrd="0" destOrd="0" presId="urn:microsoft.com/office/officeart/2005/8/layout/matrix1"/>
    <dgm:cxn modelId="{D91E5CF4-15B5-4B92-9FD6-A6C84CCC6CE9}" type="presOf" srcId="{8AE7D7A7-701C-4F6C-B45E-A269F461C673}" destId="{326A08E0-C130-4157-A741-E299849B7365}" srcOrd="0" destOrd="0" presId="urn:microsoft.com/office/officeart/2005/8/layout/matrix1"/>
    <dgm:cxn modelId="{332267F4-9201-4FAA-838F-DD897F18A10A}" type="presOf" srcId="{2BE8FF0E-57C0-4CA8-93EA-D20B18A37E69}" destId="{004555F5-4A5B-4190-B55B-E11B78674902}" srcOrd="0" destOrd="0" presId="urn:microsoft.com/office/officeart/2005/8/layout/matrix1"/>
    <dgm:cxn modelId="{A5996660-1B2B-479C-9F9D-9448B22E2638}" type="presParOf" srcId="{B5C72538-B5B4-40B2-B163-66C39D29FE28}" destId="{A0E5131E-133A-4CFB-A374-61582C0459C4}" srcOrd="0" destOrd="0" presId="urn:microsoft.com/office/officeart/2005/8/layout/matrix1"/>
    <dgm:cxn modelId="{3CA2E9EA-5B79-4A72-9F02-9495A7E52D12}" type="presParOf" srcId="{A0E5131E-133A-4CFB-A374-61582C0459C4}" destId="{326A08E0-C130-4157-A741-E299849B7365}" srcOrd="0" destOrd="0" presId="urn:microsoft.com/office/officeart/2005/8/layout/matrix1"/>
    <dgm:cxn modelId="{32756CBF-BA65-405A-8C29-F1CAF7709EA0}" type="presParOf" srcId="{A0E5131E-133A-4CFB-A374-61582C0459C4}" destId="{A92B0656-4E8E-4D0A-BC53-4D265CB7AE74}" srcOrd="1" destOrd="0" presId="urn:microsoft.com/office/officeart/2005/8/layout/matrix1"/>
    <dgm:cxn modelId="{53987926-069A-485A-A272-6BD6D2A91C20}" type="presParOf" srcId="{A0E5131E-133A-4CFB-A374-61582C0459C4}" destId="{5CC18EFD-652B-46F5-B0D4-58CD8F02284F}" srcOrd="2" destOrd="0" presId="urn:microsoft.com/office/officeart/2005/8/layout/matrix1"/>
    <dgm:cxn modelId="{B4F3887B-2AF8-4C64-B22B-C2656E10FF86}" type="presParOf" srcId="{A0E5131E-133A-4CFB-A374-61582C0459C4}" destId="{CB63CB99-3537-4ACE-94C8-46FEB0A3BCE8}" srcOrd="3" destOrd="0" presId="urn:microsoft.com/office/officeart/2005/8/layout/matrix1"/>
    <dgm:cxn modelId="{EB6380E4-ED20-4B2F-806E-C95FBC66A6A7}" type="presParOf" srcId="{A0E5131E-133A-4CFB-A374-61582C0459C4}" destId="{FD8E5D25-49B6-4C85-8A65-524A4739A860}" srcOrd="4" destOrd="0" presId="urn:microsoft.com/office/officeart/2005/8/layout/matrix1"/>
    <dgm:cxn modelId="{953CF44D-D056-4ABB-9EF5-122AAB04C208}" type="presParOf" srcId="{A0E5131E-133A-4CFB-A374-61582C0459C4}" destId="{99122350-62E0-49E7-BA46-E124266B8E8C}" srcOrd="5" destOrd="0" presId="urn:microsoft.com/office/officeart/2005/8/layout/matrix1"/>
    <dgm:cxn modelId="{B4F3A86A-F7F5-4CA0-8F49-EAC10BBE8E5E}" type="presParOf" srcId="{A0E5131E-133A-4CFB-A374-61582C0459C4}" destId="{07574967-85C5-4B97-834B-AA0D71C83908}" srcOrd="6" destOrd="0" presId="urn:microsoft.com/office/officeart/2005/8/layout/matrix1"/>
    <dgm:cxn modelId="{008B2FEB-D417-492E-BA98-C9A32567E011}" type="presParOf" srcId="{A0E5131E-133A-4CFB-A374-61582C0459C4}" destId="{907197E4-8816-4E1F-AA53-90BDB41AC0F6}" srcOrd="7" destOrd="0" presId="urn:microsoft.com/office/officeart/2005/8/layout/matrix1"/>
    <dgm:cxn modelId="{C8A3FE91-660A-4F92-980C-14FCC8887DD1}" type="presParOf" srcId="{B5C72538-B5B4-40B2-B163-66C39D29FE28}" destId="{004555F5-4A5B-4190-B55B-E11B78674902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2F556ED-FE7B-4D64-8F3F-EFD124EABE1E}" type="doc">
      <dgm:prSet loTypeId="urn:microsoft.com/office/officeart/2005/8/layout/bProcess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VE"/>
        </a:p>
      </dgm:t>
    </dgm:pt>
    <dgm:pt modelId="{F8206693-FB81-42F5-92A0-B45A2B8E7E99}">
      <dgm:prSet custT="1"/>
      <dgm:spPr>
        <a:solidFill>
          <a:srgbClr val="006666"/>
        </a:solidFill>
      </dgm:spPr>
      <dgm:t>
        <a:bodyPr/>
        <a:lstStyle/>
        <a:p>
          <a:r>
            <a:rPr lang="es-ES" sz="2000" b="1"/>
            <a:t>Cultiva actitudes y valores, como por ejemplo,  compromiso, perseverancia, responsabilidad y honestidad.</a:t>
          </a:r>
          <a:endParaRPr lang="es-VE" sz="2000" b="1"/>
        </a:p>
      </dgm:t>
    </dgm:pt>
    <dgm:pt modelId="{7E0C13A2-9CC1-4491-B733-1D5C266AFB67}" type="parTrans" cxnId="{0F3A9373-086A-4240-A651-BCE49E753304}">
      <dgm:prSet/>
      <dgm:spPr/>
      <dgm:t>
        <a:bodyPr/>
        <a:lstStyle/>
        <a:p>
          <a:endParaRPr lang="es-VE" b="1"/>
        </a:p>
      </dgm:t>
    </dgm:pt>
    <dgm:pt modelId="{0060D220-8892-4E92-9CC8-8B14460C416B}" type="sibTrans" cxnId="{0F3A9373-086A-4240-A651-BCE49E753304}">
      <dgm:prSet/>
      <dgm:spPr>
        <a:ln w="19050"/>
      </dgm:spPr>
      <dgm:t>
        <a:bodyPr/>
        <a:lstStyle/>
        <a:p>
          <a:endParaRPr lang="es-VE" b="1"/>
        </a:p>
      </dgm:t>
    </dgm:pt>
    <dgm:pt modelId="{46F27A51-2B08-436A-8572-6594047BDE9D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s-ES" sz="1800" b="1" dirty="0"/>
            <a:t>Despierta a la misma hora, desayuna y arréglate    como si fueras a clases presenciales, eso ayudará a que tu mente se prepare para concentrarse.</a:t>
          </a:r>
          <a:endParaRPr lang="es-VE" sz="1800" b="1" dirty="0"/>
        </a:p>
      </dgm:t>
    </dgm:pt>
    <dgm:pt modelId="{B0F5E9DD-9562-41CE-8E95-958346B00707}" type="parTrans" cxnId="{AFFF5AB6-4FFD-4E3C-A85D-BFCA940A5AC4}">
      <dgm:prSet/>
      <dgm:spPr/>
      <dgm:t>
        <a:bodyPr/>
        <a:lstStyle/>
        <a:p>
          <a:endParaRPr lang="es-VE" b="1"/>
        </a:p>
      </dgm:t>
    </dgm:pt>
    <dgm:pt modelId="{F7A5E871-8113-478E-8E50-1F012652C05B}" type="sibTrans" cxnId="{AFFF5AB6-4FFD-4E3C-A85D-BFCA940A5AC4}">
      <dgm:prSet/>
      <dgm:spPr>
        <a:ln w="19050"/>
      </dgm:spPr>
      <dgm:t>
        <a:bodyPr/>
        <a:lstStyle/>
        <a:p>
          <a:endParaRPr lang="es-VE" b="1"/>
        </a:p>
      </dgm:t>
    </dgm:pt>
    <dgm:pt modelId="{9ED0B8B1-89A3-45E7-B06A-329C62117B97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s-ES" sz="1800" b="1" dirty="0"/>
            <a:t>Ordena tu espacio de trabajo, ten a mano todos tus recursos (micrófono, cámara, cuaderno, lápiz o bolígrafo) </a:t>
          </a:r>
          <a:r>
            <a:rPr lang="es-ES" sz="1800" b="1" i="0" dirty="0"/>
            <a:t>para que puedas concentrarte en      tus clases</a:t>
          </a:r>
          <a:endParaRPr lang="es-VE" sz="1800" b="1" dirty="0"/>
        </a:p>
      </dgm:t>
    </dgm:pt>
    <dgm:pt modelId="{F97C9B3E-57FC-4754-BAE9-60EEC6128EB2}" type="parTrans" cxnId="{EC19A58E-4776-4D61-959F-A04AB67011FD}">
      <dgm:prSet/>
      <dgm:spPr/>
      <dgm:t>
        <a:bodyPr/>
        <a:lstStyle/>
        <a:p>
          <a:endParaRPr lang="es-VE" b="1"/>
        </a:p>
      </dgm:t>
    </dgm:pt>
    <dgm:pt modelId="{ED890B36-A20C-4BCC-A67F-46C885D24BF6}" type="sibTrans" cxnId="{EC19A58E-4776-4D61-959F-A04AB67011FD}">
      <dgm:prSet/>
      <dgm:spPr>
        <a:ln w="19050"/>
      </dgm:spPr>
      <dgm:t>
        <a:bodyPr/>
        <a:lstStyle/>
        <a:p>
          <a:endParaRPr lang="es-VE" b="1"/>
        </a:p>
      </dgm:t>
    </dgm:pt>
    <dgm:pt modelId="{B028C0B6-37F8-4021-9F15-5A0E5EA9C3A7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s-ES" b="1"/>
            <a:t>Si es posible, para la señal wifi ubícate cerca del </a:t>
          </a:r>
          <a:r>
            <a:rPr lang="es-ES" b="1" i="1"/>
            <a:t>router,  </a:t>
          </a:r>
          <a:r>
            <a:rPr lang="es-ES" b="1"/>
            <a:t>es preferible que el lugar mantenga los enchufes seguros.</a:t>
          </a:r>
          <a:endParaRPr lang="es-VE" b="1"/>
        </a:p>
      </dgm:t>
    </dgm:pt>
    <dgm:pt modelId="{70EE3275-68F0-4D34-A946-19D7539116E5}" type="parTrans" cxnId="{86E12E25-BB2B-42B1-9C76-C389F1EBF084}">
      <dgm:prSet/>
      <dgm:spPr/>
      <dgm:t>
        <a:bodyPr/>
        <a:lstStyle/>
        <a:p>
          <a:endParaRPr lang="es-VE" b="1"/>
        </a:p>
      </dgm:t>
    </dgm:pt>
    <dgm:pt modelId="{9151E7F3-204E-4A58-BC80-937D3BC3CDCF}" type="sibTrans" cxnId="{86E12E25-BB2B-42B1-9C76-C389F1EBF084}">
      <dgm:prSet/>
      <dgm:spPr>
        <a:ln w="19050"/>
      </dgm:spPr>
      <dgm:t>
        <a:bodyPr/>
        <a:lstStyle/>
        <a:p>
          <a:endParaRPr lang="es-VE" b="1"/>
        </a:p>
      </dgm:t>
    </dgm:pt>
    <dgm:pt modelId="{6DE1133F-090F-48E4-A70B-0BF43A9AAE11}">
      <dgm:prSet/>
      <dgm:spPr>
        <a:solidFill>
          <a:srgbClr val="C00000"/>
        </a:solidFill>
      </dgm:spPr>
      <dgm:t>
        <a:bodyPr/>
        <a:lstStyle/>
        <a:p>
          <a:r>
            <a:rPr lang="es-ES" b="1"/>
            <a:t>Aléjate de lo que te distraiga!!!. </a:t>
          </a:r>
          <a:endParaRPr lang="es-VE" b="1"/>
        </a:p>
      </dgm:t>
    </dgm:pt>
    <dgm:pt modelId="{62D754FF-A1B4-4C8A-9200-359E2CAAA82F}" type="parTrans" cxnId="{EFCF5BBB-E91C-49AB-87E9-72601566CC62}">
      <dgm:prSet/>
      <dgm:spPr/>
      <dgm:t>
        <a:bodyPr/>
        <a:lstStyle/>
        <a:p>
          <a:endParaRPr lang="es-VE" b="1"/>
        </a:p>
      </dgm:t>
    </dgm:pt>
    <dgm:pt modelId="{8AF40171-6070-4FE0-B512-C2BAF7B4C953}" type="sibTrans" cxnId="{EFCF5BBB-E91C-49AB-87E9-72601566CC62}">
      <dgm:prSet/>
      <dgm:spPr/>
      <dgm:t>
        <a:bodyPr/>
        <a:lstStyle/>
        <a:p>
          <a:endParaRPr lang="es-VE" b="1"/>
        </a:p>
      </dgm:t>
    </dgm:pt>
    <dgm:pt modelId="{E56B4499-1322-4612-9FAF-E9A333439E32}" type="pres">
      <dgm:prSet presAssocID="{02F556ED-FE7B-4D64-8F3F-EFD124EABE1E}" presName="Name0" presStyleCnt="0">
        <dgm:presLayoutVars>
          <dgm:dir/>
          <dgm:resizeHandles val="exact"/>
        </dgm:presLayoutVars>
      </dgm:prSet>
      <dgm:spPr/>
    </dgm:pt>
    <dgm:pt modelId="{84AA9AD1-ED60-4877-B703-E7512DDAA7C2}" type="pres">
      <dgm:prSet presAssocID="{F8206693-FB81-42F5-92A0-B45A2B8E7E99}" presName="node" presStyleLbl="node1" presStyleIdx="0" presStyleCnt="5" custScaleY="108748" custLinFactNeighborX="-435" custLinFactNeighborY="-6085">
        <dgm:presLayoutVars>
          <dgm:bulletEnabled val="1"/>
        </dgm:presLayoutVars>
      </dgm:prSet>
      <dgm:spPr/>
    </dgm:pt>
    <dgm:pt modelId="{5F66C429-D972-4EEF-A971-AE037F1278CC}" type="pres">
      <dgm:prSet presAssocID="{0060D220-8892-4E92-9CC8-8B14460C416B}" presName="sibTrans" presStyleLbl="sibTrans1D1" presStyleIdx="0" presStyleCnt="4"/>
      <dgm:spPr/>
    </dgm:pt>
    <dgm:pt modelId="{14AF8E4A-DFD9-4C27-A365-0F8BA13857C7}" type="pres">
      <dgm:prSet presAssocID="{0060D220-8892-4E92-9CC8-8B14460C416B}" presName="connectorText" presStyleLbl="sibTrans1D1" presStyleIdx="0" presStyleCnt="4"/>
      <dgm:spPr/>
    </dgm:pt>
    <dgm:pt modelId="{5B37E38F-6FE2-47BE-9894-19E791564AAE}" type="pres">
      <dgm:prSet presAssocID="{46F27A51-2B08-436A-8572-6594047BDE9D}" presName="node" presStyleLbl="node1" presStyleIdx="1" presStyleCnt="5" custScaleY="108748" custLinFactNeighborY="-6085">
        <dgm:presLayoutVars>
          <dgm:bulletEnabled val="1"/>
        </dgm:presLayoutVars>
      </dgm:prSet>
      <dgm:spPr/>
    </dgm:pt>
    <dgm:pt modelId="{144733CB-94E9-4360-B7E2-EE87B76B7459}" type="pres">
      <dgm:prSet presAssocID="{F7A5E871-8113-478E-8E50-1F012652C05B}" presName="sibTrans" presStyleLbl="sibTrans1D1" presStyleIdx="1" presStyleCnt="4"/>
      <dgm:spPr/>
    </dgm:pt>
    <dgm:pt modelId="{467A16DD-5F8A-42AB-B838-EBAAD8FF264E}" type="pres">
      <dgm:prSet presAssocID="{F7A5E871-8113-478E-8E50-1F012652C05B}" presName="connectorText" presStyleLbl="sibTrans1D1" presStyleIdx="1" presStyleCnt="4"/>
      <dgm:spPr/>
    </dgm:pt>
    <dgm:pt modelId="{A0C539DC-D99A-4B57-A053-4C19C97747A5}" type="pres">
      <dgm:prSet presAssocID="{9ED0B8B1-89A3-45E7-B06A-329C62117B97}" presName="node" presStyleLbl="node1" presStyleIdx="2" presStyleCnt="5" custScaleY="108748" custLinFactNeighborX="-3453" custLinFactNeighborY="-5882">
        <dgm:presLayoutVars>
          <dgm:bulletEnabled val="1"/>
        </dgm:presLayoutVars>
      </dgm:prSet>
      <dgm:spPr/>
    </dgm:pt>
    <dgm:pt modelId="{4DDC26C8-960D-4844-933B-48623F6EDC44}" type="pres">
      <dgm:prSet presAssocID="{ED890B36-A20C-4BCC-A67F-46C885D24BF6}" presName="sibTrans" presStyleLbl="sibTrans1D1" presStyleIdx="2" presStyleCnt="4"/>
      <dgm:spPr/>
    </dgm:pt>
    <dgm:pt modelId="{425DACBB-6FD4-4222-B588-7ABE3B2CBF4F}" type="pres">
      <dgm:prSet presAssocID="{ED890B36-A20C-4BCC-A67F-46C885D24BF6}" presName="connectorText" presStyleLbl="sibTrans1D1" presStyleIdx="2" presStyleCnt="4"/>
      <dgm:spPr/>
    </dgm:pt>
    <dgm:pt modelId="{35DDB6B1-24EC-41FE-9A07-D512489671B9}" type="pres">
      <dgm:prSet presAssocID="{B028C0B6-37F8-4021-9F15-5A0E5EA9C3A7}" presName="node" presStyleLbl="node1" presStyleIdx="3" presStyleCnt="5" custScaleX="102628" custLinFactNeighborX="9555" custLinFactNeighborY="-238">
        <dgm:presLayoutVars>
          <dgm:bulletEnabled val="1"/>
        </dgm:presLayoutVars>
      </dgm:prSet>
      <dgm:spPr/>
    </dgm:pt>
    <dgm:pt modelId="{9D09762A-DC90-4701-8C5F-1506276BC12E}" type="pres">
      <dgm:prSet presAssocID="{9151E7F3-204E-4A58-BC80-937D3BC3CDCF}" presName="sibTrans" presStyleLbl="sibTrans1D1" presStyleIdx="3" presStyleCnt="4"/>
      <dgm:spPr/>
    </dgm:pt>
    <dgm:pt modelId="{59BFB8B6-520F-4D7E-AC22-B855E642D79F}" type="pres">
      <dgm:prSet presAssocID="{9151E7F3-204E-4A58-BC80-937D3BC3CDCF}" presName="connectorText" presStyleLbl="sibTrans1D1" presStyleIdx="3" presStyleCnt="4"/>
      <dgm:spPr/>
    </dgm:pt>
    <dgm:pt modelId="{E01634B3-3465-448E-B855-37D92DD39E1C}" type="pres">
      <dgm:prSet presAssocID="{6DE1133F-090F-48E4-A70B-0BF43A9AAE11}" presName="node" presStyleLbl="node1" presStyleIdx="4" presStyleCnt="5" custLinFactNeighborX="16538">
        <dgm:presLayoutVars>
          <dgm:bulletEnabled val="1"/>
        </dgm:presLayoutVars>
      </dgm:prSet>
      <dgm:spPr/>
    </dgm:pt>
  </dgm:ptLst>
  <dgm:cxnLst>
    <dgm:cxn modelId="{05E6B001-7A43-4ECC-9AD6-CFCF047AF3A7}" type="presOf" srcId="{9ED0B8B1-89A3-45E7-B06A-329C62117B97}" destId="{A0C539DC-D99A-4B57-A053-4C19C97747A5}" srcOrd="0" destOrd="0" presId="urn:microsoft.com/office/officeart/2005/8/layout/bProcess3"/>
    <dgm:cxn modelId="{7BD6EC01-34A0-42CF-B297-6EAE0F02FA67}" type="presOf" srcId="{02F556ED-FE7B-4D64-8F3F-EFD124EABE1E}" destId="{E56B4499-1322-4612-9FAF-E9A333439E32}" srcOrd="0" destOrd="0" presId="urn:microsoft.com/office/officeart/2005/8/layout/bProcess3"/>
    <dgm:cxn modelId="{1F509508-EF0E-4D62-B1DC-403F9DEE59B5}" type="presOf" srcId="{F7A5E871-8113-478E-8E50-1F012652C05B}" destId="{144733CB-94E9-4360-B7E2-EE87B76B7459}" srcOrd="0" destOrd="0" presId="urn:microsoft.com/office/officeart/2005/8/layout/bProcess3"/>
    <dgm:cxn modelId="{86E12E25-BB2B-42B1-9C76-C389F1EBF084}" srcId="{02F556ED-FE7B-4D64-8F3F-EFD124EABE1E}" destId="{B028C0B6-37F8-4021-9F15-5A0E5EA9C3A7}" srcOrd="3" destOrd="0" parTransId="{70EE3275-68F0-4D34-A946-19D7539116E5}" sibTransId="{9151E7F3-204E-4A58-BC80-937D3BC3CDCF}"/>
    <dgm:cxn modelId="{4F77722D-9693-45CA-8269-4A2D185B7088}" type="presOf" srcId="{0060D220-8892-4E92-9CC8-8B14460C416B}" destId="{14AF8E4A-DFD9-4C27-A365-0F8BA13857C7}" srcOrd="1" destOrd="0" presId="urn:microsoft.com/office/officeart/2005/8/layout/bProcess3"/>
    <dgm:cxn modelId="{CE51B05F-7B18-487C-AC99-0ABD85F6D58A}" type="presOf" srcId="{46F27A51-2B08-436A-8572-6594047BDE9D}" destId="{5B37E38F-6FE2-47BE-9894-19E791564AAE}" srcOrd="0" destOrd="0" presId="urn:microsoft.com/office/officeart/2005/8/layout/bProcess3"/>
    <dgm:cxn modelId="{1ED88A68-6AED-4C50-AA1E-A0DE7D6ED6F6}" type="presOf" srcId="{0060D220-8892-4E92-9CC8-8B14460C416B}" destId="{5F66C429-D972-4EEF-A971-AE037F1278CC}" srcOrd="0" destOrd="0" presId="urn:microsoft.com/office/officeart/2005/8/layout/bProcess3"/>
    <dgm:cxn modelId="{0F3A9373-086A-4240-A651-BCE49E753304}" srcId="{02F556ED-FE7B-4D64-8F3F-EFD124EABE1E}" destId="{F8206693-FB81-42F5-92A0-B45A2B8E7E99}" srcOrd="0" destOrd="0" parTransId="{7E0C13A2-9CC1-4491-B733-1D5C266AFB67}" sibTransId="{0060D220-8892-4E92-9CC8-8B14460C416B}"/>
    <dgm:cxn modelId="{54CA1684-1A61-447D-817C-F37011A7AA03}" type="presOf" srcId="{F8206693-FB81-42F5-92A0-B45A2B8E7E99}" destId="{84AA9AD1-ED60-4877-B703-E7512DDAA7C2}" srcOrd="0" destOrd="0" presId="urn:microsoft.com/office/officeart/2005/8/layout/bProcess3"/>
    <dgm:cxn modelId="{EC19A58E-4776-4D61-959F-A04AB67011FD}" srcId="{02F556ED-FE7B-4D64-8F3F-EFD124EABE1E}" destId="{9ED0B8B1-89A3-45E7-B06A-329C62117B97}" srcOrd="2" destOrd="0" parTransId="{F97C9B3E-57FC-4754-BAE9-60EEC6128EB2}" sibTransId="{ED890B36-A20C-4BCC-A67F-46C885D24BF6}"/>
    <dgm:cxn modelId="{4159CB9A-D0B5-400F-9610-94349A9EEA25}" type="presOf" srcId="{F7A5E871-8113-478E-8E50-1F012652C05B}" destId="{467A16DD-5F8A-42AB-B838-EBAAD8FF264E}" srcOrd="1" destOrd="0" presId="urn:microsoft.com/office/officeart/2005/8/layout/bProcess3"/>
    <dgm:cxn modelId="{E42AE19F-0395-4F5A-958D-B01B30A6E662}" type="presOf" srcId="{ED890B36-A20C-4BCC-A67F-46C885D24BF6}" destId="{425DACBB-6FD4-4222-B588-7ABE3B2CBF4F}" srcOrd="1" destOrd="0" presId="urn:microsoft.com/office/officeart/2005/8/layout/bProcess3"/>
    <dgm:cxn modelId="{1F4907AC-EE23-49E4-B463-A68ECFCADEB9}" type="presOf" srcId="{B028C0B6-37F8-4021-9F15-5A0E5EA9C3A7}" destId="{35DDB6B1-24EC-41FE-9A07-D512489671B9}" srcOrd="0" destOrd="0" presId="urn:microsoft.com/office/officeart/2005/8/layout/bProcess3"/>
    <dgm:cxn modelId="{4B828BB2-6A4C-4B22-A158-B7FE21E953AA}" type="presOf" srcId="{ED890B36-A20C-4BCC-A67F-46C885D24BF6}" destId="{4DDC26C8-960D-4844-933B-48623F6EDC44}" srcOrd="0" destOrd="0" presId="urn:microsoft.com/office/officeart/2005/8/layout/bProcess3"/>
    <dgm:cxn modelId="{AFFF5AB6-4FFD-4E3C-A85D-BFCA940A5AC4}" srcId="{02F556ED-FE7B-4D64-8F3F-EFD124EABE1E}" destId="{46F27A51-2B08-436A-8572-6594047BDE9D}" srcOrd="1" destOrd="0" parTransId="{B0F5E9DD-9562-41CE-8E95-958346B00707}" sibTransId="{F7A5E871-8113-478E-8E50-1F012652C05B}"/>
    <dgm:cxn modelId="{EFCF5BBB-E91C-49AB-87E9-72601566CC62}" srcId="{02F556ED-FE7B-4D64-8F3F-EFD124EABE1E}" destId="{6DE1133F-090F-48E4-A70B-0BF43A9AAE11}" srcOrd="4" destOrd="0" parTransId="{62D754FF-A1B4-4C8A-9200-359E2CAAA82F}" sibTransId="{8AF40171-6070-4FE0-B512-C2BAF7B4C953}"/>
    <dgm:cxn modelId="{3C454EC5-F014-4601-9A9D-D1B3F267E4E2}" type="presOf" srcId="{9151E7F3-204E-4A58-BC80-937D3BC3CDCF}" destId="{59BFB8B6-520F-4D7E-AC22-B855E642D79F}" srcOrd="1" destOrd="0" presId="urn:microsoft.com/office/officeart/2005/8/layout/bProcess3"/>
    <dgm:cxn modelId="{7FA7A9D6-D33E-4E83-AFC4-274B82640085}" type="presOf" srcId="{6DE1133F-090F-48E4-A70B-0BF43A9AAE11}" destId="{E01634B3-3465-448E-B855-37D92DD39E1C}" srcOrd="0" destOrd="0" presId="urn:microsoft.com/office/officeart/2005/8/layout/bProcess3"/>
    <dgm:cxn modelId="{CF6533DC-CD00-44AD-8696-1DFFCD3CA55C}" type="presOf" srcId="{9151E7F3-204E-4A58-BC80-937D3BC3CDCF}" destId="{9D09762A-DC90-4701-8C5F-1506276BC12E}" srcOrd="0" destOrd="0" presId="urn:microsoft.com/office/officeart/2005/8/layout/bProcess3"/>
    <dgm:cxn modelId="{87D87136-8034-47F8-88A2-7F8680C8B7F6}" type="presParOf" srcId="{E56B4499-1322-4612-9FAF-E9A333439E32}" destId="{84AA9AD1-ED60-4877-B703-E7512DDAA7C2}" srcOrd="0" destOrd="0" presId="urn:microsoft.com/office/officeart/2005/8/layout/bProcess3"/>
    <dgm:cxn modelId="{23C57BEE-2D4A-4C3A-A443-63E6B5F57E0F}" type="presParOf" srcId="{E56B4499-1322-4612-9FAF-E9A333439E32}" destId="{5F66C429-D972-4EEF-A971-AE037F1278CC}" srcOrd="1" destOrd="0" presId="urn:microsoft.com/office/officeart/2005/8/layout/bProcess3"/>
    <dgm:cxn modelId="{939C941F-7E4F-4198-810E-1D66D8FB7F97}" type="presParOf" srcId="{5F66C429-D972-4EEF-A971-AE037F1278CC}" destId="{14AF8E4A-DFD9-4C27-A365-0F8BA13857C7}" srcOrd="0" destOrd="0" presId="urn:microsoft.com/office/officeart/2005/8/layout/bProcess3"/>
    <dgm:cxn modelId="{1A360341-E998-470F-8094-D348AEBA08AE}" type="presParOf" srcId="{E56B4499-1322-4612-9FAF-E9A333439E32}" destId="{5B37E38F-6FE2-47BE-9894-19E791564AAE}" srcOrd="2" destOrd="0" presId="urn:microsoft.com/office/officeart/2005/8/layout/bProcess3"/>
    <dgm:cxn modelId="{AF3809D0-50B1-4031-BC13-82E637B793C0}" type="presParOf" srcId="{E56B4499-1322-4612-9FAF-E9A333439E32}" destId="{144733CB-94E9-4360-B7E2-EE87B76B7459}" srcOrd="3" destOrd="0" presId="urn:microsoft.com/office/officeart/2005/8/layout/bProcess3"/>
    <dgm:cxn modelId="{6F96FF55-806E-4B6C-A52D-02635EBE5AE6}" type="presParOf" srcId="{144733CB-94E9-4360-B7E2-EE87B76B7459}" destId="{467A16DD-5F8A-42AB-B838-EBAAD8FF264E}" srcOrd="0" destOrd="0" presId="urn:microsoft.com/office/officeart/2005/8/layout/bProcess3"/>
    <dgm:cxn modelId="{4991E552-9844-4153-8658-4A4ABB77E6A2}" type="presParOf" srcId="{E56B4499-1322-4612-9FAF-E9A333439E32}" destId="{A0C539DC-D99A-4B57-A053-4C19C97747A5}" srcOrd="4" destOrd="0" presId="urn:microsoft.com/office/officeart/2005/8/layout/bProcess3"/>
    <dgm:cxn modelId="{A3200B63-F089-4669-8C87-74B56668CF97}" type="presParOf" srcId="{E56B4499-1322-4612-9FAF-E9A333439E32}" destId="{4DDC26C8-960D-4844-933B-48623F6EDC44}" srcOrd="5" destOrd="0" presId="urn:microsoft.com/office/officeart/2005/8/layout/bProcess3"/>
    <dgm:cxn modelId="{2E72044D-A7D8-4F6B-B4F0-EF259DFB0000}" type="presParOf" srcId="{4DDC26C8-960D-4844-933B-48623F6EDC44}" destId="{425DACBB-6FD4-4222-B588-7ABE3B2CBF4F}" srcOrd="0" destOrd="0" presId="urn:microsoft.com/office/officeart/2005/8/layout/bProcess3"/>
    <dgm:cxn modelId="{BF14E3DD-A2F4-4AD0-A71C-BC9A7A2CE4C5}" type="presParOf" srcId="{E56B4499-1322-4612-9FAF-E9A333439E32}" destId="{35DDB6B1-24EC-41FE-9A07-D512489671B9}" srcOrd="6" destOrd="0" presId="urn:microsoft.com/office/officeart/2005/8/layout/bProcess3"/>
    <dgm:cxn modelId="{DA1D7186-51A5-4FA2-A170-2DD4F35A54C6}" type="presParOf" srcId="{E56B4499-1322-4612-9FAF-E9A333439E32}" destId="{9D09762A-DC90-4701-8C5F-1506276BC12E}" srcOrd="7" destOrd="0" presId="urn:microsoft.com/office/officeart/2005/8/layout/bProcess3"/>
    <dgm:cxn modelId="{CC5EF12B-41EB-440B-8B83-820FFA10CFC7}" type="presParOf" srcId="{9D09762A-DC90-4701-8C5F-1506276BC12E}" destId="{59BFB8B6-520F-4D7E-AC22-B855E642D79F}" srcOrd="0" destOrd="0" presId="urn:microsoft.com/office/officeart/2005/8/layout/bProcess3"/>
    <dgm:cxn modelId="{1A7AC077-20C1-4BEA-9BA4-827C9A668A30}" type="presParOf" srcId="{E56B4499-1322-4612-9FAF-E9A333439E32}" destId="{E01634B3-3465-448E-B855-37D92DD39E1C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DCD1EFC-9BF0-40CB-AA57-244CD5647E96}" type="doc">
      <dgm:prSet loTypeId="urn:microsoft.com/office/officeart/2005/8/layout/arrow2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VE"/>
        </a:p>
      </dgm:t>
    </dgm:pt>
    <dgm:pt modelId="{AD38C1C1-926A-4C34-BCF9-41ABFF32C41D}">
      <dgm:prSet custT="1"/>
      <dgm:spPr/>
      <dgm:t>
        <a:bodyPr/>
        <a:lstStyle/>
        <a:p>
          <a:r>
            <a:rPr lang="es-ES" sz="1800" b="1" dirty="0">
              <a:solidFill>
                <a:srgbClr val="184C45"/>
              </a:solidFill>
            </a:rPr>
            <a:t>Define una rutina de horarios para tus estudios</a:t>
          </a:r>
          <a:endParaRPr lang="es-VE" sz="1800" b="1" dirty="0">
            <a:solidFill>
              <a:srgbClr val="184C45"/>
            </a:solidFill>
          </a:endParaRPr>
        </a:p>
      </dgm:t>
    </dgm:pt>
    <dgm:pt modelId="{EDB888F8-5AD0-42F4-A382-9D6FEE4378C7}" type="parTrans" cxnId="{B1572ECE-0B22-42AD-B9E8-8D17AF3FB8D2}">
      <dgm:prSet/>
      <dgm:spPr/>
      <dgm:t>
        <a:bodyPr/>
        <a:lstStyle/>
        <a:p>
          <a:endParaRPr lang="es-VE" b="1"/>
        </a:p>
      </dgm:t>
    </dgm:pt>
    <dgm:pt modelId="{76171B38-94F2-45B0-9AFB-01ADB86868EB}" type="sibTrans" cxnId="{B1572ECE-0B22-42AD-B9E8-8D17AF3FB8D2}">
      <dgm:prSet/>
      <dgm:spPr/>
      <dgm:t>
        <a:bodyPr/>
        <a:lstStyle/>
        <a:p>
          <a:endParaRPr lang="es-VE" b="1"/>
        </a:p>
      </dgm:t>
    </dgm:pt>
    <dgm:pt modelId="{911305D4-9478-4887-8511-53882EDDB37C}">
      <dgm:prSet custT="1"/>
      <dgm:spPr/>
      <dgm:t>
        <a:bodyPr/>
        <a:lstStyle/>
        <a:p>
          <a:r>
            <a:rPr lang="es-ES" sz="1900" b="1" baseline="0" dirty="0">
              <a:solidFill>
                <a:srgbClr val="C00000"/>
              </a:solidFill>
            </a:rPr>
            <a:t>Desarrolla y cumple con un cronograma de actividades según las demandas académicas</a:t>
          </a:r>
          <a:endParaRPr lang="es-VE" sz="1900" b="1" baseline="0" dirty="0">
            <a:solidFill>
              <a:srgbClr val="C00000"/>
            </a:solidFill>
          </a:endParaRPr>
        </a:p>
      </dgm:t>
    </dgm:pt>
    <dgm:pt modelId="{B37398C9-DCF7-4F83-AFA6-D026686DE791}" type="parTrans" cxnId="{9FED7429-1526-42A0-9A6B-B4196F901255}">
      <dgm:prSet/>
      <dgm:spPr/>
      <dgm:t>
        <a:bodyPr/>
        <a:lstStyle/>
        <a:p>
          <a:endParaRPr lang="es-VE" b="1"/>
        </a:p>
      </dgm:t>
    </dgm:pt>
    <dgm:pt modelId="{63FEF7AB-B08B-41E4-B4D9-A03C984E3458}" type="sibTrans" cxnId="{9FED7429-1526-42A0-9A6B-B4196F901255}">
      <dgm:prSet/>
      <dgm:spPr/>
      <dgm:t>
        <a:bodyPr/>
        <a:lstStyle/>
        <a:p>
          <a:endParaRPr lang="es-VE" b="1"/>
        </a:p>
      </dgm:t>
    </dgm:pt>
    <dgm:pt modelId="{72DD2584-ED05-4228-9771-3BFAF246D995}">
      <dgm:prSet custT="1"/>
      <dgm:spPr/>
      <dgm:t>
        <a:bodyPr/>
        <a:lstStyle/>
        <a:p>
          <a:r>
            <a:rPr lang="es-ES" sz="1900" b="1" baseline="0" dirty="0">
              <a:solidFill>
                <a:srgbClr val="003300"/>
              </a:solidFill>
            </a:rPr>
            <a:t>Toma decisiones sobre el ambiente a usar, los contenidos y las tareas a realizar en cada sesión de estudio...eso te va a ayudar a usar mejor tus recursos de aprendizaje... </a:t>
          </a:r>
          <a:endParaRPr lang="es-VE" sz="1900" b="1" baseline="0" dirty="0">
            <a:solidFill>
              <a:srgbClr val="003300"/>
            </a:solidFill>
          </a:endParaRPr>
        </a:p>
      </dgm:t>
    </dgm:pt>
    <dgm:pt modelId="{0F044610-E18B-4528-80CF-23B96EA14AB1}" type="parTrans" cxnId="{80114D3A-920F-4F6B-92C2-229DFD9C3C5D}">
      <dgm:prSet/>
      <dgm:spPr/>
      <dgm:t>
        <a:bodyPr/>
        <a:lstStyle/>
        <a:p>
          <a:endParaRPr lang="es-VE" b="1"/>
        </a:p>
      </dgm:t>
    </dgm:pt>
    <dgm:pt modelId="{A3D03D63-D0B3-4DC2-AF21-FA52D87722E3}" type="sibTrans" cxnId="{80114D3A-920F-4F6B-92C2-229DFD9C3C5D}">
      <dgm:prSet/>
      <dgm:spPr/>
      <dgm:t>
        <a:bodyPr/>
        <a:lstStyle/>
        <a:p>
          <a:endParaRPr lang="es-VE" b="1"/>
        </a:p>
      </dgm:t>
    </dgm:pt>
    <dgm:pt modelId="{52EC037F-DBC0-41D8-A4BA-29645BFDD1B1}">
      <dgm:prSet custT="1"/>
      <dgm:spPr/>
      <dgm:t>
        <a:bodyPr/>
        <a:lstStyle/>
        <a:p>
          <a:r>
            <a:rPr lang="es-ES" sz="2000" b="1" dirty="0"/>
            <a:t>Toma descansos cortos (10 - 15 minutos) entre clases o cada 2 h de estudio</a:t>
          </a:r>
          <a:r>
            <a:rPr lang="es-ES" sz="1700" b="1" dirty="0"/>
            <a:t>.</a:t>
          </a:r>
          <a:endParaRPr lang="es-VE" sz="1700" b="1" dirty="0"/>
        </a:p>
      </dgm:t>
    </dgm:pt>
    <dgm:pt modelId="{0B503156-1114-4C6A-A163-42EEFDCB79D9}" type="parTrans" cxnId="{632B591B-8CDF-4C23-96FD-EF2A3BB81EDF}">
      <dgm:prSet/>
      <dgm:spPr/>
      <dgm:t>
        <a:bodyPr/>
        <a:lstStyle/>
        <a:p>
          <a:endParaRPr lang="es-VE" b="1"/>
        </a:p>
      </dgm:t>
    </dgm:pt>
    <dgm:pt modelId="{344B9CDA-975C-4848-93BA-A2E78B130C63}" type="sibTrans" cxnId="{632B591B-8CDF-4C23-96FD-EF2A3BB81EDF}">
      <dgm:prSet/>
      <dgm:spPr/>
      <dgm:t>
        <a:bodyPr/>
        <a:lstStyle/>
        <a:p>
          <a:endParaRPr lang="es-VE" b="1"/>
        </a:p>
      </dgm:t>
    </dgm:pt>
    <dgm:pt modelId="{EA8F9EEC-37DA-478C-870C-DC70D922D43A}" type="pres">
      <dgm:prSet presAssocID="{DDCD1EFC-9BF0-40CB-AA57-244CD5647E96}" presName="arrowDiagram" presStyleCnt="0">
        <dgm:presLayoutVars>
          <dgm:chMax val="5"/>
          <dgm:dir/>
          <dgm:resizeHandles val="exact"/>
        </dgm:presLayoutVars>
      </dgm:prSet>
      <dgm:spPr/>
    </dgm:pt>
    <dgm:pt modelId="{8DBEE6B1-8F68-45AA-B769-964B786590C2}" type="pres">
      <dgm:prSet presAssocID="{DDCD1EFC-9BF0-40CB-AA57-244CD5647E96}" presName="arrow" presStyleLbl="bgShp" presStyleIdx="0" presStyleCnt="1"/>
      <dgm:spPr/>
    </dgm:pt>
    <dgm:pt modelId="{A70EA07A-C426-422C-8C4A-95DB8A1C9195}" type="pres">
      <dgm:prSet presAssocID="{DDCD1EFC-9BF0-40CB-AA57-244CD5647E96}" presName="arrowDiagram4" presStyleCnt="0"/>
      <dgm:spPr/>
    </dgm:pt>
    <dgm:pt modelId="{421397AB-6F1F-4729-8DA9-D8D0604402AB}" type="pres">
      <dgm:prSet presAssocID="{AD38C1C1-926A-4C34-BCF9-41ABFF32C41D}" presName="bullet4a" presStyleLbl="node1" presStyleIdx="0" presStyleCnt="4"/>
      <dgm:spPr>
        <a:solidFill>
          <a:srgbClr val="006666"/>
        </a:solidFill>
      </dgm:spPr>
    </dgm:pt>
    <dgm:pt modelId="{9B5C3A1C-392C-4523-B087-F12D03D0EC15}" type="pres">
      <dgm:prSet presAssocID="{AD38C1C1-926A-4C34-BCF9-41ABFF32C41D}" presName="textBox4a" presStyleLbl="revTx" presStyleIdx="0" presStyleCnt="4">
        <dgm:presLayoutVars>
          <dgm:bulletEnabled val="1"/>
        </dgm:presLayoutVars>
      </dgm:prSet>
      <dgm:spPr/>
    </dgm:pt>
    <dgm:pt modelId="{473AB867-BE07-4236-971C-3AFCCD4F3502}" type="pres">
      <dgm:prSet presAssocID="{911305D4-9478-4887-8511-53882EDDB37C}" presName="bullet4b" presStyleLbl="node1" presStyleIdx="1" presStyleCnt="4"/>
      <dgm:spPr>
        <a:solidFill>
          <a:srgbClr val="C00000"/>
        </a:solidFill>
      </dgm:spPr>
    </dgm:pt>
    <dgm:pt modelId="{080B635A-FBD4-4CFC-A155-76BFB793044A}" type="pres">
      <dgm:prSet presAssocID="{911305D4-9478-4887-8511-53882EDDB37C}" presName="textBox4b" presStyleLbl="revTx" presStyleIdx="1" presStyleCnt="4" custScaleX="101819" custScaleY="88530" custLinFactNeighborX="-92405" custLinFactNeighborY="-90770">
        <dgm:presLayoutVars>
          <dgm:bulletEnabled val="1"/>
        </dgm:presLayoutVars>
      </dgm:prSet>
      <dgm:spPr/>
    </dgm:pt>
    <dgm:pt modelId="{281C20B4-E718-439F-AF64-83E73E9FAFFF}" type="pres">
      <dgm:prSet presAssocID="{72DD2584-ED05-4228-9771-3BFAF246D995}" presName="bullet4c" presStyleLbl="node1" presStyleIdx="2" presStyleCnt="4"/>
      <dgm:spPr>
        <a:solidFill>
          <a:schemeClr val="accent6">
            <a:lumMod val="75000"/>
          </a:schemeClr>
        </a:solidFill>
      </dgm:spPr>
    </dgm:pt>
    <dgm:pt modelId="{CF740D8A-3F6C-4809-9112-EBA8641B06EA}" type="pres">
      <dgm:prSet presAssocID="{72DD2584-ED05-4228-9771-3BFAF246D995}" presName="textBox4c" presStyleLbl="revTx" presStyleIdx="2" presStyleCnt="4" custScaleX="143877" custScaleY="88394" custLinFactNeighborX="-36060" custLinFactNeighborY="2211">
        <dgm:presLayoutVars>
          <dgm:bulletEnabled val="1"/>
        </dgm:presLayoutVars>
      </dgm:prSet>
      <dgm:spPr/>
    </dgm:pt>
    <dgm:pt modelId="{EF7DFA16-9AD9-432E-88ED-4A9795808158}" type="pres">
      <dgm:prSet presAssocID="{52EC037F-DBC0-41D8-A4BA-29645BFDD1B1}" presName="bullet4d" presStyleLbl="node1" presStyleIdx="3" presStyleCnt="4"/>
      <dgm:spPr>
        <a:solidFill>
          <a:srgbClr val="F200F2"/>
        </a:solidFill>
      </dgm:spPr>
    </dgm:pt>
    <dgm:pt modelId="{7DC78638-1FDB-4CAB-AF43-19B85214AF77}" type="pres">
      <dgm:prSet presAssocID="{52EC037F-DBC0-41D8-A4BA-29645BFDD1B1}" presName="textBox4d" presStyleLbl="revTx" presStyleIdx="3" presStyleCnt="4" custScaleX="132631" custLinFactNeighborX="17401" custLinFactNeighborY="3937">
        <dgm:presLayoutVars>
          <dgm:bulletEnabled val="1"/>
        </dgm:presLayoutVars>
      </dgm:prSet>
      <dgm:spPr/>
    </dgm:pt>
  </dgm:ptLst>
  <dgm:cxnLst>
    <dgm:cxn modelId="{4F619001-5032-44C6-9D3D-E4E43BD645C6}" type="presOf" srcId="{AD38C1C1-926A-4C34-BCF9-41ABFF32C41D}" destId="{9B5C3A1C-392C-4523-B087-F12D03D0EC15}" srcOrd="0" destOrd="0" presId="urn:microsoft.com/office/officeart/2005/8/layout/arrow2"/>
    <dgm:cxn modelId="{632B591B-8CDF-4C23-96FD-EF2A3BB81EDF}" srcId="{DDCD1EFC-9BF0-40CB-AA57-244CD5647E96}" destId="{52EC037F-DBC0-41D8-A4BA-29645BFDD1B1}" srcOrd="3" destOrd="0" parTransId="{0B503156-1114-4C6A-A163-42EEFDCB79D9}" sibTransId="{344B9CDA-975C-4848-93BA-A2E78B130C63}"/>
    <dgm:cxn modelId="{9FED7429-1526-42A0-9A6B-B4196F901255}" srcId="{DDCD1EFC-9BF0-40CB-AA57-244CD5647E96}" destId="{911305D4-9478-4887-8511-53882EDDB37C}" srcOrd="1" destOrd="0" parTransId="{B37398C9-DCF7-4F83-AFA6-D026686DE791}" sibTransId="{63FEF7AB-B08B-41E4-B4D9-A03C984E3458}"/>
    <dgm:cxn modelId="{21F15B2F-663A-472B-9615-7970CF92131E}" type="presOf" srcId="{72DD2584-ED05-4228-9771-3BFAF246D995}" destId="{CF740D8A-3F6C-4809-9112-EBA8641B06EA}" srcOrd="0" destOrd="0" presId="urn:microsoft.com/office/officeart/2005/8/layout/arrow2"/>
    <dgm:cxn modelId="{95EB7337-C8B1-44CF-AD10-AA92C974B917}" type="presOf" srcId="{DDCD1EFC-9BF0-40CB-AA57-244CD5647E96}" destId="{EA8F9EEC-37DA-478C-870C-DC70D922D43A}" srcOrd="0" destOrd="0" presId="urn:microsoft.com/office/officeart/2005/8/layout/arrow2"/>
    <dgm:cxn modelId="{80114D3A-920F-4F6B-92C2-229DFD9C3C5D}" srcId="{DDCD1EFC-9BF0-40CB-AA57-244CD5647E96}" destId="{72DD2584-ED05-4228-9771-3BFAF246D995}" srcOrd="2" destOrd="0" parTransId="{0F044610-E18B-4528-80CF-23B96EA14AB1}" sibTransId="{A3D03D63-D0B3-4DC2-AF21-FA52D87722E3}"/>
    <dgm:cxn modelId="{B9C56870-D986-42C8-BC5B-42CC36F807CB}" type="presOf" srcId="{911305D4-9478-4887-8511-53882EDDB37C}" destId="{080B635A-FBD4-4CFC-A155-76BFB793044A}" srcOrd="0" destOrd="0" presId="urn:microsoft.com/office/officeart/2005/8/layout/arrow2"/>
    <dgm:cxn modelId="{B1572ECE-0B22-42AD-B9E8-8D17AF3FB8D2}" srcId="{DDCD1EFC-9BF0-40CB-AA57-244CD5647E96}" destId="{AD38C1C1-926A-4C34-BCF9-41ABFF32C41D}" srcOrd="0" destOrd="0" parTransId="{EDB888F8-5AD0-42F4-A382-9D6FEE4378C7}" sibTransId="{76171B38-94F2-45B0-9AFB-01ADB86868EB}"/>
    <dgm:cxn modelId="{7211F4E9-79B0-4056-AF26-8459CC534DF5}" type="presOf" srcId="{52EC037F-DBC0-41D8-A4BA-29645BFDD1B1}" destId="{7DC78638-1FDB-4CAB-AF43-19B85214AF77}" srcOrd="0" destOrd="0" presId="urn:microsoft.com/office/officeart/2005/8/layout/arrow2"/>
    <dgm:cxn modelId="{74CF7EE5-12BB-4A6C-BA4D-E4DFFAA284FA}" type="presParOf" srcId="{EA8F9EEC-37DA-478C-870C-DC70D922D43A}" destId="{8DBEE6B1-8F68-45AA-B769-964B786590C2}" srcOrd="0" destOrd="0" presId="urn:microsoft.com/office/officeart/2005/8/layout/arrow2"/>
    <dgm:cxn modelId="{928E97C4-F805-41C6-AEC5-46AF5A739B71}" type="presParOf" srcId="{EA8F9EEC-37DA-478C-870C-DC70D922D43A}" destId="{A70EA07A-C426-422C-8C4A-95DB8A1C9195}" srcOrd="1" destOrd="0" presId="urn:microsoft.com/office/officeart/2005/8/layout/arrow2"/>
    <dgm:cxn modelId="{9DFDA6C7-92C9-4F0E-A78F-0FF258CB9D78}" type="presParOf" srcId="{A70EA07A-C426-422C-8C4A-95DB8A1C9195}" destId="{421397AB-6F1F-4729-8DA9-D8D0604402AB}" srcOrd="0" destOrd="0" presId="urn:microsoft.com/office/officeart/2005/8/layout/arrow2"/>
    <dgm:cxn modelId="{E22A7111-D0C7-4876-BEEF-34830CED75B8}" type="presParOf" srcId="{A70EA07A-C426-422C-8C4A-95DB8A1C9195}" destId="{9B5C3A1C-392C-4523-B087-F12D03D0EC15}" srcOrd="1" destOrd="0" presId="urn:microsoft.com/office/officeart/2005/8/layout/arrow2"/>
    <dgm:cxn modelId="{9A20A709-F61A-4502-A3FC-25D6F8DC8F9C}" type="presParOf" srcId="{A70EA07A-C426-422C-8C4A-95DB8A1C9195}" destId="{473AB867-BE07-4236-971C-3AFCCD4F3502}" srcOrd="2" destOrd="0" presId="urn:microsoft.com/office/officeart/2005/8/layout/arrow2"/>
    <dgm:cxn modelId="{9D2F7617-291E-470C-A450-57B1A6367D26}" type="presParOf" srcId="{A70EA07A-C426-422C-8C4A-95DB8A1C9195}" destId="{080B635A-FBD4-4CFC-A155-76BFB793044A}" srcOrd="3" destOrd="0" presId="urn:microsoft.com/office/officeart/2005/8/layout/arrow2"/>
    <dgm:cxn modelId="{B5DED796-0650-4E76-88C7-FC1E1CB4925F}" type="presParOf" srcId="{A70EA07A-C426-422C-8C4A-95DB8A1C9195}" destId="{281C20B4-E718-439F-AF64-83E73E9FAFFF}" srcOrd="4" destOrd="0" presId="urn:microsoft.com/office/officeart/2005/8/layout/arrow2"/>
    <dgm:cxn modelId="{507C77A1-CD9B-46F6-BFC2-0F6267676C75}" type="presParOf" srcId="{A70EA07A-C426-422C-8C4A-95DB8A1C9195}" destId="{CF740D8A-3F6C-4809-9112-EBA8641B06EA}" srcOrd="5" destOrd="0" presId="urn:microsoft.com/office/officeart/2005/8/layout/arrow2"/>
    <dgm:cxn modelId="{A9BF0182-711C-402B-B443-CECD44A36E2E}" type="presParOf" srcId="{A70EA07A-C426-422C-8C4A-95DB8A1C9195}" destId="{EF7DFA16-9AD9-432E-88ED-4A9795808158}" srcOrd="6" destOrd="0" presId="urn:microsoft.com/office/officeart/2005/8/layout/arrow2"/>
    <dgm:cxn modelId="{F03C44E2-EFBB-43AB-A0F5-B4F86B39E3C2}" type="presParOf" srcId="{A70EA07A-C426-422C-8C4A-95DB8A1C9195}" destId="{7DC78638-1FDB-4CAB-AF43-19B85214AF77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3A453D9-522E-4D17-AF70-2949E4561C52}" type="doc">
      <dgm:prSet loTypeId="urn:microsoft.com/office/officeart/2005/8/layout/hList6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s-VE"/>
        </a:p>
      </dgm:t>
    </dgm:pt>
    <dgm:pt modelId="{1C95B5D6-F9B9-47E7-92FF-D38CA9FE3ADD}">
      <dgm:prSet/>
      <dgm:spPr>
        <a:ln w="28575">
          <a:solidFill>
            <a:srgbClr val="C00000"/>
          </a:solidFill>
        </a:ln>
      </dgm:spPr>
      <dgm:t>
        <a:bodyPr/>
        <a:lstStyle/>
        <a:p>
          <a:endParaRPr lang="es-VE" sz="2000" dirty="0">
            <a:solidFill>
              <a:srgbClr val="C00000"/>
            </a:solidFill>
          </a:endParaRPr>
        </a:p>
      </dgm:t>
    </dgm:pt>
    <dgm:pt modelId="{C4C90221-DFCB-4D3E-9198-1320518CCE64}" type="parTrans" cxnId="{59962335-2079-417C-8F4D-377CC5F4E3D9}">
      <dgm:prSet/>
      <dgm:spPr/>
      <dgm:t>
        <a:bodyPr/>
        <a:lstStyle/>
        <a:p>
          <a:endParaRPr lang="es-VE"/>
        </a:p>
      </dgm:t>
    </dgm:pt>
    <dgm:pt modelId="{83562360-9FFE-4EA1-AEA7-D6C3AECC462C}" type="sibTrans" cxnId="{59962335-2079-417C-8F4D-377CC5F4E3D9}">
      <dgm:prSet/>
      <dgm:spPr/>
      <dgm:t>
        <a:bodyPr/>
        <a:lstStyle/>
        <a:p>
          <a:endParaRPr lang="es-VE"/>
        </a:p>
      </dgm:t>
    </dgm:pt>
    <dgm:pt modelId="{DF031B4A-CB41-48A8-AA30-B0BBB39D0396}">
      <dgm:prSet custT="1"/>
      <dgm:spPr>
        <a:ln w="28575">
          <a:solidFill>
            <a:srgbClr val="C00000"/>
          </a:solidFill>
        </a:ln>
      </dgm:spPr>
      <dgm:t>
        <a:bodyPr/>
        <a:lstStyle/>
        <a:p>
          <a:r>
            <a:rPr lang="es-ES" sz="1800" b="1" dirty="0">
              <a:solidFill>
                <a:srgbClr val="C00000"/>
              </a:solidFill>
            </a:rPr>
            <a:t>Participa en clase síncrona!!! …</a:t>
          </a:r>
          <a:endParaRPr lang="es-VE" sz="1800" b="1" dirty="0">
            <a:solidFill>
              <a:srgbClr val="C00000"/>
            </a:solidFill>
          </a:endParaRPr>
        </a:p>
      </dgm:t>
    </dgm:pt>
    <dgm:pt modelId="{DC19CCE8-A1D8-47E8-BB73-C760FE6AB893}" type="parTrans" cxnId="{EE5CB75C-F7F1-48EE-8F5E-5E907CA064F5}">
      <dgm:prSet/>
      <dgm:spPr/>
      <dgm:t>
        <a:bodyPr/>
        <a:lstStyle/>
        <a:p>
          <a:endParaRPr lang="es-VE"/>
        </a:p>
      </dgm:t>
    </dgm:pt>
    <dgm:pt modelId="{819EC798-42FF-4628-A4BB-15251A06D337}" type="sibTrans" cxnId="{EE5CB75C-F7F1-48EE-8F5E-5E907CA064F5}">
      <dgm:prSet/>
      <dgm:spPr/>
      <dgm:t>
        <a:bodyPr/>
        <a:lstStyle/>
        <a:p>
          <a:endParaRPr lang="es-VE"/>
        </a:p>
      </dgm:t>
    </dgm:pt>
    <dgm:pt modelId="{ED619DFB-94E8-4DD0-A3E6-1F742CB22815}">
      <dgm:prSet/>
      <dgm:spPr>
        <a:ln w="28575">
          <a:solidFill>
            <a:srgbClr val="002060"/>
          </a:solidFill>
        </a:ln>
      </dgm:spPr>
      <dgm:t>
        <a:bodyPr/>
        <a:lstStyle/>
        <a:p>
          <a:pPr algn="l"/>
          <a:r>
            <a:rPr lang="es-ES" b="1" i="0" dirty="0">
              <a:effectLst/>
            </a:rPr>
            <a:t> Promueva un ambiente grato, alegre, de buena comunicación y confianza mutua, buenas relaciones docente, aprendiz y aprendizajes favorecen el éxito. </a:t>
          </a:r>
        </a:p>
        <a:p>
          <a:pPr algn="l"/>
          <a:r>
            <a:rPr lang="es-ES" b="1" i="0" dirty="0">
              <a:effectLst/>
            </a:rPr>
            <a:t>Si tienes dudas, inquietudes, comunícalas!!</a:t>
          </a:r>
        </a:p>
      </dgm:t>
    </dgm:pt>
    <dgm:pt modelId="{E5BAF021-4D90-4916-853F-1973195250B7}" type="parTrans" cxnId="{89E5AE38-F2E2-4E2A-817D-659D6B17E0C9}">
      <dgm:prSet/>
      <dgm:spPr/>
      <dgm:t>
        <a:bodyPr/>
        <a:lstStyle/>
        <a:p>
          <a:endParaRPr lang="es-VE"/>
        </a:p>
      </dgm:t>
    </dgm:pt>
    <dgm:pt modelId="{2A3A93A3-E73C-4C6C-8DCB-BFB523321D80}" type="sibTrans" cxnId="{89E5AE38-F2E2-4E2A-817D-659D6B17E0C9}">
      <dgm:prSet/>
      <dgm:spPr/>
      <dgm:t>
        <a:bodyPr/>
        <a:lstStyle/>
        <a:p>
          <a:endParaRPr lang="es-VE"/>
        </a:p>
      </dgm:t>
    </dgm:pt>
    <dgm:pt modelId="{07117D9C-3DBB-4AEA-A803-F2A512FB82DA}">
      <dgm:prSet/>
      <dgm:spPr>
        <a:ln w="28575">
          <a:solidFill>
            <a:srgbClr val="006600"/>
          </a:solidFill>
        </a:ln>
      </dgm:spPr>
      <dgm:t>
        <a:bodyPr/>
        <a:lstStyle/>
        <a:p>
          <a:pPr algn="l"/>
          <a:r>
            <a:rPr lang="es-ES" b="1" dirty="0">
              <a:solidFill>
                <a:srgbClr val="003300"/>
              </a:solidFill>
            </a:rPr>
            <a:t>Si participas en un grupo de </a:t>
          </a:r>
          <a:r>
            <a:rPr lang="es-ES" b="1" dirty="0" err="1">
              <a:solidFill>
                <a:srgbClr val="003300"/>
              </a:solidFill>
            </a:rPr>
            <a:t>Whatsapp</a:t>
          </a:r>
          <a:r>
            <a:rPr lang="es-ES" b="1" dirty="0">
              <a:solidFill>
                <a:srgbClr val="003300"/>
              </a:solidFill>
            </a:rPr>
            <a:t> o </a:t>
          </a:r>
          <a:r>
            <a:rPr lang="es-ES" b="1" dirty="0" err="1">
              <a:solidFill>
                <a:srgbClr val="003300"/>
              </a:solidFill>
            </a:rPr>
            <a:t>Telegram</a:t>
          </a:r>
          <a:r>
            <a:rPr lang="es-ES" b="1" dirty="0">
              <a:solidFill>
                <a:srgbClr val="003300"/>
              </a:solidFill>
            </a:rPr>
            <a:t> utiliza un lenguaje adecuado</a:t>
          </a:r>
        </a:p>
        <a:p>
          <a:pPr algn="l"/>
          <a:r>
            <a:rPr lang="es-ES" b="1" dirty="0">
              <a:solidFill>
                <a:srgbClr val="003300"/>
              </a:solidFill>
            </a:rPr>
            <a:t>No escribas todo en mayúsculas y evita el uso de stickers y emoticones.</a:t>
          </a:r>
        </a:p>
      </dgm:t>
    </dgm:pt>
    <dgm:pt modelId="{E8AB24E1-0F6F-45F0-9168-B517E5FEBE96}" type="parTrans" cxnId="{C40743B7-9298-4E09-B507-A5F00F38B487}">
      <dgm:prSet/>
      <dgm:spPr/>
      <dgm:t>
        <a:bodyPr/>
        <a:lstStyle/>
        <a:p>
          <a:endParaRPr lang="es-VE"/>
        </a:p>
      </dgm:t>
    </dgm:pt>
    <dgm:pt modelId="{AE0F2B2D-DF64-4515-B6B1-3E9A701E5E03}" type="sibTrans" cxnId="{C40743B7-9298-4E09-B507-A5F00F38B487}">
      <dgm:prSet/>
      <dgm:spPr/>
      <dgm:t>
        <a:bodyPr/>
        <a:lstStyle/>
        <a:p>
          <a:endParaRPr lang="es-VE"/>
        </a:p>
      </dgm:t>
    </dgm:pt>
    <dgm:pt modelId="{88D2F645-B0B9-4C46-9166-C5E20FCF2E2E}">
      <dgm:prSet custT="1"/>
      <dgm:spPr>
        <a:ln w="28575">
          <a:solidFill>
            <a:srgbClr val="C00000"/>
          </a:solidFill>
        </a:ln>
      </dgm:spPr>
      <dgm:t>
        <a:bodyPr/>
        <a:lstStyle/>
        <a:p>
          <a:r>
            <a:rPr lang="es-ES" sz="1800" b="1" dirty="0">
              <a:solidFill>
                <a:srgbClr val="C00000"/>
              </a:solidFill>
            </a:rPr>
            <a:t>Levanta la mano, recuerda que puedes responder y aclarar tus dudas. </a:t>
          </a:r>
          <a:endParaRPr lang="es-VE" sz="1800" b="1" dirty="0">
            <a:solidFill>
              <a:srgbClr val="C00000"/>
            </a:solidFill>
          </a:endParaRPr>
        </a:p>
      </dgm:t>
    </dgm:pt>
    <dgm:pt modelId="{890F03AC-5D02-4316-8296-43784D18859F}" type="parTrans" cxnId="{8C5C602D-A085-4999-A47A-D4CA75044517}">
      <dgm:prSet/>
      <dgm:spPr/>
      <dgm:t>
        <a:bodyPr/>
        <a:lstStyle/>
        <a:p>
          <a:endParaRPr lang="es-VE"/>
        </a:p>
      </dgm:t>
    </dgm:pt>
    <dgm:pt modelId="{F9FCB569-B034-4F86-A503-5197B9ED4C25}" type="sibTrans" cxnId="{8C5C602D-A085-4999-A47A-D4CA75044517}">
      <dgm:prSet/>
      <dgm:spPr/>
      <dgm:t>
        <a:bodyPr/>
        <a:lstStyle/>
        <a:p>
          <a:endParaRPr lang="es-VE"/>
        </a:p>
      </dgm:t>
    </dgm:pt>
    <dgm:pt modelId="{64012F21-F217-4D94-975F-72B341ECD661}">
      <dgm:prSet custT="1"/>
      <dgm:spPr>
        <a:ln w="28575">
          <a:solidFill>
            <a:srgbClr val="C00000"/>
          </a:solidFill>
        </a:ln>
      </dgm:spPr>
      <dgm:t>
        <a:bodyPr/>
        <a:lstStyle/>
        <a:p>
          <a:r>
            <a:rPr lang="es-ES" sz="1800" b="1" dirty="0">
              <a:solidFill>
                <a:srgbClr val="C00000"/>
              </a:solidFill>
            </a:rPr>
            <a:t>Si el profesor lo plantea, conecta con tus compañeros de equipo</a:t>
          </a:r>
          <a:endParaRPr lang="es-VE" sz="1800" b="1" dirty="0">
            <a:solidFill>
              <a:srgbClr val="C00000"/>
            </a:solidFill>
          </a:endParaRPr>
        </a:p>
      </dgm:t>
    </dgm:pt>
    <dgm:pt modelId="{EBB2ABC2-F1DE-45FD-A59C-0D8F6E261D7A}" type="parTrans" cxnId="{A9394F2B-C27F-4331-9042-2CFB1DDB2696}">
      <dgm:prSet/>
      <dgm:spPr/>
      <dgm:t>
        <a:bodyPr/>
        <a:lstStyle/>
        <a:p>
          <a:endParaRPr lang="es-VE"/>
        </a:p>
      </dgm:t>
    </dgm:pt>
    <dgm:pt modelId="{6071D7EA-5511-4C9C-BB8F-6850B9833E9C}" type="sibTrans" cxnId="{A9394F2B-C27F-4331-9042-2CFB1DDB2696}">
      <dgm:prSet/>
      <dgm:spPr/>
      <dgm:t>
        <a:bodyPr/>
        <a:lstStyle/>
        <a:p>
          <a:endParaRPr lang="es-VE"/>
        </a:p>
      </dgm:t>
    </dgm:pt>
    <dgm:pt modelId="{40AD43F4-3555-4EF8-B92A-B10595DFACD0}" type="pres">
      <dgm:prSet presAssocID="{63A453D9-522E-4D17-AF70-2949E4561C52}" presName="Name0" presStyleCnt="0">
        <dgm:presLayoutVars>
          <dgm:dir/>
          <dgm:resizeHandles val="exact"/>
        </dgm:presLayoutVars>
      </dgm:prSet>
      <dgm:spPr/>
    </dgm:pt>
    <dgm:pt modelId="{142EFE45-9C24-4EFB-B47C-511CC917CA55}" type="pres">
      <dgm:prSet presAssocID="{1C95B5D6-F9B9-47E7-92FF-D38CA9FE3ADD}" presName="node" presStyleLbl="node1" presStyleIdx="0" presStyleCnt="3">
        <dgm:presLayoutVars>
          <dgm:bulletEnabled val="1"/>
        </dgm:presLayoutVars>
      </dgm:prSet>
      <dgm:spPr/>
    </dgm:pt>
    <dgm:pt modelId="{38DF29CE-08A9-4032-8410-EAAC4C2C7FC0}" type="pres">
      <dgm:prSet presAssocID="{83562360-9FFE-4EA1-AEA7-D6C3AECC462C}" presName="sibTrans" presStyleCnt="0"/>
      <dgm:spPr/>
    </dgm:pt>
    <dgm:pt modelId="{7E42E1B9-036D-4BD2-998C-44948EE41ADC}" type="pres">
      <dgm:prSet presAssocID="{ED619DFB-94E8-4DD0-A3E6-1F742CB22815}" presName="node" presStyleLbl="node1" presStyleIdx="1" presStyleCnt="3">
        <dgm:presLayoutVars>
          <dgm:bulletEnabled val="1"/>
        </dgm:presLayoutVars>
      </dgm:prSet>
      <dgm:spPr/>
    </dgm:pt>
    <dgm:pt modelId="{38F2A334-2D95-4939-8C17-D0EB1DC8E27E}" type="pres">
      <dgm:prSet presAssocID="{2A3A93A3-E73C-4C6C-8DCB-BFB523321D80}" presName="sibTrans" presStyleCnt="0"/>
      <dgm:spPr/>
    </dgm:pt>
    <dgm:pt modelId="{DCA68EC3-5F51-4EA7-94AC-C58C5B6D588D}" type="pres">
      <dgm:prSet presAssocID="{07117D9C-3DBB-4AEA-A803-F2A512FB82DA}" presName="node" presStyleLbl="node1" presStyleIdx="2" presStyleCnt="3">
        <dgm:presLayoutVars>
          <dgm:bulletEnabled val="1"/>
        </dgm:presLayoutVars>
      </dgm:prSet>
      <dgm:spPr/>
    </dgm:pt>
  </dgm:ptLst>
  <dgm:cxnLst>
    <dgm:cxn modelId="{9401A814-8817-42AD-BDD0-E36D7FE218D7}" type="presOf" srcId="{63A453D9-522E-4D17-AF70-2949E4561C52}" destId="{40AD43F4-3555-4EF8-B92A-B10595DFACD0}" srcOrd="0" destOrd="0" presId="urn:microsoft.com/office/officeart/2005/8/layout/hList6"/>
    <dgm:cxn modelId="{A9394F2B-C27F-4331-9042-2CFB1DDB2696}" srcId="{1C95B5D6-F9B9-47E7-92FF-D38CA9FE3ADD}" destId="{64012F21-F217-4D94-975F-72B341ECD661}" srcOrd="2" destOrd="0" parTransId="{EBB2ABC2-F1DE-45FD-A59C-0D8F6E261D7A}" sibTransId="{6071D7EA-5511-4C9C-BB8F-6850B9833E9C}"/>
    <dgm:cxn modelId="{8C5C602D-A085-4999-A47A-D4CA75044517}" srcId="{1C95B5D6-F9B9-47E7-92FF-D38CA9FE3ADD}" destId="{88D2F645-B0B9-4C46-9166-C5E20FCF2E2E}" srcOrd="1" destOrd="0" parTransId="{890F03AC-5D02-4316-8296-43784D18859F}" sibTransId="{F9FCB569-B034-4F86-A503-5197B9ED4C25}"/>
    <dgm:cxn modelId="{59962335-2079-417C-8F4D-377CC5F4E3D9}" srcId="{63A453D9-522E-4D17-AF70-2949E4561C52}" destId="{1C95B5D6-F9B9-47E7-92FF-D38CA9FE3ADD}" srcOrd="0" destOrd="0" parTransId="{C4C90221-DFCB-4D3E-9198-1320518CCE64}" sibTransId="{83562360-9FFE-4EA1-AEA7-D6C3AECC462C}"/>
    <dgm:cxn modelId="{89E5AE38-F2E2-4E2A-817D-659D6B17E0C9}" srcId="{63A453D9-522E-4D17-AF70-2949E4561C52}" destId="{ED619DFB-94E8-4DD0-A3E6-1F742CB22815}" srcOrd="1" destOrd="0" parTransId="{E5BAF021-4D90-4916-853F-1973195250B7}" sibTransId="{2A3A93A3-E73C-4C6C-8DCB-BFB523321D80}"/>
    <dgm:cxn modelId="{EE5CB75C-F7F1-48EE-8F5E-5E907CA064F5}" srcId="{1C95B5D6-F9B9-47E7-92FF-D38CA9FE3ADD}" destId="{DF031B4A-CB41-48A8-AA30-B0BBB39D0396}" srcOrd="0" destOrd="0" parTransId="{DC19CCE8-A1D8-47E8-BB73-C760FE6AB893}" sibTransId="{819EC798-42FF-4628-A4BB-15251A06D337}"/>
    <dgm:cxn modelId="{B7AD405E-0B67-4C30-A1FD-DA47DC81C9D1}" type="presOf" srcId="{1C95B5D6-F9B9-47E7-92FF-D38CA9FE3ADD}" destId="{142EFE45-9C24-4EFB-B47C-511CC917CA55}" srcOrd="0" destOrd="0" presId="urn:microsoft.com/office/officeart/2005/8/layout/hList6"/>
    <dgm:cxn modelId="{EB2B0B44-D0F6-4D3A-844B-A1F4F5D48693}" type="presOf" srcId="{DF031B4A-CB41-48A8-AA30-B0BBB39D0396}" destId="{142EFE45-9C24-4EFB-B47C-511CC917CA55}" srcOrd="0" destOrd="1" presId="urn:microsoft.com/office/officeart/2005/8/layout/hList6"/>
    <dgm:cxn modelId="{7C04C49D-7CD6-4EE0-9B30-82255EC280ED}" type="presOf" srcId="{ED619DFB-94E8-4DD0-A3E6-1F742CB22815}" destId="{7E42E1B9-036D-4BD2-998C-44948EE41ADC}" srcOrd="0" destOrd="0" presId="urn:microsoft.com/office/officeart/2005/8/layout/hList6"/>
    <dgm:cxn modelId="{C40743B7-9298-4E09-B507-A5F00F38B487}" srcId="{63A453D9-522E-4D17-AF70-2949E4561C52}" destId="{07117D9C-3DBB-4AEA-A803-F2A512FB82DA}" srcOrd="2" destOrd="0" parTransId="{E8AB24E1-0F6F-45F0-9168-B517E5FEBE96}" sibTransId="{AE0F2B2D-DF64-4515-B6B1-3E9A701E5E03}"/>
    <dgm:cxn modelId="{C26486D5-67AB-4991-9752-876C5EBA6BC0}" type="presOf" srcId="{88D2F645-B0B9-4C46-9166-C5E20FCF2E2E}" destId="{142EFE45-9C24-4EFB-B47C-511CC917CA55}" srcOrd="0" destOrd="2" presId="urn:microsoft.com/office/officeart/2005/8/layout/hList6"/>
    <dgm:cxn modelId="{DBB1B0DD-059B-405A-B6E0-D3AD4530406D}" type="presOf" srcId="{64012F21-F217-4D94-975F-72B341ECD661}" destId="{142EFE45-9C24-4EFB-B47C-511CC917CA55}" srcOrd="0" destOrd="3" presId="urn:microsoft.com/office/officeart/2005/8/layout/hList6"/>
    <dgm:cxn modelId="{963DC4FE-1AFC-4E51-A02C-2DE58A7A38B9}" type="presOf" srcId="{07117D9C-3DBB-4AEA-A803-F2A512FB82DA}" destId="{DCA68EC3-5F51-4EA7-94AC-C58C5B6D588D}" srcOrd="0" destOrd="0" presId="urn:microsoft.com/office/officeart/2005/8/layout/hList6"/>
    <dgm:cxn modelId="{28722961-6037-490D-A18C-241D3261CB17}" type="presParOf" srcId="{40AD43F4-3555-4EF8-B92A-B10595DFACD0}" destId="{142EFE45-9C24-4EFB-B47C-511CC917CA55}" srcOrd="0" destOrd="0" presId="urn:microsoft.com/office/officeart/2005/8/layout/hList6"/>
    <dgm:cxn modelId="{2CC3263B-2DC4-4C1F-A3C3-DEF692C0A914}" type="presParOf" srcId="{40AD43F4-3555-4EF8-B92A-B10595DFACD0}" destId="{38DF29CE-08A9-4032-8410-EAAC4C2C7FC0}" srcOrd="1" destOrd="0" presId="urn:microsoft.com/office/officeart/2005/8/layout/hList6"/>
    <dgm:cxn modelId="{90EF17FE-A139-4C42-9863-059C2D97D6B8}" type="presParOf" srcId="{40AD43F4-3555-4EF8-B92A-B10595DFACD0}" destId="{7E42E1B9-036D-4BD2-998C-44948EE41ADC}" srcOrd="2" destOrd="0" presId="urn:microsoft.com/office/officeart/2005/8/layout/hList6"/>
    <dgm:cxn modelId="{C2B802FA-D2F8-41B1-8C1B-2C0350F64511}" type="presParOf" srcId="{40AD43F4-3555-4EF8-B92A-B10595DFACD0}" destId="{38F2A334-2D95-4939-8C17-D0EB1DC8E27E}" srcOrd="3" destOrd="0" presId="urn:microsoft.com/office/officeart/2005/8/layout/hList6"/>
    <dgm:cxn modelId="{AC75F4D3-C769-4B92-8804-34631994C1C6}" type="presParOf" srcId="{40AD43F4-3555-4EF8-B92A-B10595DFACD0}" destId="{DCA68EC3-5F51-4EA7-94AC-C58C5B6D588D}" srcOrd="4" destOrd="0" presId="urn:microsoft.com/office/officeart/2005/8/layout/hList6"/>
  </dgm:cxnLst>
  <dgm:bg/>
  <dgm:whole>
    <a:ln w="28575"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17BCAFF-1BF1-4928-A8D3-B71A66AFC009}" type="doc">
      <dgm:prSet loTypeId="urn:microsoft.com/office/officeart/2005/8/layout/radial4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VE"/>
        </a:p>
      </dgm:t>
    </dgm:pt>
    <dgm:pt modelId="{66527811-B1E0-412D-B891-848DF320DF9D}">
      <dgm:prSet phldrT="[Texto]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ln w="57150"/>
      </dgm:spPr>
      <dgm:t>
        <a:bodyPr/>
        <a:lstStyle/>
        <a:p>
          <a:r>
            <a:rPr lang="es-VE" dirty="0"/>
            <a:t>Aprende</a:t>
          </a:r>
        </a:p>
      </dgm:t>
    </dgm:pt>
    <dgm:pt modelId="{C0D42D51-8F66-48FB-8F0B-F4398E19FB9E}" type="parTrans" cxnId="{9CF5F09B-19CD-46FB-8811-D96A3F89B303}">
      <dgm:prSet/>
      <dgm:spPr/>
      <dgm:t>
        <a:bodyPr/>
        <a:lstStyle/>
        <a:p>
          <a:endParaRPr lang="es-VE"/>
        </a:p>
      </dgm:t>
    </dgm:pt>
    <dgm:pt modelId="{750BE5D4-7980-4247-B069-B2167A776AB4}" type="sibTrans" cxnId="{9CF5F09B-19CD-46FB-8811-D96A3F89B303}">
      <dgm:prSet/>
      <dgm:spPr/>
      <dgm:t>
        <a:bodyPr/>
        <a:lstStyle/>
        <a:p>
          <a:endParaRPr lang="es-VE"/>
        </a:p>
      </dgm:t>
    </dgm:pt>
    <dgm:pt modelId="{C6A8D804-54CE-407A-A54E-E10DE49BFE86}">
      <dgm:prSet phldrT="[Texto]" custT="1"/>
      <dgm:spPr/>
      <dgm:t>
        <a:bodyPr/>
        <a:lstStyle/>
        <a:p>
          <a:r>
            <a:rPr lang="es-VE" sz="1600" b="1" dirty="0"/>
            <a:t>Descansa</a:t>
          </a:r>
        </a:p>
      </dgm:t>
    </dgm:pt>
    <dgm:pt modelId="{9B50A694-8FAE-473A-A75C-7F912BA0778E}" type="parTrans" cxnId="{D846544A-0EED-40E1-9E79-11B18EC797A0}">
      <dgm:prSet/>
      <dgm:spPr/>
      <dgm:t>
        <a:bodyPr/>
        <a:lstStyle/>
        <a:p>
          <a:endParaRPr lang="es-VE"/>
        </a:p>
      </dgm:t>
    </dgm:pt>
    <dgm:pt modelId="{719CD154-3C57-461E-B6A1-7B6F038F794B}" type="sibTrans" cxnId="{D846544A-0EED-40E1-9E79-11B18EC797A0}">
      <dgm:prSet/>
      <dgm:spPr/>
      <dgm:t>
        <a:bodyPr/>
        <a:lstStyle/>
        <a:p>
          <a:endParaRPr lang="es-VE"/>
        </a:p>
      </dgm:t>
    </dgm:pt>
    <dgm:pt modelId="{B40503EA-0F51-4B66-ABD2-A76859864AA5}">
      <dgm:prSet phldrT="[Texto]" custT="1"/>
      <dgm:spPr>
        <a:solidFill>
          <a:srgbClr val="7030A0"/>
        </a:solidFill>
      </dgm:spPr>
      <dgm:t>
        <a:bodyPr/>
        <a:lstStyle/>
        <a:p>
          <a:r>
            <a:rPr lang="es-VE" sz="1600" b="1" dirty="0"/>
            <a:t>Consume alimentos sin mucha grasa</a:t>
          </a:r>
        </a:p>
      </dgm:t>
    </dgm:pt>
    <dgm:pt modelId="{F247B1CC-A11B-449D-AC8B-82FF1A9A0D74}" type="parTrans" cxnId="{8B39F573-3258-4105-BAC1-2C95ABAE08C6}">
      <dgm:prSet/>
      <dgm:spPr>
        <a:solidFill>
          <a:srgbClr val="7030A0"/>
        </a:solidFill>
      </dgm:spPr>
      <dgm:t>
        <a:bodyPr/>
        <a:lstStyle/>
        <a:p>
          <a:endParaRPr lang="es-VE"/>
        </a:p>
      </dgm:t>
    </dgm:pt>
    <dgm:pt modelId="{C69BFDAA-BB6C-42E1-B66C-D2859478FD2E}" type="sibTrans" cxnId="{8B39F573-3258-4105-BAC1-2C95ABAE08C6}">
      <dgm:prSet/>
      <dgm:spPr/>
      <dgm:t>
        <a:bodyPr/>
        <a:lstStyle/>
        <a:p>
          <a:endParaRPr lang="es-VE"/>
        </a:p>
      </dgm:t>
    </dgm:pt>
    <dgm:pt modelId="{2C202B21-B35D-45DE-B859-7F7332F7A1B0}">
      <dgm:prSet phldrT="[Texto]" custT="1"/>
      <dgm:spPr>
        <a:solidFill>
          <a:srgbClr val="C00000"/>
        </a:solidFill>
      </dgm:spPr>
      <dgm:t>
        <a:bodyPr/>
        <a:lstStyle/>
        <a:p>
          <a:r>
            <a:rPr lang="es-VE" sz="1600" b="1" dirty="0"/>
            <a:t>Realiza ejercicios </a:t>
          </a:r>
          <a:r>
            <a:rPr lang="es-VE" sz="1600" b="1" dirty="0" err="1"/>
            <a:t>fisicos</a:t>
          </a:r>
          <a:endParaRPr lang="es-VE" sz="1600" b="1" dirty="0"/>
        </a:p>
      </dgm:t>
    </dgm:pt>
    <dgm:pt modelId="{2378CCC3-30C3-43B3-8F9C-E09C4A7D6A6F}" type="parTrans" cxnId="{90C7A6D9-1B0E-408B-B7D2-08B86ECB32A6}">
      <dgm:prSet/>
      <dgm:spPr>
        <a:solidFill>
          <a:srgbClr val="C00000"/>
        </a:solidFill>
      </dgm:spPr>
      <dgm:t>
        <a:bodyPr/>
        <a:lstStyle/>
        <a:p>
          <a:endParaRPr lang="es-VE"/>
        </a:p>
      </dgm:t>
    </dgm:pt>
    <dgm:pt modelId="{A278DB0C-BAA0-4B6A-9259-37D1BDC00E8B}" type="sibTrans" cxnId="{90C7A6D9-1B0E-408B-B7D2-08B86ECB32A6}">
      <dgm:prSet/>
      <dgm:spPr/>
      <dgm:t>
        <a:bodyPr/>
        <a:lstStyle/>
        <a:p>
          <a:endParaRPr lang="es-VE"/>
        </a:p>
      </dgm:t>
    </dgm:pt>
    <dgm:pt modelId="{6409A558-EB4B-4494-95AC-F53D34796DFC}">
      <dgm:prSet custT="1"/>
      <dgm:spPr/>
      <dgm:t>
        <a:bodyPr/>
        <a:lstStyle/>
        <a:p>
          <a:r>
            <a:rPr lang="es-VE" sz="1600" b="1" dirty="0"/>
            <a:t>Practica la memoria de trabajo</a:t>
          </a:r>
        </a:p>
      </dgm:t>
    </dgm:pt>
    <dgm:pt modelId="{89EDD86E-DE68-47E3-B704-D6710DC9BF8B}" type="parTrans" cxnId="{8C28D7A3-EABE-40C3-A65B-D3084C808D03}">
      <dgm:prSet/>
      <dgm:spPr/>
      <dgm:t>
        <a:bodyPr/>
        <a:lstStyle/>
        <a:p>
          <a:endParaRPr lang="es-VE"/>
        </a:p>
      </dgm:t>
    </dgm:pt>
    <dgm:pt modelId="{87C4FA2D-78D5-47AC-8033-CFD491812B1D}" type="sibTrans" cxnId="{8C28D7A3-EABE-40C3-A65B-D3084C808D03}">
      <dgm:prSet/>
      <dgm:spPr/>
      <dgm:t>
        <a:bodyPr/>
        <a:lstStyle/>
        <a:p>
          <a:endParaRPr lang="es-VE"/>
        </a:p>
      </dgm:t>
    </dgm:pt>
    <dgm:pt modelId="{A4EBD246-7B67-454B-849F-315E2EA295EB}">
      <dgm:prSet custT="1"/>
      <dgm:spPr/>
      <dgm:t>
        <a:bodyPr/>
        <a:lstStyle/>
        <a:p>
          <a:r>
            <a:rPr lang="es-VE" sz="1600" b="1" dirty="0"/>
            <a:t>Formula y responde preguntas</a:t>
          </a:r>
        </a:p>
      </dgm:t>
    </dgm:pt>
    <dgm:pt modelId="{1B7FD01E-4ED6-4AD7-A274-B128A4495A89}" type="parTrans" cxnId="{EE58E67B-8CDC-4D2F-A08F-04ECE34FBBEF}">
      <dgm:prSet/>
      <dgm:spPr/>
      <dgm:t>
        <a:bodyPr/>
        <a:lstStyle/>
        <a:p>
          <a:endParaRPr lang="es-VE"/>
        </a:p>
      </dgm:t>
    </dgm:pt>
    <dgm:pt modelId="{781F27B6-7EDA-4289-8ECF-084874D75DCC}" type="sibTrans" cxnId="{EE58E67B-8CDC-4D2F-A08F-04ECE34FBBEF}">
      <dgm:prSet/>
      <dgm:spPr/>
      <dgm:t>
        <a:bodyPr/>
        <a:lstStyle/>
        <a:p>
          <a:endParaRPr lang="es-VE"/>
        </a:p>
      </dgm:t>
    </dgm:pt>
    <dgm:pt modelId="{A50EB375-5B17-4964-ABCC-66CD805C27AB}">
      <dgm:prSet custT="1"/>
      <dgm:spPr/>
      <dgm:t>
        <a:bodyPr/>
        <a:lstStyle/>
        <a:p>
          <a:r>
            <a:rPr lang="es-VE" sz="1600" b="1" dirty="0"/>
            <a:t>Practica Repasa el mismo </a:t>
          </a:r>
          <a:r>
            <a:rPr lang="es-VE" sz="1600" b="1" dirty="0" err="1"/>
            <a:t>dia</a:t>
          </a:r>
          <a:endParaRPr lang="es-VE" sz="1600" b="1" dirty="0"/>
        </a:p>
      </dgm:t>
    </dgm:pt>
    <dgm:pt modelId="{E6CC2FB5-FEB5-436E-B43D-B6370FB7A3B2}" type="parTrans" cxnId="{17149A86-AC8E-4A76-AE3E-7AFCFCE4D280}">
      <dgm:prSet/>
      <dgm:spPr/>
      <dgm:t>
        <a:bodyPr/>
        <a:lstStyle/>
        <a:p>
          <a:endParaRPr lang="es-VE"/>
        </a:p>
      </dgm:t>
    </dgm:pt>
    <dgm:pt modelId="{45C69288-E96E-4AB6-8D5B-65C420594212}" type="sibTrans" cxnId="{17149A86-AC8E-4A76-AE3E-7AFCFCE4D280}">
      <dgm:prSet/>
      <dgm:spPr/>
      <dgm:t>
        <a:bodyPr/>
        <a:lstStyle/>
        <a:p>
          <a:endParaRPr lang="es-VE"/>
        </a:p>
      </dgm:t>
    </dgm:pt>
    <dgm:pt modelId="{77C0AC93-7DB8-4AD4-9158-43D69618649E}">
      <dgm:prSet custT="1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s-VE" sz="1600" b="1" dirty="0"/>
            <a:t>Lee</a:t>
          </a:r>
        </a:p>
        <a:p>
          <a:r>
            <a:rPr lang="es-VE" sz="1600" b="1" dirty="0"/>
            <a:t> lee   lee</a:t>
          </a:r>
        </a:p>
      </dgm:t>
    </dgm:pt>
    <dgm:pt modelId="{69468EB7-7A9E-4A58-BD50-D2D1B58F0F8A}" type="parTrans" cxnId="{265FAE69-9DE3-4E30-A876-FBAD8986201F}">
      <dgm:prSet/>
      <dgm:spPr>
        <a:solidFill>
          <a:schemeClr val="tx2">
            <a:lumMod val="75000"/>
          </a:schemeClr>
        </a:solidFill>
      </dgm:spPr>
      <dgm:t>
        <a:bodyPr/>
        <a:lstStyle/>
        <a:p>
          <a:endParaRPr lang="es-VE"/>
        </a:p>
      </dgm:t>
    </dgm:pt>
    <dgm:pt modelId="{73F2EE33-B384-4061-B1E3-8CEBED4B5678}" type="sibTrans" cxnId="{265FAE69-9DE3-4E30-A876-FBAD8986201F}">
      <dgm:prSet/>
      <dgm:spPr/>
      <dgm:t>
        <a:bodyPr/>
        <a:lstStyle/>
        <a:p>
          <a:endParaRPr lang="es-VE"/>
        </a:p>
      </dgm:t>
    </dgm:pt>
    <dgm:pt modelId="{23064D0F-B909-4B5B-924F-B6CD9F982B32}">
      <dgm:prSet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s-VE" sz="1600" b="1" dirty="0"/>
            <a:t>Si puedes, estudia o usa otro idioma</a:t>
          </a:r>
        </a:p>
      </dgm:t>
    </dgm:pt>
    <dgm:pt modelId="{218387F1-3D1A-44C8-B1D9-59922B769BC0}" type="parTrans" cxnId="{9A8A56E6-AC9F-4521-8EA6-707D02F7D92F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es-VE"/>
        </a:p>
      </dgm:t>
    </dgm:pt>
    <dgm:pt modelId="{BB2793E8-AA30-4908-9FBF-C44941691062}" type="sibTrans" cxnId="{9A8A56E6-AC9F-4521-8EA6-707D02F7D92F}">
      <dgm:prSet/>
      <dgm:spPr/>
      <dgm:t>
        <a:bodyPr/>
        <a:lstStyle/>
        <a:p>
          <a:endParaRPr lang="es-VE"/>
        </a:p>
      </dgm:t>
    </dgm:pt>
    <dgm:pt modelId="{02ABAE99-B947-4EB9-907B-C4CC17FCA1C8}">
      <dgm:prSet custT="1"/>
      <dgm:spPr/>
      <dgm:t>
        <a:bodyPr/>
        <a:lstStyle/>
        <a:p>
          <a:r>
            <a:rPr lang="es-VE" sz="1600" b="1" dirty="0"/>
            <a:t>Mantente atento a la tarea</a:t>
          </a:r>
        </a:p>
      </dgm:t>
    </dgm:pt>
    <dgm:pt modelId="{8C470EEC-4357-4209-A285-09C1A45C7FBC}" type="parTrans" cxnId="{42CF858E-4F2E-432B-AAB0-04A0E7C5CC34}">
      <dgm:prSet/>
      <dgm:spPr/>
      <dgm:t>
        <a:bodyPr/>
        <a:lstStyle/>
        <a:p>
          <a:endParaRPr lang="es-VE"/>
        </a:p>
      </dgm:t>
    </dgm:pt>
    <dgm:pt modelId="{3A257E44-2169-4684-B32F-4503FE3798A6}" type="sibTrans" cxnId="{42CF858E-4F2E-432B-AAB0-04A0E7C5CC34}">
      <dgm:prSet/>
      <dgm:spPr/>
      <dgm:t>
        <a:bodyPr/>
        <a:lstStyle/>
        <a:p>
          <a:endParaRPr lang="es-VE"/>
        </a:p>
      </dgm:t>
    </dgm:pt>
    <dgm:pt modelId="{3110828C-BDF4-4E69-BF4E-83F65D1FA30E}">
      <dgm:prSet custT="1"/>
      <dgm:spPr/>
      <dgm:t>
        <a:bodyPr/>
        <a:lstStyle/>
        <a:p>
          <a:r>
            <a:rPr lang="es-VE" sz="1600" b="1" dirty="0"/>
            <a:t>Responde preguntas orales</a:t>
          </a:r>
        </a:p>
      </dgm:t>
    </dgm:pt>
    <dgm:pt modelId="{CA949F15-B5A1-4BF4-8A40-CA47AC35504C}" type="parTrans" cxnId="{1E5417FE-FDC3-4738-9380-152E1E6DF979}">
      <dgm:prSet/>
      <dgm:spPr/>
      <dgm:t>
        <a:bodyPr/>
        <a:lstStyle/>
        <a:p>
          <a:endParaRPr lang="es-VE"/>
        </a:p>
      </dgm:t>
    </dgm:pt>
    <dgm:pt modelId="{F5C81A03-DD85-466E-B947-B6B3A3A5B5B9}" type="sibTrans" cxnId="{1E5417FE-FDC3-4738-9380-152E1E6DF979}">
      <dgm:prSet/>
      <dgm:spPr/>
      <dgm:t>
        <a:bodyPr/>
        <a:lstStyle/>
        <a:p>
          <a:endParaRPr lang="es-VE"/>
        </a:p>
      </dgm:t>
    </dgm:pt>
    <dgm:pt modelId="{D4B97787-83B3-487A-A262-553FF9B9569F}" type="pres">
      <dgm:prSet presAssocID="{817BCAFF-1BF1-4928-A8D3-B71A66AFC009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17B402F-D437-4A66-A1E2-F02FEDC0E191}" type="pres">
      <dgm:prSet presAssocID="{66527811-B1E0-412D-B891-848DF320DF9D}" presName="centerShape" presStyleLbl="node0" presStyleIdx="0" presStyleCnt="1" custScaleX="136440" custLinFactNeighborX="-436"/>
      <dgm:spPr>
        <a:prstGeom prst="roundRect">
          <a:avLst/>
        </a:prstGeom>
      </dgm:spPr>
    </dgm:pt>
    <dgm:pt modelId="{4C44502F-0167-4F61-8E6B-6E2DE47D3F14}" type="pres">
      <dgm:prSet presAssocID="{9B50A694-8FAE-473A-A75C-7F912BA0778E}" presName="parTrans" presStyleLbl="bgSibTrans2D1" presStyleIdx="0" presStyleCnt="10" custScaleY="67233" custLinFactNeighborX="-1229" custLinFactNeighborY="-2073"/>
      <dgm:spPr/>
    </dgm:pt>
    <dgm:pt modelId="{B9D4252E-8B9A-488D-9637-1469D1E8ABB2}" type="pres">
      <dgm:prSet presAssocID="{C6A8D804-54CE-407A-A54E-E10DE49BFE86}" presName="node" presStyleLbl="node1" presStyleIdx="0" presStyleCnt="10" custScaleX="137714" custRadScaleRad="96595">
        <dgm:presLayoutVars>
          <dgm:bulletEnabled val="1"/>
        </dgm:presLayoutVars>
      </dgm:prSet>
      <dgm:spPr/>
    </dgm:pt>
    <dgm:pt modelId="{9888B1BC-29B4-42C5-8ED1-BFA110889983}" type="pres">
      <dgm:prSet presAssocID="{F247B1CC-A11B-449D-AC8B-82FF1A9A0D74}" presName="parTrans" presStyleLbl="bgSibTrans2D1" presStyleIdx="1" presStyleCnt="10" custScaleY="67233" custLinFactNeighborX="-5820" custLinFactNeighborY="-16580"/>
      <dgm:spPr/>
    </dgm:pt>
    <dgm:pt modelId="{466BB2DE-6AC2-4E2D-A41C-F100336EBD8D}" type="pres">
      <dgm:prSet presAssocID="{B40503EA-0F51-4B66-ABD2-A76859864AA5}" presName="node" presStyleLbl="node1" presStyleIdx="1" presStyleCnt="10" custScaleX="137714" custRadScaleRad="99208" custRadScaleInc="-7216">
        <dgm:presLayoutVars>
          <dgm:bulletEnabled val="1"/>
        </dgm:presLayoutVars>
      </dgm:prSet>
      <dgm:spPr/>
    </dgm:pt>
    <dgm:pt modelId="{DA1917A4-6F5C-4B7B-B906-E1D9012ABD52}" type="pres">
      <dgm:prSet presAssocID="{2378CCC3-30C3-43B3-8F9C-E09C4A7D6A6F}" presName="parTrans" presStyleLbl="bgSibTrans2D1" presStyleIdx="2" presStyleCnt="10" custScaleY="67233" custLinFactNeighborX="-3957" custLinFactNeighborY="-53705"/>
      <dgm:spPr/>
    </dgm:pt>
    <dgm:pt modelId="{3BB8E89B-344D-4F37-922D-958877CFE8BE}" type="pres">
      <dgm:prSet presAssocID="{2C202B21-B35D-45DE-B859-7F7332F7A1B0}" presName="node" presStyleLbl="node1" presStyleIdx="2" presStyleCnt="10" custScaleX="137714" custRadScaleRad="97395" custRadScaleInc="-10350">
        <dgm:presLayoutVars>
          <dgm:bulletEnabled val="1"/>
        </dgm:presLayoutVars>
      </dgm:prSet>
      <dgm:spPr/>
    </dgm:pt>
    <dgm:pt modelId="{B16E6C4D-F9D1-43F8-B251-BABC75EAA281}" type="pres">
      <dgm:prSet presAssocID="{89EDD86E-DE68-47E3-B704-D6710DC9BF8B}" presName="parTrans" presStyleLbl="bgSibTrans2D1" presStyleIdx="3" presStyleCnt="10" custScaleY="67233" custLinFactNeighborX="-1972" custLinFactNeighborY="-45594"/>
      <dgm:spPr/>
    </dgm:pt>
    <dgm:pt modelId="{3CEDAEF7-D5BE-4C88-A112-5ADB701D0ECE}" type="pres">
      <dgm:prSet presAssocID="{6409A558-EB4B-4494-95AC-F53D34796DFC}" presName="node" presStyleLbl="node1" presStyleIdx="3" presStyleCnt="10" custScaleX="137714" custRadScaleRad="101606" custRadScaleInc="-21126">
        <dgm:presLayoutVars>
          <dgm:bulletEnabled val="1"/>
        </dgm:presLayoutVars>
      </dgm:prSet>
      <dgm:spPr/>
    </dgm:pt>
    <dgm:pt modelId="{C83DEF6E-54B7-494D-BC73-B0A7EDE75953}" type="pres">
      <dgm:prSet presAssocID="{1B7FD01E-4ED6-4AD7-A274-B128A4495A89}" presName="parTrans" presStyleLbl="bgSibTrans2D1" presStyleIdx="4" presStyleCnt="10" custScaleY="67233" custLinFactNeighborX="-1657" custLinFactNeighborY="-41450"/>
      <dgm:spPr/>
    </dgm:pt>
    <dgm:pt modelId="{A2A0A435-6E64-489A-B256-2A91786500ED}" type="pres">
      <dgm:prSet presAssocID="{A4EBD246-7B67-454B-849F-315E2EA295EB}" presName="node" presStyleLbl="node1" presStyleIdx="4" presStyleCnt="10" custScaleX="137714" custRadScaleRad="101891" custRadScaleInc="-5865">
        <dgm:presLayoutVars>
          <dgm:bulletEnabled val="1"/>
        </dgm:presLayoutVars>
      </dgm:prSet>
      <dgm:spPr/>
    </dgm:pt>
    <dgm:pt modelId="{F939E574-DB27-4CF8-BD8F-6AFE450946DD}" type="pres">
      <dgm:prSet presAssocID="{E6CC2FB5-FEB5-436E-B43D-B6370FB7A3B2}" presName="parTrans" presStyleLbl="bgSibTrans2D1" presStyleIdx="5" presStyleCnt="10" custScaleY="67233" custLinFactNeighborX="1588" custLinFactNeighborY="-18652"/>
      <dgm:spPr/>
    </dgm:pt>
    <dgm:pt modelId="{51020358-98A3-4068-BE5B-ECCB548635DA}" type="pres">
      <dgm:prSet presAssocID="{A50EB375-5B17-4964-ABCC-66CD805C27AB}" presName="node" presStyleLbl="node1" presStyleIdx="5" presStyleCnt="10" custScaleX="137714" custRadScaleRad="102745" custRadScaleInc="5349">
        <dgm:presLayoutVars>
          <dgm:bulletEnabled val="1"/>
        </dgm:presLayoutVars>
      </dgm:prSet>
      <dgm:spPr/>
    </dgm:pt>
    <dgm:pt modelId="{2B8CAF79-7765-4D85-815D-B8797A6CF34B}" type="pres">
      <dgm:prSet presAssocID="{69468EB7-7A9E-4A58-BD50-D2D1B58F0F8A}" presName="parTrans" presStyleLbl="bgSibTrans2D1" presStyleIdx="6" presStyleCnt="10" custScaleY="67233" custLinFactNeighborX="2534" custLinFactNeighborY="-18652"/>
      <dgm:spPr/>
    </dgm:pt>
    <dgm:pt modelId="{8FF4321B-2CCB-4F49-B5B0-72BC3E322500}" type="pres">
      <dgm:prSet presAssocID="{77C0AC93-7DB8-4AD4-9158-43D69618649E}" presName="node" presStyleLbl="node1" presStyleIdx="6" presStyleCnt="10" custScaleX="137714" custRadScaleRad="101664" custRadScaleInc="22636">
        <dgm:presLayoutVars>
          <dgm:bulletEnabled val="1"/>
        </dgm:presLayoutVars>
      </dgm:prSet>
      <dgm:spPr/>
    </dgm:pt>
    <dgm:pt modelId="{20D442FD-B14A-46F2-96AF-33B690A05ECE}" type="pres">
      <dgm:prSet presAssocID="{218387F1-3D1A-44C8-B1D9-59922B769BC0}" presName="parTrans" presStyleLbl="bgSibTrans2D1" presStyleIdx="7" presStyleCnt="10" custScaleY="67233" custLinFactNeighborX="4228" custLinFactNeighborY="-10365"/>
      <dgm:spPr/>
    </dgm:pt>
    <dgm:pt modelId="{0903EEB8-214A-4415-AFAC-EE73CF75C3FF}" type="pres">
      <dgm:prSet presAssocID="{23064D0F-B909-4B5B-924F-B6CD9F982B32}" presName="node" presStyleLbl="node1" presStyleIdx="7" presStyleCnt="10" custScaleX="137714" custRadScaleRad="97934" custRadScaleInc="8126">
        <dgm:presLayoutVars>
          <dgm:bulletEnabled val="1"/>
        </dgm:presLayoutVars>
      </dgm:prSet>
      <dgm:spPr/>
    </dgm:pt>
    <dgm:pt modelId="{3A3C3F35-3CF2-4886-A717-6AD51D7AF647}" type="pres">
      <dgm:prSet presAssocID="{8C470EEC-4357-4209-A285-09C1A45C7FBC}" presName="parTrans" presStyleLbl="bgSibTrans2D1" presStyleIdx="8" presStyleCnt="10" custScaleY="67233" custLinFactNeighborX="1842"/>
      <dgm:spPr/>
    </dgm:pt>
    <dgm:pt modelId="{41F4D893-D084-4E77-B931-5698658FBE23}" type="pres">
      <dgm:prSet presAssocID="{02ABAE99-B947-4EB9-907B-C4CC17FCA1C8}" presName="node" presStyleLbl="node1" presStyleIdx="8" presStyleCnt="10" custScaleX="137714" custRadScaleRad="99138" custRadScaleInc="7877">
        <dgm:presLayoutVars>
          <dgm:bulletEnabled val="1"/>
        </dgm:presLayoutVars>
      </dgm:prSet>
      <dgm:spPr/>
    </dgm:pt>
    <dgm:pt modelId="{314DEA9F-E1F3-47EE-B025-37D334660349}" type="pres">
      <dgm:prSet presAssocID="{CA949F15-B5A1-4BF4-8A40-CA47AC35504C}" presName="parTrans" presStyleLbl="bgSibTrans2D1" presStyleIdx="9" presStyleCnt="10" custScaleY="67233" custLinFactNeighborX="1535"/>
      <dgm:spPr/>
    </dgm:pt>
    <dgm:pt modelId="{DE96A100-B5D2-4C8A-AF20-7227065AF4C1}" type="pres">
      <dgm:prSet presAssocID="{3110828C-BDF4-4E69-BF4E-83F65D1FA30E}" presName="node" presStyleLbl="node1" presStyleIdx="9" presStyleCnt="10" custScaleX="137714" custRadScaleRad="95460">
        <dgm:presLayoutVars>
          <dgm:bulletEnabled val="1"/>
        </dgm:presLayoutVars>
      </dgm:prSet>
      <dgm:spPr/>
    </dgm:pt>
  </dgm:ptLst>
  <dgm:cxnLst>
    <dgm:cxn modelId="{4098AD0C-C52F-407D-93FA-E9CB47A0511A}" type="presOf" srcId="{218387F1-3D1A-44C8-B1D9-59922B769BC0}" destId="{20D442FD-B14A-46F2-96AF-33B690A05ECE}" srcOrd="0" destOrd="0" presId="urn:microsoft.com/office/officeart/2005/8/layout/radial4"/>
    <dgm:cxn modelId="{A580640D-49F5-448B-B6A1-0CBC210FF077}" type="presOf" srcId="{F247B1CC-A11B-449D-AC8B-82FF1A9A0D74}" destId="{9888B1BC-29B4-42C5-8ED1-BFA110889983}" srcOrd="0" destOrd="0" presId="urn:microsoft.com/office/officeart/2005/8/layout/radial4"/>
    <dgm:cxn modelId="{E40A5718-6AD6-4A9F-927F-C91E1BAC682F}" type="presOf" srcId="{8C470EEC-4357-4209-A285-09C1A45C7FBC}" destId="{3A3C3F35-3CF2-4886-A717-6AD51D7AF647}" srcOrd="0" destOrd="0" presId="urn:microsoft.com/office/officeart/2005/8/layout/radial4"/>
    <dgm:cxn modelId="{E1A49130-AC62-4005-B8D5-BFE80DADDA43}" type="presOf" srcId="{66527811-B1E0-412D-B891-848DF320DF9D}" destId="{D17B402F-D437-4A66-A1E2-F02FEDC0E191}" srcOrd="0" destOrd="0" presId="urn:microsoft.com/office/officeart/2005/8/layout/radial4"/>
    <dgm:cxn modelId="{8314145B-74CE-4AA8-9FDA-35C6826F95DA}" type="presOf" srcId="{E6CC2FB5-FEB5-436E-B43D-B6370FB7A3B2}" destId="{F939E574-DB27-4CF8-BD8F-6AFE450946DD}" srcOrd="0" destOrd="0" presId="urn:microsoft.com/office/officeart/2005/8/layout/radial4"/>
    <dgm:cxn modelId="{BF503741-D71B-411D-AB7A-8EF593EB9F7B}" type="presOf" srcId="{77C0AC93-7DB8-4AD4-9158-43D69618649E}" destId="{8FF4321B-2CCB-4F49-B5B0-72BC3E322500}" srcOrd="0" destOrd="0" presId="urn:microsoft.com/office/officeart/2005/8/layout/radial4"/>
    <dgm:cxn modelId="{9D2ACC47-5889-43E2-B79D-21D0C6A38118}" type="presOf" srcId="{2378CCC3-30C3-43B3-8F9C-E09C4A7D6A6F}" destId="{DA1917A4-6F5C-4B7B-B906-E1D9012ABD52}" srcOrd="0" destOrd="0" presId="urn:microsoft.com/office/officeart/2005/8/layout/radial4"/>
    <dgm:cxn modelId="{265FAE69-9DE3-4E30-A876-FBAD8986201F}" srcId="{66527811-B1E0-412D-B891-848DF320DF9D}" destId="{77C0AC93-7DB8-4AD4-9158-43D69618649E}" srcOrd="6" destOrd="0" parTransId="{69468EB7-7A9E-4A58-BD50-D2D1B58F0F8A}" sibTransId="{73F2EE33-B384-4061-B1E3-8CEBED4B5678}"/>
    <dgm:cxn modelId="{D846544A-0EED-40E1-9E79-11B18EC797A0}" srcId="{66527811-B1E0-412D-B891-848DF320DF9D}" destId="{C6A8D804-54CE-407A-A54E-E10DE49BFE86}" srcOrd="0" destOrd="0" parTransId="{9B50A694-8FAE-473A-A75C-7F912BA0778E}" sibTransId="{719CD154-3C57-461E-B6A1-7B6F038F794B}"/>
    <dgm:cxn modelId="{8B39F573-3258-4105-BAC1-2C95ABAE08C6}" srcId="{66527811-B1E0-412D-B891-848DF320DF9D}" destId="{B40503EA-0F51-4B66-ABD2-A76859864AA5}" srcOrd="1" destOrd="0" parTransId="{F247B1CC-A11B-449D-AC8B-82FF1A9A0D74}" sibTransId="{C69BFDAA-BB6C-42E1-B66C-D2859478FD2E}"/>
    <dgm:cxn modelId="{EE58E67B-8CDC-4D2F-A08F-04ECE34FBBEF}" srcId="{66527811-B1E0-412D-B891-848DF320DF9D}" destId="{A4EBD246-7B67-454B-849F-315E2EA295EB}" srcOrd="4" destOrd="0" parTransId="{1B7FD01E-4ED6-4AD7-A274-B128A4495A89}" sibTransId="{781F27B6-7EDA-4289-8ECF-084874D75DCC}"/>
    <dgm:cxn modelId="{17149A86-AC8E-4A76-AE3E-7AFCFCE4D280}" srcId="{66527811-B1E0-412D-B891-848DF320DF9D}" destId="{A50EB375-5B17-4964-ABCC-66CD805C27AB}" srcOrd="5" destOrd="0" parTransId="{E6CC2FB5-FEB5-436E-B43D-B6370FB7A3B2}" sibTransId="{45C69288-E96E-4AB6-8D5B-65C420594212}"/>
    <dgm:cxn modelId="{FF69DB88-1AF0-40FC-9FE7-0C63BC0695E8}" type="presOf" srcId="{69468EB7-7A9E-4A58-BD50-D2D1B58F0F8A}" destId="{2B8CAF79-7765-4D85-815D-B8797A6CF34B}" srcOrd="0" destOrd="0" presId="urn:microsoft.com/office/officeart/2005/8/layout/radial4"/>
    <dgm:cxn modelId="{42CF858E-4F2E-432B-AAB0-04A0E7C5CC34}" srcId="{66527811-B1E0-412D-B891-848DF320DF9D}" destId="{02ABAE99-B947-4EB9-907B-C4CC17FCA1C8}" srcOrd="8" destOrd="0" parTransId="{8C470EEC-4357-4209-A285-09C1A45C7FBC}" sibTransId="{3A257E44-2169-4684-B32F-4503FE3798A6}"/>
    <dgm:cxn modelId="{FE027196-2D2E-41AD-828B-6D5468DCF18B}" type="presOf" srcId="{A4EBD246-7B67-454B-849F-315E2EA295EB}" destId="{A2A0A435-6E64-489A-B256-2A91786500ED}" srcOrd="0" destOrd="0" presId="urn:microsoft.com/office/officeart/2005/8/layout/radial4"/>
    <dgm:cxn modelId="{9CF5F09B-19CD-46FB-8811-D96A3F89B303}" srcId="{817BCAFF-1BF1-4928-A8D3-B71A66AFC009}" destId="{66527811-B1E0-412D-B891-848DF320DF9D}" srcOrd="0" destOrd="0" parTransId="{C0D42D51-8F66-48FB-8F0B-F4398E19FB9E}" sibTransId="{750BE5D4-7980-4247-B069-B2167A776AB4}"/>
    <dgm:cxn modelId="{8C28D7A3-EABE-40C3-A65B-D3084C808D03}" srcId="{66527811-B1E0-412D-B891-848DF320DF9D}" destId="{6409A558-EB4B-4494-95AC-F53D34796DFC}" srcOrd="3" destOrd="0" parTransId="{89EDD86E-DE68-47E3-B704-D6710DC9BF8B}" sibTransId="{87C4FA2D-78D5-47AC-8033-CFD491812B1D}"/>
    <dgm:cxn modelId="{95EE16AB-6024-4211-BFF6-403DC2BA3BD9}" type="presOf" srcId="{9B50A694-8FAE-473A-A75C-7F912BA0778E}" destId="{4C44502F-0167-4F61-8E6B-6E2DE47D3F14}" srcOrd="0" destOrd="0" presId="urn:microsoft.com/office/officeart/2005/8/layout/radial4"/>
    <dgm:cxn modelId="{E973CCB3-AC75-4B0D-8D9B-28516D4A1FFF}" type="presOf" srcId="{2C202B21-B35D-45DE-B859-7F7332F7A1B0}" destId="{3BB8E89B-344D-4F37-922D-958877CFE8BE}" srcOrd="0" destOrd="0" presId="urn:microsoft.com/office/officeart/2005/8/layout/radial4"/>
    <dgm:cxn modelId="{8AAA36BE-49B1-4686-A45F-5EE019CAEAE0}" type="presOf" srcId="{6409A558-EB4B-4494-95AC-F53D34796DFC}" destId="{3CEDAEF7-D5BE-4C88-A112-5ADB701D0ECE}" srcOrd="0" destOrd="0" presId="urn:microsoft.com/office/officeart/2005/8/layout/radial4"/>
    <dgm:cxn modelId="{90C7A6D9-1B0E-408B-B7D2-08B86ECB32A6}" srcId="{66527811-B1E0-412D-B891-848DF320DF9D}" destId="{2C202B21-B35D-45DE-B859-7F7332F7A1B0}" srcOrd="2" destOrd="0" parTransId="{2378CCC3-30C3-43B3-8F9C-E09C4A7D6A6F}" sibTransId="{A278DB0C-BAA0-4B6A-9259-37D1BDC00E8B}"/>
    <dgm:cxn modelId="{F4F2C3DA-5A92-49C7-9297-F005A9C962D2}" type="presOf" srcId="{A50EB375-5B17-4964-ABCC-66CD805C27AB}" destId="{51020358-98A3-4068-BE5B-ECCB548635DA}" srcOrd="0" destOrd="0" presId="urn:microsoft.com/office/officeart/2005/8/layout/radial4"/>
    <dgm:cxn modelId="{A3E5D3DC-3354-456F-A34B-989970F908E5}" type="presOf" srcId="{817BCAFF-1BF1-4928-A8D3-B71A66AFC009}" destId="{D4B97787-83B3-487A-A262-553FF9B9569F}" srcOrd="0" destOrd="0" presId="urn:microsoft.com/office/officeart/2005/8/layout/radial4"/>
    <dgm:cxn modelId="{8E68EBE0-9564-4983-8260-94765596CA29}" type="presOf" srcId="{23064D0F-B909-4B5B-924F-B6CD9F982B32}" destId="{0903EEB8-214A-4415-AFAC-EE73CF75C3FF}" srcOrd="0" destOrd="0" presId="urn:microsoft.com/office/officeart/2005/8/layout/radial4"/>
    <dgm:cxn modelId="{F3580AE4-A47D-40BF-AB9A-50167B12E5BF}" type="presOf" srcId="{3110828C-BDF4-4E69-BF4E-83F65D1FA30E}" destId="{DE96A100-B5D2-4C8A-AF20-7227065AF4C1}" srcOrd="0" destOrd="0" presId="urn:microsoft.com/office/officeart/2005/8/layout/radial4"/>
    <dgm:cxn modelId="{9A8A56E6-AC9F-4521-8EA6-707D02F7D92F}" srcId="{66527811-B1E0-412D-B891-848DF320DF9D}" destId="{23064D0F-B909-4B5B-924F-B6CD9F982B32}" srcOrd="7" destOrd="0" parTransId="{218387F1-3D1A-44C8-B1D9-59922B769BC0}" sibTransId="{BB2793E8-AA30-4908-9FBF-C44941691062}"/>
    <dgm:cxn modelId="{488CDDE8-F95D-4B04-9A86-0DF8100153D0}" type="presOf" srcId="{CA949F15-B5A1-4BF4-8A40-CA47AC35504C}" destId="{314DEA9F-E1F3-47EE-B025-37D334660349}" srcOrd="0" destOrd="0" presId="urn:microsoft.com/office/officeart/2005/8/layout/radial4"/>
    <dgm:cxn modelId="{765EF9E9-564A-4A2E-BD92-7F9C45726A52}" type="presOf" srcId="{C6A8D804-54CE-407A-A54E-E10DE49BFE86}" destId="{B9D4252E-8B9A-488D-9637-1469D1E8ABB2}" srcOrd="0" destOrd="0" presId="urn:microsoft.com/office/officeart/2005/8/layout/radial4"/>
    <dgm:cxn modelId="{3BD5D6F3-D120-4FEC-BE9E-813D35DA8B7D}" type="presOf" srcId="{B40503EA-0F51-4B66-ABD2-A76859864AA5}" destId="{466BB2DE-6AC2-4E2D-A41C-F100336EBD8D}" srcOrd="0" destOrd="0" presId="urn:microsoft.com/office/officeart/2005/8/layout/radial4"/>
    <dgm:cxn modelId="{FD9824F7-C7D9-493A-A494-881A656B0298}" type="presOf" srcId="{89EDD86E-DE68-47E3-B704-D6710DC9BF8B}" destId="{B16E6C4D-F9D1-43F8-B251-BABC75EAA281}" srcOrd="0" destOrd="0" presId="urn:microsoft.com/office/officeart/2005/8/layout/radial4"/>
    <dgm:cxn modelId="{DCD7F3FA-8F03-4646-AC50-40B041172023}" type="presOf" srcId="{02ABAE99-B947-4EB9-907B-C4CC17FCA1C8}" destId="{41F4D893-D084-4E77-B931-5698658FBE23}" srcOrd="0" destOrd="0" presId="urn:microsoft.com/office/officeart/2005/8/layout/radial4"/>
    <dgm:cxn modelId="{8B11A3FD-7AF2-4C0D-895F-5357357888D9}" type="presOf" srcId="{1B7FD01E-4ED6-4AD7-A274-B128A4495A89}" destId="{C83DEF6E-54B7-494D-BC73-B0A7EDE75953}" srcOrd="0" destOrd="0" presId="urn:microsoft.com/office/officeart/2005/8/layout/radial4"/>
    <dgm:cxn modelId="{1E5417FE-FDC3-4738-9380-152E1E6DF979}" srcId="{66527811-B1E0-412D-B891-848DF320DF9D}" destId="{3110828C-BDF4-4E69-BF4E-83F65D1FA30E}" srcOrd="9" destOrd="0" parTransId="{CA949F15-B5A1-4BF4-8A40-CA47AC35504C}" sibTransId="{F5C81A03-DD85-466E-B947-B6B3A3A5B5B9}"/>
    <dgm:cxn modelId="{5222DE99-55CE-42FF-870F-93741C8E1C01}" type="presParOf" srcId="{D4B97787-83B3-487A-A262-553FF9B9569F}" destId="{D17B402F-D437-4A66-A1E2-F02FEDC0E191}" srcOrd="0" destOrd="0" presId="urn:microsoft.com/office/officeart/2005/8/layout/radial4"/>
    <dgm:cxn modelId="{05C92FB6-AEEB-4A84-8CE2-5886DDAF5EA9}" type="presParOf" srcId="{D4B97787-83B3-487A-A262-553FF9B9569F}" destId="{4C44502F-0167-4F61-8E6B-6E2DE47D3F14}" srcOrd="1" destOrd="0" presId="urn:microsoft.com/office/officeart/2005/8/layout/radial4"/>
    <dgm:cxn modelId="{E553ED68-85DA-44B5-A133-9EE0D8BD3EAD}" type="presParOf" srcId="{D4B97787-83B3-487A-A262-553FF9B9569F}" destId="{B9D4252E-8B9A-488D-9637-1469D1E8ABB2}" srcOrd="2" destOrd="0" presId="urn:microsoft.com/office/officeart/2005/8/layout/radial4"/>
    <dgm:cxn modelId="{B37270EB-7F36-4DFB-92D5-2ECC45D9E366}" type="presParOf" srcId="{D4B97787-83B3-487A-A262-553FF9B9569F}" destId="{9888B1BC-29B4-42C5-8ED1-BFA110889983}" srcOrd="3" destOrd="0" presId="urn:microsoft.com/office/officeart/2005/8/layout/radial4"/>
    <dgm:cxn modelId="{282BC9BD-64B9-47CF-B0DE-7477CCCDB4A9}" type="presParOf" srcId="{D4B97787-83B3-487A-A262-553FF9B9569F}" destId="{466BB2DE-6AC2-4E2D-A41C-F100336EBD8D}" srcOrd="4" destOrd="0" presId="urn:microsoft.com/office/officeart/2005/8/layout/radial4"/>
    <dgm:cxn modelId="{5B1CD0EA-D373-45C1-8C50-0E281390D516}" type="presParOf" srcId="{D4B97787-83B3-487A-A262-553FF9B9569F}" destId="{DA1917A4-6F5C-4B7B-B906-E1D9012ABD52}" srcOrd="5" destOrd="0" presId="urn:microsoft.com/office/officeart/2005/8/layout/radial4"/>
    <dgm:cxn modelId="{199CF41E-2AEA-4C9C-ADB7-C3BF64D8EEDF}" type="presParOf" srcId="{D4B97787-83B3-487A-A262-553FF9B9569F}" destId="{3BB8E89B-344D-4F37-922D-958877CFE8BE}" srcOrd="6" destOrd="0" presId="urn:microsoft.com/office/officeart/2005/8/layout/radial4"/>
    <dgm:cxn modelId="{ED279797-242D-4CBF-9272-4009C90B682E}" type="presParOf" srcId="{D4B97787-83B3-487A-A262-553FF9B9569F}" destId="{B16E6C4D-F9D1-43F8-B251-BABC75EAA281}" srcOrd="7" destOrd="0" presId="urn:microsoft.com/office/officeart/2005/8/layout/radial4"/>
    <dgm:cxn modelId="{0B647CC5-1B5B-4784-A346-79DB0F328472}" type="presParOf" srcId="{D4B97787-83B3-487A-A262-553FF9B9569F}" destId="{3CEDAEF7-D5BE-4C88-A112-5ADB701D0ECE}" srcOrd="8" destOrd="0" presId="urn:microsoft.com/office/officeart/2005/8/layout/radial4"/>
    <dgm:cxn modelId="{1D47A00A-CCD7-4D0D-B1C3-E5571A957F38}" type="presParOf" srcId="{D4B97787-83B3-487A-A262-553FF9B9569F}" destId="{C83DEF6E-54B7-494D-BC73-B0A7EDE75953}" srcOrd="9" destOrd="0" presId="urn:microsoft.com/office/officeart/2005/8/layout/radial4"/>
    <dgm:cxn modelId="{B98BBEE9-93DB-4679-96BC-97DFF2695D67}" type="presParOf" srcId="{D4B97787-83B3-487A-A262-553FF9B9569F}" destId="{A2A0A435-6E64-489A-B256-2A91786500ED}" srcOrd="10" destOrd="0" presId="urn:microsoft.com/office/officeart/2005/8/layout/radial4"/>
    <dgm:cxn modelId="{66EF9C6D-25FE-4F43-9782-4A497773CA3E}" type="presParOf" srcId="{D4B97787-83B3-487A-A262-553FF9B9569F}" destId="{F939E574-DB27-4CF8-BD8F-6AFE450946DD}" srcOrd="11" destOrd="0" presId="urn:microsoft.com/office/officeart/2005/8/layout/radial4"/>
    <dgm:cxn modelId="{B35C064D-070A-402A-A933-BC688F2D755F}" type="presParOf" srcId="{D4B97787-83B3-487A-A262-553FF9B9569F}" destId="{51020358-98A3-4068-BE5B-ECCB548635DA}" srcOrd="12" destOrd="0" presId="urn:microsoft.com/office/officeart/2005/8/layout/radial4"/>
    <dgm:cxn modelId="{088393A6-B89B-4857-A3BC-F4EEDF3923CE}" type="presParOf" srcId="{D4B97787-83B3-487A-A262-553FF9B9569F}" destId="{2B8CAF79-7765-4D85-815D-B8797A6CF34B}" srcOrd="13" destOrd="0" presId="urn:microsoft.com/office/officeart/2005/8/layout/radial4"/>
    <dgm:cxn modelId="{B94314AC-A702-468F-8098-3A2BC8284AF4}" type="presParOf" srcId="{D4B97787-83B3-487A-A262-553FF9B9569F}" destId="{8FF4321B-2CCB-4F49-B5B0-72BC3E322500}" srcOrd="14" destOrd="0" presId="urn:microsoft.com/office/officeart/2005/8/layout/radial4"/>
    <dgm:cxn modelId="{3A0F309F-E348-40BD-8260-8BB45907B36F}" type="presParOf" srcId="{D4B97787-83B3-487A-A262-553FF9B9569F}" destId="{20D442FD-B14A-46F2-96AF-33B690A05ECE}" srcOrd="15" destOrd="0" presId="urn:microsoft.com/office/officeart/2005/8/layout/radial4"/>
    <dgm:cxn modelId="{DDE7E322-378C-43BD-8434-192F586C74D1}" type="presParOf" srcId="{D4B97787-83B3-487A-A262-553FF9B9569F}" destId="{0903EEB8-214A-4415-AFAC-EE73CF75C3FF}" srcOrd="16" destOrd="0" presId="urn:microsoft.com/office/officeart/2005/8/layout/radial4"/>
    <dgm:cxn modelId="{2614F84C-97DA-4B14-B5D0-7370CA7FAED7}" type="presParOf" srcId="{D4B97787-83B3-487A-A262-553FF9B9569F}" destId="{3A3C3F35-3CF2-4886-A717-6AD51D7AF647}" srcOrd="17" destOrd="0" presId="urn:microsoft.com/office/officeart/2005/8/layout/radial4"/>
    <dgm:cxn modelId="{9EB316D7-E7EE-42F7-B09F-7283D7998B20}" type="presParOf" srcId="{D4B97787-83B3-487A-A262-553FF9B9569F}" destId="{41F4D893-D084-4E77-B931-5698658FBE23}" srcOrd="18" destOrd="0" presId="urn:microsoft.com/office/officeart/2005/8/layout/radial4"/>
    <dgm:cxn modelId="{81E1CD70-5B5D-4BE3-AD94-F6FE1FFE53C8}" type="presParOf" srcId="{D4B97787-83B3-487A-A262-553FF9B9569F}" destId="{314DEA9F-E1F3-47EE-B025-37D334660349}" srcOrd="19" destOrd="0" presId="urn:microsoft.com/office/officeart/2005/8/layout/radial4"/>
    <dgm:cxn modelId="{F30BFE14-386A-4E6C-9266-C00EF3F1BB34}" type="presParOf" srcId="{D4B97787-83B3-487A-A262-553FF9B9569F}" destId="{DE96A100-B5D2-4C8A-AF20-7227065AF4C1}" srcOrd="20" destOrd="0" presId="urn:microsoft.com/office/officeart/2005/8/layout/radial4"/>
  </dgm:cxnLst>
  <dgm:bg/>
  <dgm:whole>
    <a:ln w="19050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856594E-58BA-4355-B022-E073CC277709}" type="doc">
      <dgm:prSet loTypeId="urn:microsoft.com/office/officeart/2005/8/layout/arrow2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VE"/>
        </a:p>
      </dgm:t>
    </dgm:pt>
    <dgm:pt modelId="{EBFEBC1D-5E4E-458C-8DB1-6980A9671DF0}">
      <dgm:prSet phldrT="[Texto]" custT="1"/>
      <dgm:spPr/>
      <dgm:t>
        <a:bodyPr/>
        <a:lstStyle/>
        <a:p>
          <a:r>
            <a:rPr lang="es-VE" sz="1600" b="1" u="sng" cap="small" baseline="0" dirty="0">
              <a:solidFill>
                <a:schemeClr val="tx2">
                  <a:lumMod val="50000"/>
                </a:schemeClr>
              </a:solidFill>
              <a:latin typeface="Book Antiqua" pitchFamily="18" charset="0"/>
            </a:rPr>
            <a:t>Elabora: </a:t>
          </a:r>
          <a:r>
            <a:rPr lang="es-VE" sz="1600" b="1" dirty="0">
              <a:solidFill>
                <a:schemeClr val="tx2">
                  <a:lumMod val="50000"/>
                </a:schemeClr>
              </a:solidFill>
              <a:latin typeface="Book Antiqua" pitchFamily="18" charset="0"/>
            </a:rPr>
            <a:t>Conecta lo nuevo con lo que ya conoce</a:t>
          </a:r>
        </a:p>
        <a:p>
          <a:r>
            <a:rPr lang="es-VE" sz="1600" b="1" cap="small" baseline="0" dirty="0">
              <a:solidFill>
                <a:schemeClr val="tx2">
                  <a:lumMod val="50000"/>
                </a:schemeClr>
              </a:solidFill>
              <a:latin typeface="Book Antiqua" pitchFamily="18" charset="0"/>
            </a:rPr>
            <a:t>Construye representaciones del material imaginarias           </a:t>
          </a:r>
          <a:r>
            <a:rPr lang="es-VE" sz="1600" b="1" dirty="0">
              <a:solidFill>
                <a:schemeClr val="tx2">
                  <a:lumMod val="50000"/>
                </a:schemeClr>
              </a:solidFill>
              <a:latin typeface="Book Antiqua" pitchFamily="18" charset="0"/>
            </a:rPr>
            <a:t>o </a:t>
          </a:r>
          <a:r>
            <a:rPr lang="es-VE" sz="1600" b="1" cap="small" baseline="0" dirty="0">
              <a:solidFill>
                <a:schemeClr val="tx2">
                  <a:lumMod val="50000"/>
                </a:schemeClr>
              </a:solidFill>
              <a:latin typeface="Book Antiqua" pitchFamily="18" charset="0"/>
            </a:rPr>
            <a:t>verbales</a:t>
          </a:r>
        </a:p>
      </dgm:t>
    </dgm:pt>
    <dgm:pt modelId="{A5F5F251-CD30-432F-A6A2-BCA7F669E611}" type="parTrans" cxnId="{320E11AF-DAC0-4A1F-9A1E-296389504DCD}">
      <dgm:prSet/>
      <dgm:spPr/>
      <dgm:t>
        <a:bodyPr/>
        <a:lstStyle/>
        <a:p>
          <a:endParaRPr lang="es-VE"/>
        </a:p>
      </dgm:t>
    </dgm:pt>
    <dgm:pt modelId="{478602D1-2CD1-4E1E-B4D3-34AB45F44988}" type="sibTrans" cxnId="{320E11AF-DAC0-4A1F-9A1E-296389504DCD}">
      <dgm:prSet/>
      <dgm:spPr/>
      <dgm:t>
        <a:bodyPr/>
        <a:lstStyle/>
        <a:p>
          <a:endParaRPr lang="es-VE"/>
        </a:p>
      </dgm:t>
    </dgm:pt>
    <dgm:pt modelId="{BA615CBB-B7E7-46ED-BA07-8A4E6D32A2A1}">
      <dgm:prSet phldrT="[Texto]" custT="1"/>
      <dgm:spPr/>
      <dgm:t>
        <a:bodyPr/>
        <a:lstStyle/>
        <a:p>
          <a:r>
            <a:rPr lang="es-VE" sz="1600" b="1" u="sng" cap="small" baseline="0" dirty="0">
              <a:solidFill>
                <a:schemeClr val="tx2">
                  <a:lumMod val="50000"/>
                </a:schemeClr>
              </a:solidFill>
              <a:latin typeface="Book Antiqua" pitchFamily="18" charset="0"/>
            </a:rPr>
            <a:t>Organiza</a:t>
          </a:r>
        </a:p>
        <a:p>
          <a:r>
            <a:rPr lang="es-VE" sz="1600" b="1" dirty="0">
              <a:solidFill>
                <a:schemeClr val="tx2">
                  <a:lumMod val="50000"/>
                </a:schemeClr>
              </a:solidFill>
              <a:latin typeface="Book Antiqua" pitchFamily="18" charset="0"/>
            </a:rPr>
            <a:t>Comprende, aprende, evoca</a:t>
          </a:r>
        </a:p>
        <a:p>
          <a:r>
            <a:rPr lang="es-VE" sz="1600" b="1" dirty="0">
              <a:solidFill>
                <a:schemeClr val="tx2">
                  <a:lumMod val="50000"/>
                </a:schemeClr>
              </a:solidFill>
              <a:latin typeface="Book Antiqua" pitchFamily="18" charset="0"/>
            </a:rPr>
            <a:t>Estructura el material</a:t>
          </a:r>
        </a:p>
        <a:p>
          <a:r>
            <a:rPr lang="es-VE" sz="1600" b="1" cap="small" baseline="0" dirty="0">
              <a:solidFill>
                <a:schemeClr val="tx2">
                  <a:lumMod val="50000"/>
                </a:schemeClr>
              </a:solidFill>
              <a:latin typeface="Book Antiqua" pitchFamily="18" charset="0"/>
            </a:rPr>
            <a:t>Identifica relaciones jerárquicas</a:t>
          </a:r>
        </a:p>
        <a:p>
          <a:endParaRPr lang="es-VE" sz="1600" b="1" dirty="0">
            <a:solidFill>
              <a:schemeClr val="tx2">
                <a:lumMod val="50000"/>
              </a:schemeClr>
            </a:solidFill>
            <a:latin typeface="Book Antiqua" pitchFamily="18" charset="0"/>
          </a:endParaRPr>
        </a:p>
        <a:p>
          <a:endParaRPr lang="es-VE" sz="1600" b="1" dirty="0">
            <a:solidFill>
              <a:schemeClr val="tx2">
                <a:lumMod val="50000"/>
              </a:schemeClr>
            </a:solidFill>
            <a:latin typeface="Book Antiqua" pitchFamily="18" charset="0"/>
          </a:endParaRPr>
        </a:p>
      </dgm:t>
    </dgm:pt>
    <dgm:pt modelId="{53A29316-DCF6-4CEA-A460-400B2284F9A2}" type="parTrans" cxnId="{66386CC2-F105-4AF1-8A37-A280C89EE757}">
      <dgm:prSet/>
      <dgm:spPr/>
      <dgm:t>
        <a:bodyPr/>
        <a:lstStyle/>
        <a:p>
          <a:endParaRPr lang="es-VE"/>
        </a:p>
      </dgm:t>
    </dgm:pt>
    <dgm:pt modelId="{50F3B23D-6244-4F4E-A124-98F891FCDCA2}" type="sibTrans" cxnId="{66386CC2-F105-4AF1-8A37-A280C89EE757}">
      <dgm:prSet/>
      <dgm:spPr/>
      <dgm:t>
        <a:bodyPr/>
        <a:lstStyle/>
        <a:p>
          <a:endParaRPr lang="es-VE"/>
        </a:p>
      </dgm:t>
    </dgm:pt>
    <dgm:pt modelId="{7BAC7F1D-3909-42A7-B088-0FDE7C15B4EE}">
      <dgm:prSet phldrT="[Texto]" custT="1"/>
      <dgm:spPr/>
      <dgm:t>
        <a:bodyPr lIns="0" anchor="ctr"/>
        <a:lstStyle/>
        <a:p>
          <a:r>
            <a:rPr lang="es-VE" sz="1800" b="1" cap="small" baseline="0" dirty="0">
              <a:solidFill>
                <a:schemeClr val="tx2">
                  <a:lumMod val="50000"/>
                </a:schemeClr>
              </a:solidFill>
              <a:latin typeface="Book Antiqua" pitchFamily="18" charset="0"/>
            </a:rPr>
            <a:t>Autoevalúa</a:t>
          </a:r>
        </a:p>
        <a:p>
          <a:r>
            <a:rPr lang="es-VE" sz="1800" b="1" cap="small" baseline="0" dirty="0">
              <a:solidFill>
                <a:schemeClr val="tx2">
                  <a:lumMod val="50000"/>
                </a:schemeClr>
              </a:solidFill>
              <a:latin typeface="Book Antiqua" pitchFamily="18" charset="0"/>
            </a:rPr>
            <a:t>Coevalúa</a:t>
          </a:r>
        </a:p>
      </dgm:t>
    </dgm:pt>
    <dgm:pt modelId="{F9E08EB5-49D3-4667-A7B7-C9A55226FEC3}" type="parTrans" cxnId="{88D6C72A-7C08-4B26-9ED1-9EB83284C34D}">
      <dgm:prSet/>
      <dgm:spPr/>
      <dgm:t>
        <a:bodyPr/>
        <a:lstStyle/>
        <a:p>
          <a:endParaRPr lang="es-VE"/>
        </a:p>
      </dgm:t>
    </dgm:pt>
    <dgm:pt modelId="{20E0B100-1123-4670-B3E8-5CB1B01C6499}" type="sibTrans" cxnId="{88D6C72A-7C08-4B26-9ED1-9EB83284C34D}">
      <dgm:prSet/>
      <dgm:spPr/>
      <dgm:t>
        <a:bodyPr/>
        <a:lstStyle/>
        <a:p>
          <a:endParaRPr lang="es-VE"/>
        </a:p>
      </dgm:t>
    </dgm:pt>
    <dgm:pt modelId="{4AFD6D4F-95C7-416F-A47C-F1C16F64E9BD}">
      <dgm:prSet/>
      <dgm:spPr/>
      <dgm:t>
        <a:bodyPr/>
        <a:lstStyle/>
        <a:p>
          <a:endParaRPr lang="es-VE" dirty="0"/>
        </a:p>
      </dgm:t>
    </dgm:pt>
    <dgm:pt modelId="{F4446D34-BBAE-4B2C-B666-B8A923C4ED5C}" type="parTrans" cxnId="{7C07372E-726E-46F8-888A-060613C5350E}">
      <dgm:prSet/>
      <dgm:spPr/>
      <dgm:t>
        <a:bodyPr/>
        <a:lstStyle/>
        <a:p>
          <a:endParaRPr lang="es-VE"/>
        </a:p>
      </dgm:t>
    </dgm:pt>
    <dgm:pt modelId="{6C0D79DC-CF74-4328-879A-FFB1E15ABEBB}" type="sibTrans" cxnId="{7C07372E-726E-46F8-888A-060613C5350E}">
      <dgm:prSet/>
      <dgm:spPr/>
      <dgm:t>
        <a:bodyPr/>
        <a:lstStyle/>
        <a:p>
          <a:endParaRPr lang="es-VE"/>
        </a:p>
      </dgm:t>
    </dgm:pt>
    <dgm:pt modelId="{CBBE2AF0-7A2C-4B35-9FC0-861F261A4E95}" type="pres">
      <dgm:prSet presAssocID="{A856594E-58BA-4355-B022-E073CC277709}" presName="arrowDiagram" presStyleCnt="0">
        <dgm:presLayoutVars>
          <dgm:chMax val="5"/>
          <dgm:dir/>
          <dgm:resizeHandles val="exact"/>
        </dgm:presLayoutVars>
      </dgm:prSet>
      <dgm:spPr/>
    </dgm:pt>
    <dgm:pt modelId="{FAF04D95-BE40-4884-ADCF-C1A1542FFB4F}" type="pres">
      <dgm:prSet presAssocID="{A856594E-58BA-4355-B022-E073CC277709}" presName="arrow" presStyleLbl="bgShp" presStyleIdx="0" presStyleCnt="1"/>
      <dgm:spPr/>
    </dgm:pt>
    <dgm:pt modelId="{900B0BCB-5584-4CE7-8750-26AAD859BFDB}" type="pres">
      <dgm:prSet presAssocID="{A856594E-58BA-4355-B022-E073CC277709}" presName="arrowDiagram4" presStyleCnt="0"/>
      <dgm:spPr/>
    </dgm:pt>
    <dgm:pt modelId="{4045CF3D-384D-4624-9169-DD9BC160FFF8}" type="pres">
      <dgm:prSet presAssocID="{4AFD6D4F-95C7-416F-A47C-F1C16F64E9BD}" presName="bullet4a" presStyleLbl="node1" presStyleIdx="0" presStyleCnt="4"/>
      <dgm:spPr/>
    </dgm:pt>
    <dgm:pt modelId="{FA732F06-B01D-496A-98C1-0FD08F6044E8}" type="pres">
      <dgm:prSet presAssocID="{4AFD6D4F-95C7-416F-A47C-F1C16F64E9BD}" presName="textBox4a" presStyleLbl="revTx" presStyleIdx="0" presStyleCnt="4">
        <dgm:presLayoutVars>
          <dgm:bulletEnabled val="1"/>
        </dgm:presLayoutVars>
      </dgm:prSet>
      <dgm:spPr/>
    </dgm:pt>
    <dgm:pt modelId="{711AE593-429A-4579-A64F-B5797D96F697}" type="pres">
      <dgm:prSet presAssocID="{EBFEBC1D-5E4E-458C-8DB1-6980A9671DF0}" presName="bullet4b" presStyleLbl="node1" presStyleIdx="1" presStyleCnt="4"/>
      <dgm:spPr/>
    </dgm:pt>
    <dgm:pt modelId="{440E45F2-A7FE-4A5F-94FA-B4DEC75E5547}" type="pres">
      <dgm:prSet presAssocID="{EBFEBC1D-5E4E-458C-8DB1-6980A9671DF0}" presName="textBox4b" presStyleLbl="revTx" presStyleIdx="1" presStyleCnt="4" custScaleX="174405" custScaleY="58038" custLinFactNeighborX="-78387" custLinFactNeighborY="-95654">
        <dgm:presLayoutVars>
          <dgm:bulletEnabled val="1"/>
        </dgm:presLayoutVars>
      </dgm:prSet>
      <dgm:spPr/>
    </dgm:pt>
    <dgm:pt modelId="{A3FCB863-D784-44CB-A5EB-4D344456C388}" type="pres">
      <dgm:prSet presAssocID="{BA615CBB-B7E7-46ED-BA07-8A4E6D32A2A1}" presName="bullet4c" presStyleLbl="node1" presStyleIdx="2" presStyleCnt="4"/>
      <dgm:spPr/>
    </dgm:pt>
    <dgm:pt modelId="{64492B9E-6DEE-436A-8C23-EA9457CA9074}" type="pres">
      <dgm:prSet presAssocID="{BA615CBB-B7E7-46ED-BA07-8A4E6D32A2A1}" presName="textBox4c" presStyleLbl="revTx" presStyleIdx="2" presStyleCnt="4" custScaleX="169314" custScaleY="41037" custLinFactNeighborX="-8432" custLinFactNeighborY="-17979">
        <dgm:presLayoutVars>
          <dgm:bulletEnabled val="1"/>
        </dgm:presLayoutVars>
      </dgm:prSet>
      <dgm:spPr/>
    </dgm:pt>
    <dgm:pt modelId="{1AC7057F-09C8-449E-9BD3-95CAAB255446}" type="pres">
      <dgm:prSet presAssocID="{7BAC7F1D-3909-42A7-B088-0FDE7C15B4EE}" presName="bullet4d" presStyleLbl="node1" presStyleIdx="3" presStyleCnt="4"/>
      <dgm:spPr/>
    </dgm:pt>
    <dgm:pt modelId="{674A8892-70BC-4BBA-83FC-83AE0FEB5220}" type="pres">
      <dgm:prSet presAssocID="{7BAC7F1D-3909-42A7-B088-0FDE7C15B4EE}" presName="textBox4d" presStyleLbl="revTx" presStyleIdx="3" presStyleCnt="4" custScaleY="13307" custLinFactNeighborX="-56580" custLinFactNeighborY="-74337">
        <dgm:presLayoutVars>
          <dgm:bulletEnabled val="1"/>
        </dgm:presLayoutVars>
      </dgm:prSet>
      <dgm:spPr/>
    </dgm:pt>
  </dgm:ptLst>
  <dgm:cxnLst>
    <dgm:cxn modelId="{10A7D420-1276-4693-8F39-D525068F3D3C}" type="presOf" srcId="{EBFEBC1D-5E4E-458C-8DB1-6980A9671DF0}" destId="{440E45F2-A7FE-4A5F-94FA-B4DEC75E5547}" srcOrd="0" destOrd="0" presId="urn:microsoft.com/office/officeart/2005/8/layout/arrow2"/>
    <dgm:cxn modelId="{88D6C72A-7C08-4B26-9ED1-9EB83284C34D}" srcId="{A856594E-58BA-4355-B022-E073CC277709}" destId="{7BAC7F1D-3909-42A7-B088-0FDE7C15B4EE}" srcOrd="3" destOrd="0" parTransId="{F9E08EB5-49D3-4667-A7B7-C9A55226FEC3}" sibTransId="{20E0B100-1123-4670-B3E8-5CB1B01C6499}"/>
    <dgm:cxn modelId="{7C07372E-726E-46F8-888A-060613C5350E}" srcId="{A856594E-58BA-4355-B022-E073CC277709}" destId="{4AFD6D4F-95C7-416F-A47C-F1C16F64E9BD}" srcOrd="0" destOrd="0" parTransId="{F4446D34-BBAE-4B2C-B666-B8A923C4ED5C}" sibTransId="{6C0D79DC-CF74-4328-879A-FFB1E15ABEBB}"/>
    <dgm:cxn modelId="{439B5B64-A666-4B06-B364-46DF05B00F27}" type="presOf" srcId="{A856594E-58BA-4355-B022-E073CC277709}" destId="{CBBE2AF0-7A2C-4B35-9FC0-861F261A4E95}" srcOrd="0" destOrd="0" presId="urn:microsoft.com/office/officeart/2005/8/layout/arrow2"/>
    <dgm:cxn modelId="{8A1E3A6B-E8E2-43AF-8B77-2785E5A1E067}" type="presOf" srcId="{7BAC7F1D-3909-42A7-B088-0FDE7C15B4EE}" destId="{674A8892-70BC-4BBA-83FC-83AE0FEB5220}" srcOrd="0" destOrd="0" presId="urn:microsoft.com/office/officeart/2005/8/layout/arrow2"/>
    <dgm:cxn modelId="{26907A90-862C-487B-84C5-6F3D927E14D8}" type="presOf" srcId="{BA615CBB-B7E7-46ED-BA07-8A4E6D32A2A1}" destId="{64492B9E-6DEE-436A-8C23-EA9457CA9074}" srcOrd="0" destOrd="0" presId="urn:microsoft.com/office/officeart/2005/8/layout/arrow2"/>
    <dgm:cxn modelId="{320E11AF-DAC0-4A1F-9A1E-296389504DCD}" srcId="{A856594E-58BA-4355-B022-E073CC277709}" destId="{EBFEBC1D-5E4E-458C-8DB1-6980A9671DF0}" srcOrd="1" destOrd="0" parTransId="{A5F5F251-CD30-432F-A6A2-BCA7F669E611}" sibTransId="{478602D1-2CD1-4E1E-B4D3-34AB45F44988}"/>
    <dgm:cxn modelId="{66386CC2-F105-4AF1-8A37-A280C89EE757}" srcId="{A856594E-58BA-4355-B022-E073CC277709}" destId="{BA615CBB-B7E7-46ED-BA07-8A4E6D32A2A1}" srcOrd="2" destOrd="0" parTransId="{53A29316-DCF6-4CEA-A460-400B2284F9A2}" sibTransId="{50F3B23D-6244-4F4E-A124-98F891FCDCA2}"/>
    <dgm:cxn modelId="{577BAFE3-67B3-4045-827D-49CDC0EA1D8B}" type="presOf" srcId="{4AFD6D4F-95C7-416F-A47C-F1C16F64E9BD}" destId="{FA732F06-B01D-496A-98C1-0FD08F6044E8}" srcOrd="0" destOrd="0" presId="urn:microsoft.com/office/officeart/2005/8/layout/arrow2"/>
    <dgm:cxn modelId="{99EF3C67-D8D8-4324-94B2-EDF0667E9E73}" type="presParOf" srcId="{CBBE2AF0-7A2C-4B35-9FC0-861F261A4E95}" destId="{FAF04D95-BE40-4884-ADCF-C1A1542FFB4F}" srcOrd="0" destOrd="0" presId="urn:microsoft.com/office/officeart/2005/8/layout/arrow2"/>
    <dgm:cxn modelId="{50D7AB8C-B790-466B-A5F8-821C3CB01818}" type="presParOf" srcId="{CBBE2AF0-7A2C-4B35-9FC0-861F261A4E95}" destId="{900B0BCB-5584-4CE7-8750-26AAD859BFDB}" srcOrd="1" destOrd="0" presId="urn:microsoft.com/office/officeart/2005/8/layout/arrow2"/>
    <dgm:cxn modelId="{8951DCBF-7BA1-4264-905A-C520977ACB79}" type="presParOf" srcId="{900B0BCB-5584-4CE7-8750-26AAD859BFDB}" destId="{4045CF3D-384D-4624-9169-DD9BC160FFF8}" srcOrd="0" destOrd="0" presId="urn:microsoft.com/office/officeart/2005/8/layout/arrow2"/>
    <dgm:cxn modelId="{587F5DF3-770F-47F3-A2D6-0989ADACB791}" type="presParOf" srcId="{900B0BCB-5584-4CE7-8750-26AAD859BFDB}" destId="{FA732F06-B01D-496A-98C1-0FD08F6044E8}" srcOrd="1" destOrd="0" presId="urn:microsoft.com/office/officeart/2005/8/layout/arrow2"/>
    <dgm:cxn modelId="{59FC4767-35A5-4155-A74B-59275DA3A627}" type="presParOf" srcId="{900B0BCB-5584-4CE7-8750-26AAD859BFDB}" destId="{711AE593-429A-4579-A64F-B5797D96F697}" srcOrd="2" destOrd="0" presId="urn:microsoft.com/office/officeart/2005/8/layout/arrow2"/>
    <dgm:cxn modelId="{9EF8C1C2-5061-4848-8868-AAE0539933A6}" type="presParOf" srcId="{900B0BCB-5584-4CE7-8750-26AAD859BFDB}" destId="{440E45F2-A7FE-4A5F-94FA-B4DEC75E5547}" srcOrd="3" destOrd="0" presId="urn:microsoft.com/office/officeart/2005/8/layout/arrow2"/>
    <dgm:cxn modelId="{5E91EBB7-4C2B-4133-943E-8ECAB94AC130}" type="presParOf" srcId="{900B0BCB-5584-4CE7-8750-26AAD859BFDB}" destId="{A3FCB863-D784-44CB-A5EB-4D344456C388}" srcOrd="4" destOrd="0" presId="urn:microsoft.com/office/officeart/2005/8/layout/arrow2"/>
    <dgm:cxn modelId="{19E95E0C-05F2-457E-9C85-AEE8E5C5D6F3}" type="presParOf" srcId="{900B0BCB-5584-4CE7-8750-26AAD859BFDB}" destId="{64492B9E-6DEE-436A-8C23-EA9457CA9074}" srcOrd="5" destOrd="0" presId="urn:microsoft.com/office/officeart/2005/8/layout/arrow2"/>
    <dgm:cxn modelId="{0CC70999-0CFD-4DC8-B778-3640E929EE11}" type="presParOf" srcId="{900B0BCB-5584-4CE7-8750-26AAD859BFDB}" destId="{1AC7057F-09C8-449E-9BD3-95CAAB255446}" srcOrd="6" destOrd="0" presId="urn:microsoft.com/office/officeart/2005/8/layout/arrow2"/>
    <dgm:cxn modelId="{FC6929FC-E5F2-4D7E-B208-590F8907B180}" type="presParOf" srcId="{900B0BCB-5584-4CE7-8750-26AAD859BFDB}" destId="{674A8892-70BC-4BBA-83FC-83AE0FEB5220}" srcOrd="7" destOrd="0" presId="urn:microsoft.com/office/officeart/2005/8/layout/arrow2"/>
  </dgm:cxnLst>
  <dgm:bg/>
  <dgm:whole>
    <a:ln w="38100" cmpd="dbl">
      <a:solidFill>
        <a:schemeClr val="accent1">
          <a:lumMod val="50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DD448F-3AD3-41CD-B168-A842B49F7C0D}">
      <dsp:nvSpPr>
        <dsp:cNvPr id="0" name=""/>
        <dsp:cNvSpPr/>
      </dsp:nvSpPr>
      <dsp:spPr>
        <a:xfrm>
          <a:off x="6282" y="219398"/>
          <a:ext cx="2653052" cy="1020097"/>
        </a:xfrm>
        <a:prstGeom prst="rect">
          <a:avLst/>
        </a:prstGeom>
        <a:solidFill>
          <a:schemeClr val="accent1"/>
        </a:solidFill>
        <a:ln w="12700" cap="flat" cmpd="sng" algn="ctr">
          <a:solidFill>
            <a:schemeClr val="accent1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i="0" kern="1200" cap="small" baseline="0" dirty="0"/>
            <a:t>Practica regularmente deportes o  realiza actividades físicas</a:t>
          </a:r>
          <a:endParaRPr lang="es-VE" sz="2000" b="1" kern="1200" cap="small" baseline="0" dirty="0"/>
        </a:p>
      </dsp:txBody>
      <dsp:txXfrm>
        <a:off x="6282" y="219398"/>
        <a:ext cx="2653052" cy="1020097"/>
      </dsp:txXfrm>
    </dsp:sp>
    <dsp:sp modelId="{EC2E0769-A8CD-47AB-89C8-CA419F2F2F86}">
      <dsp:nvSpPr>
        <dsp:cNvPr id="0" name=""/>
        <dsp:cNvSpPr/>
      </dsp:nvSpPr>
      <dsp:spPr>
        <a:xfrm>
          <a:off x="6282" y="1239496"/>
          <a:ext cx="2653052" cy="3065420"/>
        </a:xfrm>
        <a:prstGeom prst="rect">
          <a:avLst/>
        </a:prstGeom>
        <a:solidFill>
          <a:schemeClr val="bg1">
            <a:lumMod val="95000"/>
            <a:alpha val="90000"/>
          </a:schemeClr>
        </a:solidFill>
        <a:ln w="12700" cap="flat" cmpd="sng" algn="ctr">
          <a:solidFill>
            <a:schemeClr val="tx2">
              <a:lumMod val="50000"/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ES" sz="2000" b="1" i="0" kern="1200" dirty="0"/>
            <a:t>Lo puedes hacer en casa  </a:t>
          </a:r>
          <a:endParaRPr lang="es-VE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ES" sz="2000" b="1" i="0" kern="1200" dirty="0"/>
            <a:t>30 minutos diarios son suficientes</a:t>
          </a:r>
          <a:endParaRPr lang="es-VE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VE" sz="2000" b="1" kern="1200" dirty="0"/>
            <a:t>Deportes, gimnasia, baile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VE" sz="2000" b="1" kern="1200" dirty="0"/>
            <a:t>Hay buenas rutinas por Internet</a:t>
          </a:r>
        </a:p>
      </dsp:txBody>
      <dsp:txXfrm>
        <a:off x="6282" y="1239496"/>
        <a:ext cx="2653052" cy="3065420"/>
      </dsp:txXfrm>
    </dsp:sp>
    <dsp:sp modelId="{990F138A-25B1-4F8B-B4AC-0559464E5420}">
      <dsp:nvSpPr>
        <dsp:cNvPr id="0" name=""/>
        <dsp:cNvSpPr/>
      </dsp:nvSpPr>
      <dsp:spPr>
        <a:xfrm>
          <a:off x="3063869" y="219398"/>
          <a:ext cx="2503750" cy="1020097"/>
        </a:xfrm>
        <a:prstGeom prst="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i="0" kern="1200" cap="small" baseline="0" dirty="0"/>
            <a:t>Evita el exceso de grasas en la alimentación </a:t>
          </a:r>
          <a:endParaRPr lang="es-VE" sz="2000" b="1" kern="1200" cap="small" baseline="0" dirty="0"/>
        </a:p>
      </dsp:txBody>
      <dsp:txXfrm>
        <a:off x="3063869" y="219398"/>
        <a:ext cx="2503750" cy="1020097"/>
      </dsp:txXfrm>
    </dsp:sp>
    <dsp:sp modelId="{192F02BA-3CBC-458B-8A34-0456405C370C}">
      <dsp:nvSpPr>
        <dsp:cNvPr id="0" name=""/>
        <dsp:cNvSpPr/>
      </dsp:nvSpPr>
      <dsp:spPr>
        <a:xfrm>
          <a:off x="3063869" y="1239496"/>
          <a:ext cx="2503750" cy="3065420"/>
        </a:xfrm>
        <a:prstGeom prst="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tint val="40000"/>
              <a:alpha val="90000"/>
              <a:hueOff val="-3369881"/>
              <a:satOff val="-11416"/>
              <a:lumOff val="-146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b="1" i="0" kern="1200" dirty="0"/>
            <a:t>Perjudica a  la formación  de la memoria de trabajo que es la que ayuda a razonar y a comprender.</a:t>
          </a:r>
          <a:endParaRPr lang="es-VE" sz="2000" b="1" kern="1200" dirty="0"/>
        </a:p>
      </dsp:txBody>
      <dsp:txXfrm>
        <a:off x="3063869" y="1239496"/>
        <a:ext cx="2503750" cy="3065420"/>
      </dsp:txXfrm>
    </dsp:sp>
    <dsp:sp modelId="{990859B3-F08E-4870-8757-C2A25B19C91F}">
      <dsp:nvSpPr>
        <dsp:cNvPr id="0" name=""/>
        <dsp:cNvSpPr/>
      </dsp:nvSpPr>
      <dsp:spPr>
        <a:xfrm>
          <a:off x="5972154" y="219398"/>
          <a:ext cx="3070127" cy="1020097"/>
        </a:xfrm>
        <a:prstGeom prst="rect">
          <a:avLst/>
        </a:prstGeom>
        <a:solidFill>
          <a:srgbClr val="C00000"/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i="0" kern="1200" cap="small" baseline="0" dirty="0"/>
            <a:t>Duerme lo necesario con regularidad</a:t>
          </a:r>
          <a:endParaRPr lang="es-VE" sz="2000" b="1" kern="1200" cap="small" baseline="0" dirty="0"/>
        </a:p>
      </dsp:txBody>
      <dsp:txXfrm>
        <a:off x="5972154" y="219398"/>
        <a:ext cx="3070127" cy="1020097"/>
      </dsp:txXfrm>
    </dsp:sp>
    <dsp:sp modelId="{259DD8D0-92C5-49D3-B722-73BBE26D5582}">
      <dsp:nvSpPr>
        <dsp:cNvPr id="0" name=""/>
        <dsp:cNvSpPr/>
      </dsp:nvSpPr>
      <dsp:spPr>
        <a:xfrm>
          <a:off x="5972154" y="1239496"/>
          <a:ext cx="3070127" cy="3065420"/>
        </a:xfrm>
        <a:prstGeom prst="rect">
          <a:avLst/>
        </a:prstGeom>
        <a:solidFill>
          <a:schemeClr val="accent5">
            <a:tint val="40000"/>
            <a:alpha val="90000"/>
            <a:hueOff val="-6739762"/>
            <a:satOff val="-22832"/>
            <a:lumOff val="-2928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6739762"/>
              <a:satOff val="-22832"/>
              <a:lumOff val="-29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es-ES" sz="1500" b="1" i="0" kern="1200" dirty="0"/>
            <a:t>Las neuronas que se activan para registrar la información cuando aprendemos se activan también cuando dormimos. </a:t>
          </a:r>
          <a:endParaRPr lang="es-VE" sz="1500" b="1" kern="1200" dirty="0"/>
        </a:p>
        <a:p>
          <a:pPr marL="114300" lvl="1" indent="-114300" algn="l" defTabSz="66675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es-ES" sz="1500" b="1" i="0" kern="1200" dirty="0"/>
            <a:t>Si no puedes dormir 8 horas, toma una siesta corta (20 min)</a:t>
          </a:r>
          <a:endParaRPr lang="es-VE" sz="1500" b="1" kern="1200" dirty="0"/>
        </a:p>
        <a:p>
          <a:pPr marL="114300" lvl="1" indent="-114300" algn="l" defTabSz="66675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es-ES" sz="1500" b="1" i="0" kern="1200" dirty="0"/>
            <a:t>Favorece la integración de la nueva información aprendida en lo que ya sabes  (esquemas de conocimiento ya existentes)</a:t>
          </a:r>
          <a:endParaRPr lang="es-VE" sz="1500" b="1" kern="1200" dirty="0"/>
        </a:p>
        <a:p>
          <a:pPr marL="114300" lvl="1" indent="-114300" algn="l" defTabSz="66675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es-ES" sz="1500" b="1" i="0" kern="1200" dirty="0"/>
            <a:t>Para hacer relaciones y consolidar conocimientos...</a:t>
          </a:r>
          <a:endParaRPr lang="es-VE" sz="1500" b="1" kern="1200" dirty="0"/>
        </a:p>
      </dsp:txBody>
      <dsp:txXfrm>
        <a:off x="5972154" y="1239496"/>
        <a:ext cx="3070127" cy="30654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FBBF91-FCB9-4E31-8E5F-CC38F5AB5C7B}">
      <dsp:nvSpPr>
        <dsp:cNvPr id="0" name=""/>
        <dsp:cNvSpPr/>
      </dsp:nvSpPr>
      <dsp:spPr>
        <a:xfrm rot="5400000">
          <a:off x="6079725" y="-2385679"/>
          <a:ext cx="1426098" cy="6393199"/>
        </a:xfrm>
        <a:prstGeom prst="round2SameRect">
          <a:avLst/>
        </a:prstGeom>
        <a:solidFill>
          <a:schemeClr val="lt1"/>
        </a:solidFill>
        <a:ln w="19050" cap="flat" cmpd="sng" algn="ctr">
          <a:solidFill>
            <a:srgbClr val="00009E"/>
          </a:solidFill>
          <a:prstDash val="solid"/>
          <a:miter lim="800000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b="1" kern="1200" dirty="0"/>
            <a:t>Ello  </a:t>
          </a:r>
          <a:r>
            <a:rPr lang="es-ES" sz="1800" b="1" i="0" kern="1200" dirty="0"/>
            <a:t>facilita el aprendizaje y la memoria actuando directa o indirectamente sobre los circuitos neuronales del cerebro......</a:t>
          </a:r>
          <a:r>
            <a:rPr lang="es-ES" sz="1800" b="1" i="0" kern="1200" dirty="0">
              <a:solidFill>
                <a:srgbClr val="00009E"/>
              </a:solidFill>
            </a:rPr>
            <a:t>pero no te angusties ni te desesperes</a:t>
          </a:r>
          <a:r>
            <a:rPr lang="es-ES" sz="1800" b="1" kern="1200" dirty="0">
              <a:solidFill>
                <a:srgbClr val="00009E"/>
              </a:solidFill>
            </a:rPr>
            <a:t>…</a:t>
          </a:r>
          <a:r>
            <a:rPr lang="es-ES" sz="1800" b="1" i="0" kern="1200" dirty="0">
              <a:solidFill>
                <a:srgbClr val="00009E"/>
              </a:solidFill>
            </a:rPr>
            <a:t>paciencia activa!!!!!</a:t>
          </a:r>
          <a:endParaRPr lang="es-VE" sz="1800" b="1" kern="1200" dirty="0">
            <a:solidFill>
              <a:srgbClr val="00009E"/>
            </a:solidFill>
          </a:endParaRPr>
        </a:p>
      </dsp:txBody>
      <dsp:txXfrm rot="-5400000">
        <a:off x="3596175" y="167487"/>
        <a:ext cx="6323583" cy="1286866"/>
      </dsp:txXfrm>
    </dsp:sp>
    <dsp:sp modelId="{9768EF86-6C46-4B11-8D1A-BD635922D3BF}">
      <dsp:nvSpPr>
        <dsp:cNvPr id="0" name=""/>
        <dsp:cNvSpPr/>
      </dsp:nvSpPr>
      <dsp:spPr>
        <a:xfrm>
          <a:off x="0" y="2569"/>
          <a:ext cx="3596174" cy="1616701"/>
        </a:xfrm>
        <a:prstGeom prst="round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b="1" i="0" kern="1200" dirty="0"/>
            <a:t>Un poco de estrés no es malo, por eso </a:t>
          </a:r>
          <a:r>
            <a:rPr lang="es-ES" sz="2500" b="0" i="0" kern="1200" dirty="0"/>
            <a:t> </a:t>
          </a:r>
          <a:r>
            <a:rPr lang="es-ES" sz="2500" b="1" kern="1200" dirty="0"/>
            <a:t>mantente activo y alerta</a:t>
          </a:r>
          <a:endParaRPr lang="es-VE" sz="2500" kern="1200" dirty="0"/>
        </a:p>
      </dsp:txBody>
      <dsp:txXfrm>
        <a:off x="78921" y="81490"/>
        <a:ext cx="3438332" cy="1458859"/>
      </dsp:txXfrm>
    </dsp:sp>
    <dsp:sp modelId="{E1B18CF0-1BBD-4F16-9539-BC676B93E37C}">
      <dsp:nvSpPr>
        <dsp:cNvPr id="0" name=""/>
        <dsp:cNvSpPr/>
      </dsp:nvSpPr>
      <dsp:spPr>
        <a:xfrm rot="5400000">
          <a:off x="6028895" y="-688143"/>
          <a:ext cx="1527756" cy="6393199"/>
        </a:xfrm>
        <a:prstGeom prst="round2SameRect">
          <a:avLst/>
        </a:prstGeom>
        <a:solidFill>
          <a:schemeClr val="lt1"/>
        </a:solidFill>
        <a:ln w="28575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200" b="1" i="0" kern="1200" dirty="0"/>
            <a:t>Es  un modo de aprender a buscar la respuesta o una solución. </a:t>
          </a:r>
          <a:endParaRPr lang="es-VE" sz="2200" b="1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200" b="1" i="0" kern="1200" dirty="0"/>
            <a:t>Permite fortalecer el aprendizaje activo y ganar autonomía para aprender</a:t>
          </a:r>
          <a:endParaRPr lang="es-VE" sz="2200" b="1" kern="1200" dirty="0"/>
        </a:p>
      </dsp:txBody>
      <dsp:txXfrm rot="-5400000">
        <a:off x="3596174" y="1819157"/>
        <a:ext cx="6318620" cy="1378598"/>
      </dsp:txXfrm>
    </dsp:sp>
    <dsp:sp modelId="{8903BD91-9EE1-48BC-A00F-9C1720830E61}">
      <dsp:nvSpPr>
        <dsp:cNvPr id="0" name=""/>
        <dsp:cNvSpPr/>
      </dsp:nvSpPr>
      <dsp:spPr>
        <a:xfrm>
          <a:off x="0" y="1700105"/>
          <a:ext cx="3596174" cy="1616701"/>
        </a:xfrm>
        <a:prstGeom prst="round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b="1" i="0" kern="1200" dirty="0"/>
            <a:t>Guía el aprendizaje con preguntas:</a:t>
          </a:r>
          <a:r>
            <a:rPr lang="es-ES" sz="2500" b="0" i="0" kern="1200" dirty="0"/>
            <a:t> </a:t>
          </a:r>
          <a:endParaRPr lang="es-VE" sz="2500" kern="1200" dirty="0"/>
        </a:p>
      </dsp:txBody>
      <dsp:txXfrm>
        <a:off x="78921" y="1779026"/>
        <a:ext cx="3438332" cy="1458859"/>
      </dsp:txXfrm>
    </dsp:sp>
    <dsp:sp modelId="{3A3AFE39-BEA3-4B62-8B09-8BBC499F65EE}">
      <dsp:nvSpPr>
        <dsp:cNvPr id="0" name=""/>
        <dsp:cNvSpPr/>
      </dsp:nvSpPr>
      <dsp:spPr>
        <a:xfrm rot="5400000">
          <a:off x="5974104" y="1016200"/>
          <a:ext cx="1624073" cy="6386956"/>
        </a:xfrm>
        <a:prstGeom prst="round2Same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2">
              <a:lumMod val="50000"/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b="1" i="0" kern="1200" dirty="0">
              <a:solidFill>
                <a:srgbClr val="C00000"/>
              </a:solidFill>
            </a:rPr>
            <a:t>La usamos para pensar, analizar, planificar, tomar decisiones</a:t>
          </a:r>
          <a:r>
            <a:rPr lang="es-ES" sz="1800" b="0" i="0" kern="1200" dirty="0">
              <a:solidFill>
                <a:srgbClr val="C00000"/>
              </a:solidFill>
            </a:rPr>
            <a:t>. </a:t>
          </a:r>
          <a:endParaRPr lang="es-VE" sz="1800" kern="1200" dirty="0">
            <a:solidFill>
              <a:srgbClr val="C0000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b="1" i="0" kern="1200" dirty="0"/>
            <a:t>Con ella retenemos en la mente, por ejemplo, las posibles jugadas a realizar en un determinado deporte,  las diferentes opciones para tomar una decisión... </a:t>
          </a:r>
          <a:endParaRPr lang="es-VE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b="1" i="0" kern="1200" dirty="0">
              <a:solidFill>
                <a:srgbClr val="C00000"/>
              </a:solidFill>
            </a:rPr>
            <a:t>Favorece la  capacidad de razonar y resolver problemas nuevos</a:t>
          </a:r>
          <a:endParaRPr lang="es-VE" sz="1800" kern="1200" dirty="0">
            <a:solidFill>
              <a:srgbClr val="C00000"/>
            </a:solidFill>
          </a:endParaRPr>
        </a:p>
      </dsp:txBody>
      <dsp:txXfrm rot="-5400000">
        <a:off x="3592663" y="3476923"/>
        <a:ext cx="6307675" cy="1465511"/>
      </dsp:txXfrm>
    </dsp:sp>
    <dsp:sp modelId="{FAFEB5B2-3669-4C37-9582-1B28E591099F}">
      <dsp:nvSpPr>
        <dsp:cNvPr id="0" name=""/>
        <dsp:cNvSpPr/>
      </dsp:nvSpPr>
      <dsp:spPr>
        <a:xfrm>
          <a:off x="0" y="3401328"/>
          <a:ext cx="3592662" cy="1616701"/>
        </a:xfrm>
        <a:prstGeom prst="round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b="1" i="0" kern="1200" dirty="0"/>
            <a:t>Practica, usa frecuentemente "la memoria de trabajo"</a:t>
          </a:r>
          <a:endParaRPr lang="es-VE" sz="2500" kern="1200" dirty="0"/>
        </a:p>
      </dsp:txBody>
      <dsp:txXfrm>
        <a:off x="78921" y="3480249"/>
        <a:ext cx="3434820" cy="14588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58953D-8641-40C2-B8A8-3D64884D61E3}">
      <dsp:nvSpPr>
        <dsp:cNvPr id="0" name=""/>
        <dsp:cNvSpPr/>
      </dsp:nvSpPr>
      <dsp:spPr>
        <a:xfrm>
          <a:off x="-80857" y="38941"/>
          <a:ext cx="7123977" cy="875457"/>
        </a:xfrm>
        <a:prstGeom prst="roundRect">
          <a:avLst>
            <a:gd name="adj" fmla="val 10000"/>
          </a:avLst>
        </a:prstGeom>
        <a:noFill/>
        <a:ln w="28575" cap="flat" cmpd="sng" algn="ctr">
          <a:solidFill>
            <a:srgbClr val="00009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b="1" i="0" kern="1200" baseline="0" dirty="0">
              <a:solidFill>
                <a:srgbClr val="00009E"/>
              </a:solidFill>
            </a:rPr>
            <a:t>Practica frecuentemente sobre lo aprendido </a:t>
          </a:r>
          <a:r>
            <a:rPr lang="es-ES" sz="1900" b="0" i="0" kern="1200" baseline="0" dirty="0">
              <a:solidFill>
                <a:srgbClr val="00009E"/>
              </a:solidFill>
            </a:rPr>
            <a:t>pregunta, indaga, discute sobre lo recién aprendido.</a:t>
          </a:r>
          <a:r>
            <a:rPr lang="es-VE" sz="1900" b="0" kern="1200" baseline="0" dirty="0">
              <a:solidFill>
                <a:srgbClr val="00009E"/>
              </a:solidFill>
            </a:rPr>
            <a:t> Repasa lo visto y practica el mismo día….</a:t>
          </a:r>
        </a:p>
      </dsp:txBody>
      <dsp:txXfrm>
        <a:off x="-55216" y="64582"/>
        <a:ext cx="5796317" cy="824175"/>
      </dsp:txXfrm>
    </dsp:sp>
    <dsp:sp modelId="{3D10E7A2-782B-4564-A6BD-DEF028DAEA28}">
      <dsp:nvSpPr>
        <dsp:cNvPr id="0" name=""/>
        <dsp:cNvSpPr/>
      </dsp:nvSpPr>
      <dsp:spPr>
        <a:xfrm>
          <a:off x="515775" y="1183400"/>
          <a:ext cx="7123977" cy="811892"/>
        </a:xfrm>
        <a:prstGeom prst="roundRect">
          <a:avLst>
            <a:gd name="adj" fmla="val 10000"/>
          </a:avLst>
        </a:prstGeom>
        <a:solidFill>
          <a:schemeClr val="bg1"/>
        </a:solidFill>
        <a:ln w="28575" cap="flat" cmpd="sng" algn="ctr">
          <a:solidFill>
            <a:srgbClr val="184C4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i="0" kern="1200" dirty="0">
              <a:solidFill>
                <a:srgbClr val="184C45"/>
              </a:solidFill>
            </a:rPr>
            <a:t>Lee, lee, lee... </a:t>
          </a:r>
          <a:r>
            <a:rPr lang="es-ES" sz="2000" b="0" i="0" kern="1200" dirty="0">
              <a:solidFill>
                <a:srgbClr val="184C45"/>
              </a:solidFill>
            </a:rPr>
            <a:t>Leer es uno de los mejores ejercicios posibles para mantener en forma el cerebro </a:t>
          </a:r>
          <a:r>
            <a:rPr lang="es-ES" sz="2000" b="1" i="0" kern="1200" dirty="0">
              <a:solidFill>
                <a:srgbClr val="184C45"/>
              </a:solidFill>
            </a:rPr>
            <a:t>!!!!</a:t>
          </a:r>
          <a:endParaRPr lang="es-VE" sz="2000" b="1" kern="1200" dirty="0">
            <a:solidFill>
              <a:srgbClr val="184C45"/>
            </a:solidFill>
          </a:endParaRPr>
        </a:p>
      </dsp:txBody>
      <dsp:txXfrm>
        <a:off x="539555" y="1207180"/>
        <a:ext cx="5728973" cy="764332"/>
      </dsp:txXfrm>
    </dsp:sp>
    <dsp:sp modelId="{BF45CD55-8B57-4D83-B062-465537F0B9DE}">
      <dsp:nvSpPr>
        <dsp:cNvPr id="0" name=""/>
        <dsp:cNvSpPr/>
      </dsp:nvSpPr>
      <dsp:spPr>
        <a:xfrm>
          <a:off x="950659" y="2212268"/>
          <a:ext cx="7351018" cy="1339781"/>
        </a:xfrm>
        <a:prstGeom prst="roundRect">
          <a:avLst>
            <a:gd name="adj" fmla="val 10000"/>
          </a:avLst>
        </a:prstGeom>
        <a:solidFill>
          <a:schemeClr val="bg1"/>
        </a:solidFill>
        <a:ln w="28575" cap="flat" cmpd="sng" algn="ctr">
          <a:solidFill>
            <a:srgbClr val="184C4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i="0" kern="1200" baseline="0" dirty="0">
              <a:solidFill>
                <a:srgbClr val="184C45"/>
              </a:solidFill>
            </a:rPr>
            <a:t>Realiza evaluaciones orales comprensivas pregunta y responde individualmente y en grupo….</a:t>
          </a:r>
          <a:r>
            <a:rPr lang="es-ES" sz="1800" b="0" i="0" kern="1200" baseline="0" dirty="0">
              <a:solidFill>
                <a:srgbClr val="184C45"/>
              </a:solidFill>
            </a:rPr>
            <a:t>eso promueve  un tipo de estudio más basado en la comprensión de los materiales y la información que en su simple memorización</a:t>
          </a:r>
          <a:endParaRPr lang="es-VE" sz="1800" b="0" kern="1200" baseline="0" dirty="0">
            <a:solidFill>
              <a:srgbClr val="184C45"/>
            </a:solidFill>
          </a:endParaRPr>
        </a:p>
      </dsp:txBody>
      <dsp:txXfrm>
        <a:off x="989900" y="2251509"/>
        <a:ext cx="5891338" cy="1261299"/>
      </dsp:txXfrm>
    </dsp:sp>
    <dsp:sp modelId="{12176982-34E4-453D-B8EE-F0D018AC9D75}">
      <dsp:nvSpPr>
        <dsp:cNvPr id="0" name=""/>
        <dsp:cNvSpPr/>
      </dsp:nvSpPr>
      <dsp:spPr>
        <a:xfrm>
          <a:off x="1420449" y="3792700"/>
          <a:ext cx="7447406" cy="1558602"/>
        </a:xfrm>
        <a:prstGeom prst="roundRect">
          <a:avLst>
            <a:gd name="adj" fmla="val 10000"/>
          </a:avLst>
        </a:prstGeom>
        <a:solidFill>
          <a:schemeClr val="bg1"/>
        </a:solidFill>
        <a:ln w="28575" cap="flat" cmpd="sng" algn="ctr">
          <a:solidFill>
            <a:srgbClr val="184C4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i="0" kern="1200" dirty="0">
              <a:solidFill>
                <a:schemeClr val="accent6">
                  <a:lumMod val="50000"/>
                </a:schemeClr>
              </a:solidFill>
            </a:rPr>
            <a:t>Practica otra lengua:  lee, escribe, habla, piensa en otra lengua... </a:t>
          </a:r>
          <a:r>
            <a:rPr lang="es-ES" sz="1800" b="0" i="0" kern="1200" dirty="0">
              <a:solidFill>
                <a:schemeClr val="accent6">
                  <a:lumMod val="50000"/>
                </a:schemeClr>
              </a:solidFill>
            </a:rPr>
            <a:t>ello promueve una mayor atención selectiva y fortalece el  intercambio de diversas formas de expresión. Así se facilita el logro de aprendizajes complejos, no mecanicistas,  especialmente los que implican cambios en las reglas de ejecución.</a:t>
          </a:r>
          <a:endParaRPr lang="es-VE" sz="1800" b="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1466099" y="3838350"/>
        <a:ext cx="5947488" cy="1467302"/>
      </dsp:txXfrm>
    </dsp:sp>
    <dsp:sp modelId="{44B8B8A0-1BEC-497B-A1F6-10350FCFE3CF}">
      <dsp:nvSpPr>
        <dsp:cNvPr id="0" name=""/>
        <dsp:cNvSpPr/>
      </dsp:nvSpPr>
      <dsp:spPr>
        <a:xfrm>
          <a:off x="6292309" y="743609"/>
          <a:ext cx="750810" cy="83123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009E">
              <a:alpha val="90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VE" sz="3400" kern="1200"/>
        </a:p>
      </dsp:txBody>
      <dsp:txXfrm>
        <a:off x="6461241" y="743609"/>
        <a:ext cx="412946" cy="645405"/>
      </dsp:txXfrm>
    </dsp:sp>
    <dsp:sp modelId="{CAF77F30-2042-4883-97E1-9BE701487B05}">
      <dsp:nvSpPr>
        <dsp:cNvPr id="0" name=""/>
        <dsp:cNvSpPr/>
      </dsp:nvSpPr>
      <dsp:spPr>
        <a:xfrm>
          <a:off x="6888942" y="1858265"/>
          <a:ext cx="750810" cy="1155100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lumMod val="20000"/>
            <a:lumOff val="80000"/>
            <a:alpha val="90000"/>
          </a:schemeClr>
        </a:solidFill>
        <a:ln w="12700" cap="flat" cmpd="sng" algn="ctr">
          <a:solidFill>
            <a:srgbClr val="184C45">
              <a:alpha val="90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VE" sz="3400" kern="1200"/>
        </a:p>
      </dsp:txBody>
      <dsp:txXfrm>
        <a:off x="7057874" y="1858265"/>
        <a:ext cx="412946" cy="969275"/>
      </dsp:txXfrm>
    </dsp:sp>
    <dsp:sp modelId="{9B5FDC15-5F48-483F-8642-093C8615011A}">
      <dsp:nvSpPr>
        <dsp:cNvPr id="0" name=""/>
        <dsp:cNvSpPr/>
      </dsp:nvSpPr>
      <dsp:spPr>
        <a:xfrm>
          <a:off x="7476670" y="3421627"/>
          <a:ext cx="750810" cy="935638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lumMod val="20000"/>
            <a:lumOff val="80000"/>
            <a:alpha val="90000"/>
          </a:schemeClr>
        </a:solidFill>
        <a:ln w="12700" cap="flat" cmpd="sng" algn="ctr">
          <a:solidFill>
            <a:schemeClr val="accent6">
              <a:lumMod val="50000"/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VE" sz="3400" kern="1200"/>
        </a:p>
      </dsp:txBody>
      <dsp:txXfrm>
        <a:off x="7645602" y="3421627"/>
        <a:ext cx="412946" cy="74981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6A08E0-C130-4157-A741-E299849B7365}">
      <dsp:nvSpPr>
        <dsp:cNvPr id="0" name=""/>
        <dsp:cNvSpPr/>
      </dsp:nvSpPr>
      <dsp:spPr>
        <a:xfrm rot="16200000">
          <a:off x="1465480" y="-1428839"/>
          <a:ext cx="2175669" cy="5033348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b="1" i="0" kern="1200">
              <a:effectLst/>
            </a:rPr>
            <a:t>Se ha podido observar la importancia de las emociones, la atención y la memoria de trabajo para lograr el  aprendizaje</a:t>
          </a:r>
          <a:endParaRPr lang="es-VE" sz="2300" kern="1200" dirty="0"/>
        </a:p>
      </dsp:txBody>
      <dsp:txXfrm rot="5400000">
        <a:off x="36640" y="0"/>
        <a:ext cx="5033348" cy="1631751"/>
      </dsp:txXfrm>
    </dsp:sp>
    <dsp:sp modelId="{5CC18EFD-652B-46F5-B0D4-58CD8F02284F}">
      <dsp:nvSpPr>
        <dsp:cNvPr id="0" name=""/>
        <dsp:cNvSpPr/>
      </dsp:nvSpPr>
      <dsp:spPr>
        <a:xfrm>
          <a:off x="5106629" y="0"/>
          <a:ext cx="5106629" cy="2175669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i="1" kern="1200"/>
            <a:t>U</a:t>
          </a:r>
          <a:r>
            <a:rPr lang="es-ES" sz="2300" b="0" i="1" kern="1200">
              <a:effectLst/>
            </a:rPr>
            <a:t>n </a:t>
          </a:r>
          <a:r>
            <a:rPr lang="es-ES" sz="2300" b="1" i="1" kern="1200">
              <a:effectLst/>
            </a:rPr>
            <a:t>virus</a:t>
          </a:r>
          <a:r>
            <a:rPr lang="es-ES" sz="2300" b="0" i="1" kern="1200">
              <a:effectLst/>
            </a:rPr>
            <a:t> no podrá </a:t>
          </a:r>
          <a:r>
            <a:rPr lang="es-ES" sz="2300" b="1" i="1" kern="1200">
              <a:effectLst/>
            </a:rPr>
            <a:t>detener tu formación </a:t>
          </a:r>
          <a:endParaRPr lang="es-VE" sz="2300" kern="1200" dirty="0"/>
        </a:p>
      </dsp:txBody>
      <dsp:txXfrm>
        <a:off x="5106629" y="0"/>
        <a:ext cx="5106629" cy="1631751"/>
      </dsp:txXfrm>
    </dsp:sp>
    <dsp:sp modelId="{FD8E5D25-49B6-4C85-8A65-524A4739A860}">
      <dsp:nvSpPr>
        <dsp:cNvPr id="0" name=""/>
        <dsp:cNvSpPr/>
      </dsp:nvSpPr>
      <dsp:spPr>
        <a:xfrm rot="10800000">
          <a:off x="0" y="2175669"/>
          <a:ext cx="5106629" cy="2175669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b="1" i="0" kern="1200">
              <a:effectLst/>
            </a:rPr>
            <a:t>Identifica, reconoce, aplica tus recursos para aprender. Recursos materiales, tecnológicos y el tiempo disponible</a:t>
          </a:r>
          <a:endParaRPr lang="es-ES" sz="2300" b="1" i="0" kern="1200" dirty="0">
            <a:effectLst/>
          </a:endParaRPr>
        </a:p>
      </dsp:txBody>
      <dsp:txXfrm rot="10800000">
        <a:off x="0" y="2719586"/>
        <a:ext cx="5106629" cy="1631751"/>
      </dsp:txXfrm>
    </dsp:sp>
    <dsp:sp modelId="{07574967-85C5-4B97-834B-AA0D71C83908}">
      <dsp:nvSpPr>
        <dsp:cNvPr id="0" name=""/>
        <dsp:cNvSpPr/>
      </dsp:nvSpPr>
      <dsp:spPr>
        <a:xfrm rot="5400000">
          <a:off x="6572109" y="710189"/>
          <a:ext cx="2175669" cy="5106629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b="1" i="0" kern="1200" dirty="0">
              <a:effectLst/>
            </a:rPr>
            <a:t>Los estudiantes pueden…      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b="1" i="0" kern="1200" dirty="0">
              <a:effectLst/>
            </a:rPr>
            <a:t>la clave es que quieran!!!! </a:t>
          </a:r>
          <a:endParaRPr lang="es-VE" sz="2300" b="1" kern="1200" dirty="0"/>
        </a:p>
      </dsp:txBody>
      <dsp:txXfrm rot="-5400000">
        <a:off x="5106628" y="2719586"/>
        <a:ext cx="5106629" cy="1631751"/>
      </dsp:txXfrm>
    </dsp:sp>
    <dsp:sp modelId="{004555F5-4A5B-4190-B55B-E11B78674902}">
      <dsp:nvSpPr>
        <dsp:cNvPr id="0" name=""/>
        <dsp:cNvSpPr/>
      </dsp:nvSpPr>
      <dsp:spPr>
        <a:xfrm>
          <a:off x="3574640" y="1631751"/>
          <a:ext cx="3063977" cy="1087834"/>
        </a:xfrm>
        <a:prstGeom prst="roundRect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2300" b="1" kern="1200" dirty="0"/>
            <a:t>El protagonista mas importante eres tu</a:t>
          </a:r>
        </a:p>
      </dsp:txBody>
      <dsp:txXfrm>
        <a:off x="3627744" y="1684855"/>
        <a:ext cx="2957769" cy="98162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66C429-D972-4EEF-A971-AE037F1278CC}">
      <dsp:nvSpPr>
        <dsp:cNvPr id="0" name=""/>
        <dsp:cNvSpPr/>
      </dsp:nvSpPr>
      <dsp:spPr>
        <a:xfrm>
          <a:off x="3029768" y="983512"/>
          <a:ext cx="67984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79847" y="45720"/>
              </a:lnTo>
            </a:path>
          </a:pathLst>
        </a:custGeom>
        <a:noFill/>
        <a:ln w="19050" cap="flat" cmpd="sng" algn="ctr">
          <a:solidFill>
            <a:scrgbClr r="0" g="0" b="0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VE" sz="500" b="1" kern="1200"/>
        </a:p>
      </dsp:txBody>
      <dsp:txXfrm>
        <a:off x="3351931" y="1025743"/>
        <a:ext cx="35522" cy="6979"/>
      </dsp:txXfrm>
    </dsp:sp>
    <dsp:sp modelId="{84AA9AD1-ED60-4877-B703-E7512DDAA7C2}">
      <dsp:nvSpPr>
        <dsp:cNvPr id="0" name=""/>
        <dsp:cNvSpPr/>
      </dsp:nvSpPr>
      <dsp:spPr>
        <a:xfrm>
          <a:off x="0" y="40202"/>
          <a:ext cx="3031567" cy="1978061"/>
        </a:xfrm>
        <a:prstGeom prst="rect">
          <a:avLst/>
        </a:prstGeom>
        <a:solidFill>
          <a:srgbClr val="00666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/>
            <a:t>Cultiva actitudes y valores, como por ejemplo,  compromiso, perseverancia, responsabilidad y honestidad.</a:t>
          </a:r>
          <a:endParaRPr lang="es-VE" sz="2000" b="1" kern="1200"/>
        </a:p>
      </dsp:txBody>
      <dsp:txXfrm>
        <a:off x="0" y="40202"/>
        <a:ext cx="3031567" cy="1978061"/>
      </dsp:txXfrm>
    </dsp:sp>
    <dsp:sp modelId="{144733CB-94E9-4360-B7E2-EE87B76B7459}">
      <dsp:nvSpPr>
        <dsp:cNvPr id="0" name=""/>
        <dsp:cNvSpPr/>
      </dsp:nvSpPr>
      <dsp:spPr>
        <a:xfrm>
          <a:off x="6771783" y="983512"/>
          <a:ext cx="56198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98090" y="45720"/>
              </a:lnTo>
              <a:lnTo>
                <a:pt x="298090" y="49412"/>
              </a:lnTo>
              <a:lnTo>
                <a:pt x="561980" y="49412"/>
              </a:lnTo>
            </a:path>
          </a:pathLst>
        </a:custGeom>
        <a:noFill/>
        <a:ln w="19050" cap="flat" cmpd="sng" algn="ctr">
          <a:solidFill>
            <a:scrgbClr r="0" g="0" b="0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VE" sz="500" b="1" kern="1200"/>
        </a:p>
      </dsp:txBody>
      <dsp:txXfrm>
        <a:off x="7037959" y="1025743"/>
        <a:ext cx="29629" cy="6979"/>
      </dsp:txXfrm>
    </dsp:sp>
    <dsp:sp modelId="{5B37E38F-6FE2-47BE-9894-19E791564AAE}">
      <dsp:nvSpPr>
        <dsp:cNvPr id="0" name=""/>
        <dsp:cNvSpPr/>
      </dsp:nvSpPr>
      <dsp:spPr>
        <a:xfrm>
          <a:off x="3742016" y="40202"/>
          <a:ext cx="3031567" cy="1978061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Despierta a la misma hora, desayuna y arréglate    como si fueras a clases presenciales, eso ayudará a que tu mente se prepare para concentrarse.</a:t>
          </a:r>
          <a:endParaRPr lang="es-VE" sz="1800" b="1" kern="1200" dirty="0"/>
        </a:p>
      </dsp:txBody>
      <dsp:txXfrm>
        <a:off x="3742016" y="40202"/>
        <a:ext cx="3031567" cy="1978061"/>
      </dsp:txXfrm>
    </dsp:sp>
    <dsp:sp modelId="{4DDC26C8-960D-4844-933B-48623F6EDC44}">
      <dsp:nvSpPr>
        <dsp:cNvPr id="0" name=""/>
        <dsp:cNvSpPr/>
      </dsp:nvSpPr>
      <dsp:spPr>
        <a:xfrm>
          <a:off x="1858472" y="2020156"/>
          <a:ext cx="7023475" cy="769321"/>
        </a:xfrm>
        <a:custGeom>
          <a:avLst/>
          <a:gdLst/>
          <a:ahLst/>
          <a:cxnLst/>
          <a:rect l="0" t="0" r="0" b="0"/>
          <a:pathLst>
            <a:path>
              <a:moveTo>
                <a:pt x="7023475" y="0"/>
              </a:moveTo>
              <a:lnTo>
                <a:pt x="7023475" y="401760"/>
              </a:lnTo>
              <a:lnTo>
                <a:pt x="0" y="401760"/>
              </a:lnTo>
              <a:lnTo>
                <a:pt x="0" y="769321"/>
              </a:lnTo>
            </a:path>
          </a:pathLst>
        </a:custGeom>
        <a:noFill/>
        <a:ln w="19050" cap="flat" cmpd="sng" algn="ctr">
          <a:solidFill>
            <a:scrgbClr r="0" g="0" b="0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VE" sz="500" b="1" kern="1200"/>
        </a:p>
      </dsp:txBody>
      <dsp:txXfrm>
        <a:off x="5193488" y="2401327"/>
        <a:ext cx="353444" cy="6979"/>
      </dsp:txXfrm>
    </dsp:sp>
    <dsp:sp modelId="{A0C539DC-D99A-4B57-A053-4C19C97747A5}">
      <dsp:nvSpPr>
        <dsp:cNvPr id="0" name=""/>
        <dsp:cNvSpPr/>
      </dsp:nvSpPr>
      <dsp:spPr>
        <a:xfrm>
          <a:off x="7366164" y="43894"/>
          <a:ext cx="3031567" cy="1978061"/>
        </a:xfrm>
        <a:prstGeom prst="rect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Ordena tu espacio de trabajo, ten a mano todos tus recursos (micrófono, cámara, cuaderno, lápiz o bolígrafo) </a:t>
          </a:r>
          <a:r>
            <a:rPr lang="es-ES" sz="1800" b="1" i="0" kern="1200" dirty="0"/>
            <a:t>para que puedas concentrarte en      tus clases</a:t>
          </a:r>
          <a:endParaRPr lang="es-VE" sz="1800" b="1" kern="1200" dirty="0"/>
        </a:p>
      </dsp:txBody>
      <dsp:txXfrm>
        <a:off x="7366164" y="43894"/>
        <a:ext cx="3031567" cy="1978061"/>
      </dsp:txXfrm>
    </dsp:sp>
    <dsp:sp modelId="{9D09762A-DC90-4701-8C5F-1506276BC12E}">
      <dsp:nvSpPr>
        <dsp:cNvPr id="0" name=""/>
        <dsp:cNvSpPr/>
      </dsp:nvSpPr>
      <dsp:spPr>
        <a:xfrm>
          <a:off x="3412291" y="3685627"/>
          <a:ext cx="87835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56277" y="45720"/>
              </a:lnTo>
              <a:lnTo>
                <a:pt x="456277" y="50049"/>
              </a:lnTo>
              <a:lnTo>
                <a:pt x="878354" y="50049"/>
              </a:lnTo>
            </a:path>
          </a:pathLst>
        </a:custGeom>
        <a:noFill/>
        <a:ln w="19050" cap="flat" cmpd="sng" algn="ctr">
          <a:solidFill>
            <a:scrgbClr r="0" g="0" b="0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VE" sz="500" b="1" kern="1200"/>
        </a:p>
      </dsp:txBody>
      <dsp:txXfrm>
        <a:off x="3828744" y="3727858"/>
        <a:ext cx="45448" cy="6979"/>
      </dsp:txXfrm>
    </dsp:sp>
    <dsp:sp modelId="{35DDB6B1-24EC-41FE-9A07-D512489671B9}">
      <dsp:nvSpPr>
        <dsp:cNvPr id="0" name=""/>
        <dsp:cNvSpPr/>
      </dsp:nvSpPr>
      <dsp:spPr>
        <a:xfrm>
          <a:off x="302854" y="2821877"/>
          <a:ext cx="3111237" cy="1818940"/>
        </a:xfrm>
        <a:prstGeom prst="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b="1" kern="1200"/>
            <a:t>Si es posible, para la señal wifi ubícate cerca del </a:t>
          </a:r>
          <a:r>
            <a:rPr lang="es-ES" sz="2100" b="1" i="1" kern="1200"/>
            <a:t>router,  </a:t>
          </a:r>
          <a:r>
            <a:rPr lang="es-ES" sz="2100" b="1" kern="1200"/>
            <a:t>es preferible que el lugar mantenga los enchufes seguros.</a:t>
          </a:r>
          <a:endParaRPr lang="es-VE" sz="2100" b="1" kern="1200"/>
        </a:p>
      </dsp:txBody>
      <dsp:txXfrm>
        <a:off x="302854" y="2821877"/>
        <a:ext cx="3111237" cy="1818940"/>
      </dsp:txXfrm>
    </dsp:sp>
    <dsp:sp modelId="{E01634B3-3465-448E-B855-37D92DD39E1C}">
      <dsp:nvSpPr>
        <dsp:cNvPr id="0" name=""/>
        <dsp:cNvSpPr/>
      </dsp:nvSpPr>
      <dsp:spPr>
        <a:xfrm>
          <a:off x="4323046" y="2826206"/>
          <a:ext cx="3031567" cy="1818940"/>
        </a:xfrm>
        <a:prstGeom prst="rect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b="1" kern="1200"/>
            <a:t>Aléjate de lo que te distraiga!!!. </a:t>
          </a:r>
          <a:endParaRPr lang="es-VE" sz="2100" b="1" kern="1200"/>
        </a:p>
      </dsp:txBody>
      <dsp:txXfrm>
        <a:off x="4323046" y="2826206"/>
        <a:ext cx="3031567" cy="181894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BEE6B1-8F68-45AA-B769-964B786590C2}">
      <dsp:nvSpPr>
        <dsp:cNvPr id="0" name=""/>
        <dsp:cNvSpPr/>
      </dsp:nvSpPr>
      <dsp:spPr>
        <a:xfrm>
          <a:off x="1307439" y="0"/>
          <a:ext cx="7991668" cy="499479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1397AB-6F1F-4729-8DA9-D8D0604402AB}">
      <dsp:nvSpPr>
        <dsp:cNvPr id="0" name=""/>
        <dsp:cNvSpPr/>
      </dsp:nvSpPr>
      <dsp:spPr>
        <a:xfrm>
          <a:off x="2094618" y="3714128"/>
          <a:ext cx="183808" cy="183808"/>
        </a:xfrm>
        <a:prstGeom prst="ellipse">
          <a:avLst/>
        </a:prstGeom>
        <a:solidFill>
          <a:srgbClr val="00666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5C3A1C-392C-4523-B087-F12D03D0EC15}">
      <dsp:nvSpPr>
        <dsp:cNvPr id="0" name=""/>
        <dsp:cNvSpPr/>
      </dsp:nvSpPr>
      <dsp:spPr>
        <a:xfrm>
          <a:off x="2186523" y="3806032"/>
          <a:ext cx="1366575" cy="1188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396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solidFill>
                <a:srgbClr val="184C45"/>
              </a:solidFill>
            </a:rPr>
            <a:t>Define una rutina de horarios para tus estudios</a:t>
          </a:r>
          <a:endParaRPr lang="es-VE" sz="1800" b="1" kern="1200" dirty="0">
            <a:solidFill>
              <a:srgbClr val="184C45"/>
            </a:solidFill>
          </a:endParaRPr>
        </a:p>
      </dsp:txBody>
      <dsp:txXfrm>
        <a:off x="2186523" y="3806032"/>
        <a:ext cx="1366575" cy="1188760"/>
      </dsp:txXfrm>
    </dsp:sp>
    <dsp:sp modelId="{473AB867-BE07-4236-971C-3AFCCD4F3502}">
      <dsp:nvSpPr>
        <dsp:cNvPr id="0" name=""/>
        <dsp:cNvSpPr/>
      </dsp:nvSpPr>
      <dsp:spPr>
        <a:xfrm>
          <a:off x="3393265" y="2552339"/>
          <a:ext cx="319666" cy="319666"/>
        </a:xfrm>
        <a:prstGeom prst="ellipse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0B635A-FBD4-4CFC-A155-76BFB793044A}">
      <dsp:nvSpPr>
        <dsp:cNvPr id="0" name=""/>
        <dsp:cNvSpPr/>
      </dsp:nvSpPr>
      <dsp:spPr>
        <a:xfrm>
          <a:off x="1987047" y="771146"/>
          <a:ext cx="1708777" cy="20208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9385" tIns="0" rIns="0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b="1" kern="1200" baseline="0" dirty="0">
              <a:solidFill>
                <a:srgbClr val="C00000"/>
              </a:solidFill>
            </a:rPr>
            <a:t>Desarrolla y cumple con un cronograma de actividades según las demandas académicas</a:t>
          </a:r>
          <a:endParaRPr lang="es-VE" sz="1900" b="1" kern="1200" baseline="0" dirty="0">
            <a:solidFill>
              <a:srgbClr val="C00000"/>
            </a:solidFill>
          </a:endParaRPr>
        </a:p>
      </dsp:txBody>
      <dsp:txXfrm>
        <a:off x="1987047" y="771146"/>
        <a:ext cx="1708777" cy="2020803"/>
      </dsp:txXfrm>
    </dsp:sp>
    <dsp:sp modelId="{281C20B4-E718-439F-AF64-83E73E9FAFFF}">
      <dsp:nvSpPr>
        <dsp:cNvPr id="0" name=""/>
        <dsp:cNvSpPr/>
      </dsp:nvSpPr>
      <dsp:spPr>
        <a:xfrm>
          <a:off x="5051536" y="1696231"/>
          <a:ext cx="423558" cy="423558"/>
        </a:xfrm>
        <a:prstGeom prst="ellipse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740D8A-3F6C-4809-9112-EBA8641B06EA}">
      <dsp:nvSpPr>
        <dsp:cNvPr id="0" name=""/>
        <dsp:cNvSpPr/>
      </dsp:nvSpPr>
      <dsp:spPr>
        <a:xfrm>
          <a:off x="4289955" y="2155385"/>
          <a:ext cx="2414616" cy="27285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435" tIns="0" rIns="0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b="1" kern="1200" baseline="0" dirty="0">
              <a:solidFill>
                <a:srgbClr val="003300"/>
              </a:solidFill>
            </a:rPr>
            <a:t>Toma decisiones sobre el ambiente a usar, los contenidos y las tareas a realizar en cada sesión de estudio...eso te va a ayudar a usar mejor tus recursos de aprendizaje... </a:t>
          </a:r>
          <a:endParaRPr lang="es-VE" sz="1900" b="1" kern="1200" baseline="0" dirty="0">
            <a:solidFill>
              <a:srgbClr val="003300"/>
            </a:solidFill>
          </a:endParaRPr>
        </a:p>
      </dsp:txBody>
      <dsp:txXfrm>
        <a:off x="4289955" y="2155385"/>
        <a:ext cx="2414616" cy="2728530"/>
      </dsp:txXfrm>
    </dsp:sp>
    <dsp:sp modelId="{EF7DFA16-9AD9-432E-88ED-4A9795808158}">
      <dsp:nvSpPr>
        <dsp:cNvPr id="0" name=""/>
        <dsp:cNvSpPr/>
      </dsp:nvSpPr>
      <dsp:spPr>
        <a:xfrm>
          <a:off x="6857653" y="1129822"/>
          <a:ext cx="567408" cy="567408"/>
        </a:xfrm>
        <a:prstGeom prst="ellipse">
          <a:avLst/>
        </a:prstGeom>
        <a:solidFill>
          <a:srgbClr val="F200F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C78638-1FDB-4CAB-AF43-19B85214AF77}">
      <dsp:nvSpPr>
        <dsp:cNvPr id="0" name=""/>
        <dsp:cNvSpPr/>
      </dsp:nvSpPr>
      <dsp:spPr>
        <a:xfrm>
          <a:off x="7159575" y="1413526"/>
          <a:ext cx="2225880" cy="35812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0658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/>
            <a:t>Toma descansos cortos (10 - 15 minutos) entre clases o cada 2 h de estudio</a:t>
          </a:r>
          <a:r>
            <a:rPr lang="es-ES" sz="1700" b="1" kern="1200" dirty="0"/>
            <a:t>.</a:t>
          </a:r>
          <a:endParaRPr lang="es-VE" sz="1700" b="1" kern="1200" dirty="0"/>
        </a:p>
      </dsp:txBody>
      <dsp:txXfrm>
        <a:off x="7159575" y="1413526"/>
        <a:ext cx="2225880" cy="358126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2EFE45-9C24-4EFB-B47C-511CC917CA55}">
      <dsp:nvSpPr>
        <dsp:cNvPr id="0" name=""/>
        <dsp:cNvSpPr/>
      </dsp:nvSpPr>
      <dsp:spPr>
        <a:xfrm rot="16200000">
          <a:off x="-898744" y="899844"/>
          <a:ext cx="4660490" cy="2860800"/>
        </a:xfrm>
        <a:prstGeom prst="flowChartManualOperati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VE" sz="2000" kern="1200" dirty="0">
            <a:solidFill>
              <a:srgbClr val="C0000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b="1" kern="1200" dirty="0">
              <a:solidFill>
                <a:srgbClr val="C00000"/>
              </a:solidFill>
            </a:rPr>
            <a:t>Participa en clase síncrona!!! …</a:t>
          </a:r>
          <a:endParaRPr lang="es-VE" sz="1800" b="1" kern="1200" dirty="0">
            <a:solidFill>
              <a:srgbClr val="C0000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b="1" kern="1200" dirty="0">
              <a:solidFill>
                <a:srgbClr val="C00000"/>
              </a:solidFill>
            </a:rPr>
            <a:t>Levanta la mano, recuerda que puedes responder y aclarar tus dudas. </a:t>
          </a:r>
          <a:endParaRPr lang="es-VE" sz="1800" b="1" kern="1200" dirty="0">
            <a:solidFill>
              <a:srgbClr val="C0000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b="1" kern="1200" dirty="0">
              <a:solidFill>
                <a:srgbClr val="C00000"/>
              </a:solidFill>
            </a:rPr>
            <a:t>Si el profesor lo plantea, conecta con tus compañeros de equipo</a:t>
          </a:r>
          <a:endParaRPr lang="es-VE" sz="1800" b="1" kern="1200" dirty="0">
            <a:solidFill>
              <a:srgbClr val="C00000"/>
            </a:solidFill>
          </a:endParaRPr>
        </a:p>
      </dsp:txBody>
      <dsp:txXfrm rot="5400000">
        <a:off x="1101" y="932097"/>
        <a:ext cx="2860800" cy="2796294"/>
      </dsp:txXfrm>
    </dsp:sp>
    <dsp:sp modelId="{7E42E1B9-036D-4BD2-998C-44948EE41ADC}">
      <dsp:nvSpPr>
        <dsp:cNvPr id="0" name=""/>
        <dsp:cNvSpPr/>
      </dsp:nvSpPr>
      <dsp:spPr>
        <a:xfrm rot="16200000">
          <a:off x="2176616" y="899844"/>
          <a:ext cx="4660490" cy="2860800"/>
        </a:xfrm>
        <a:prstGeom prst="flowChartManualOperati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0303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b="1" i="0" kern="1200" dirty="0">
              <a:effectLst/>
            </a:rPr>
            <a:t> Promueva un ambiente grato, alegre, de buena comunicación y confianza mutua, buenas relaciones docente, aprendiz y aprendizajes favorecen el éxito. </a:t>
          </a:r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b="1" i="0" kern="1200" dirty="0">
              <a:effectLst/>
            </a:rPr>
            <a:t>Si tienes dudas, inquietudes, comunícalas!!</a:t>
          </a:r>
        </a:p>
      </dsp:txBody>
      <dsp:txXfrm rot="5400000">
        <a:off x="3076461" y="932097"/>
        <a:ext cx="2860800" cy="2796294"/>
      </dsp:txXfrm>
    </dsp:sp>
    <dsp:sp modelId="{DCA68EC3-5F51-4EA7-94AC-C58C5B6D588D}">
      <dsp:nvSpPr>
        <dsp:cNvPr id="0" name=""/>
        <dsp:cNvSpPr/>
      </dsp:nvSpPr>
      <dsp:spPr>
        <a:xfrm rot="16200000">
          <a:off x="5251977" y="899844"/>
          <a:ext cx="4660490" cy="2860800"/>
        </a:xfrm>
        <a:prstGeom prst="flowChartManualOperati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0066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0303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b="1" kern="1200" dirty="0">
              <a:solidFill>
                <a:srgbClr val="003300"/>
              </a:solidFill>
            </a:rPr>
            <a:t>Si participas en un grupo de </a:t>
          </a:r>
          <a:r>
            <a:rPr lang="es-ES" sz="1900" b="1" kern="1200" dirty="0" err="1">
              <a:solidFill>
                <a:srgbClr val="003300"/>
              </a:solidFill>
            </a:rPr>
            <a:t>Whatsapp</a:t>
          </a:r>
          <a:r>
            <a:rPr lang="es-ES" sz="1900" b="1" kern="1200" dirty="0">
              <a:solidFill>
                <a:srgbClr val="003300"/>
              </a:solidFill>
            </a:rPr>
            <a:t> o </a:t>
          </a:r>
          <a:r>
            <a:rPr lang="es-ES" sz="1900" b="1" kern="1200" dirty="0" err="1">
              <a:solidFill>
                <a:srgbClr val="003300"/>
              </a:solidFill>
            </a:rPr>
            <a:t>Telegram</a:t>
          </a:r>
          <a:r>
            <a:rPr lang="es-ES" sz="1900" b="1" kern="1200" dirty="0">
              <a:solidFill>
                <a:srgbClr val="003300"/>
              </a:solidFill>
            </a:rPr>
            <a:t> utiliza un lenguaje adecuado</a:t>
          </a:r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b="1" kern="1200" dirty="0">
              <a:solidFill>
                <a:srgbClr val="003300"/>
              </a:solidFill>
            </a:rPr>
            <a:t>No escribas todo en mayúsculas y evita el uso de stickers y emoticones.</a:t>
          </a:r>
        </a:p>
      </dsp:txBody>
      <dsp:txXfrm rot="5400000">
        <a:off x="6151822" y="932097"/>
        <a:ext cx="2860800" cy="279629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7B402F-D437-4A66-A1E2-F02FEDC0E191}">
      <dsp:nvSpPr>
        <dsp:cNvPr id="0" name=""/>
        <dsp:cNvSpPr/>
      </dsp:nvSpPr>
      <dsp:spPr>
        <a:xfrm>
          <a:off x="3789838" y="3914628"/>
          <a:ext cx="2179440" cy="1597361"/>
        </a:xfrm>
        <a:prstGeom prst="roundRect">
          <a:avLst/>
        </a:prstGeom>
        <a:solidFill>
          <a:schemeClr val="lt1"/>
        </a:solidFill>
        <a:ln w="5715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4400" kern="1200" dirty="0"/>
            <a:t>Aprende</a:t>
          </a:r>
        </a:p>
      </dsp:txBody>
      <dsp:txXfrm>
        <a:off x="3867815" y="3992605"/>
        <a:ext cx="2023486" cy="1441407"/>
      </dsp:txXfrm>
    </dsp:sp>
    <dsp:sp modelId="{4C44502F-0167-4F61-8E6B-6E2DE47D3F14}">
      <dsp:nvSpPr>
        <dsp:cNvPr id="0" name=""/>
        <dsp:cNvSpPr/>
      </dsp:nvSpPr>
      <dsp:spPr>
        <a:xfrm rot="10800000">
          <a:off x="698495" y="4550833"/>
          <a:ext cx="2887779" cy="306076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D4252E-8B9A-488D-9637-1469D1E8ABB2}">
      <dsp:nvSpPr>
        <dsp:cNvPr id="0" name=""/>
        <dsp:cNvSpPr/>
      </dsp:nvSpPr>
      <dsp:spPr>
        <a:xfrm>
          <a:off x="-35940" y="4266047"/>
          <a:ext cx="1539853" cy="89452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600" b="1" kern="1200" dirty="0"/>
            <a:t>Descansa</a:t>
          </a:r>
        </a:p>
      </dsp:txBody>
      <dsp:txXfrm>
        <a:off x="-9740" y="4292247"/>
        <a:ext cx="1487453" cy="842122"/>
      </dsp:txXfrm>
    </dsp:sp>
    <dsp:sp modelId="{9888B1BC-29B4-42C5-8ED1-BFA110889983}">
      <dsp:nvSpPr>
        <dsp:cNvPr id="0" name=""/>
        <dsp:cNvSpPr/>
      </dsp:nvSpPr>
      <dsp:spPr>
        <a:xfrm rot="11931837">
          <a:off x="589085" y="3598659"/>
          <a:ext cx="3040080" cy="306076"/>
        </a:xfrm>
        <a:prstGeom prst="leftArrow">
          <a:avLst>
            <a:gd name="adj1" fmla="val 60000"/>
            <a:gd name="adj2" fmla="val 50000"/>
          </a:avLst>
        </a:prstGeom>
        <a:solidFill>
          <a:srgbClr val="7030A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6BB2DE-6AC2-4E2D-A41C-F100336EBD8D}">
      <dsp:nvSpPr>
        <dsp:cNvPr id="0" name=""/>
        <dsp:cNvSpPr/>
      </dsp:nvSpPr>
      <dsp:spPr>
        <a:xfrm>
          <a:off x="77734" y="2888454"/>
          <a:ext cx="1539853" cy="894522"/>
        </a:xfrm>
        <a:prstGeom prst="roundRect">
          <a:avLst>
            <a:gd name="adj" fmla="val 10000"/>
          </a:avLst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600" b="1" kern="1200" dirty="0"/>
            <a:t>Consume alimentos sin mucha grasa</a:t>
          </a:r>
        </a:p>
      </dsp:txBody>
      <dsp:txXfrm>
        <a:off x="103934" y="2914654"/>
        <a:ext cx="1487453" cy="842122"/>
      </dsp:txXfrm>
    </dsp:sp>
    <dsp:sp modelId="{DA1917A4-6F5C-4B7B-B906-E1D9012ABD52}">
      <dsp:nvSpPr>
        <dsp:cNvPr id="0" name=""/>
        <dsp:cNvSpPr/>
      </dsp:nvSpPr>
      <dsp:spPr>
        <a:xfrm rot="13107362">
          <a:off x="1145854" y="2664425"/>
          <a:ext cx="3066134" cy="306076"/>
        </a:xfrm>
        <a:prstGeom prst="lef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B8E89B-344D-4F37-922D-958877CFE8BE}">
      <dsp:nvSpPr>
        <dsp:cNvPr id="0" name=""/>
        <dsp:cNvSpPr/>
      </dsp:nvSpPr>
      <dsp:spPr>
        <a:xfrm>
          <a:off x="829799" y="1661258"/>
          <a:ext cx="1539853" cy="894522"/>
        </a:xfrm>
        <a:prstGeom prst="roundRect">
          <a:avLst>
            <a:gd name="adj" fmla="val 10000"/>
          </a:avLst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600" b="1" kern="1200" dirty="0"/>
            <a:t>Realiza ejercicios </a:t>
          </a:r>
          <a:r>
            <a:rPr lang="es-VE" sz="1600" b="1" kern="1200" dirty="0" err="1"/>
            <a:t>fisicos</a:t>
          </a:r>
          <a:endParaRPr lang="es-VE" sz="1600" b="1" kern="1200" dirty="0"/>
        </a:p>
      </dsp:txBody>
      <dsp:txXfrm>
        <a:off x="855999" y="1687458"/>
        <a:ext cx="1487453" cy="842122"/>
      </dsp:txXfrm>
    </dsp:sp>
    <dsp:sp modelId="{B16E6C4D-F9D1-43F8-B251-BABC75EAA281}">
      <dsp:nvSpPr>
        <dsp:cNvPr id="0" name=""/>
        <dsp:cNvSpPr/>
      </dsp:nvSpPr>
      <dsp:spPr>
        <a:xfrm rot="14196472">
          <a:off x="1656261" y="2084097"/>
          <a:ext cx="3324623" cy="306076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EDAEF7-D5BE-4C88-A112-5ADB701D0ECE}">
      <dsp:nvSpPr>
        <dsp:cNvPr id="0" name=""/>
        <dsp:cNvSpPr/>
      </dsp:nvSpPr>
      <dsp:spPr>
        <a:xfrm>
          <a:off x="1699328" y="609537"/>
          <a:ext cx="1539853" cy="89452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600" b="1" kern="1200" dirty="0"/>
            <a:t>Practica la memoria de trabajo</a:t>
          </a:r>
        </a:p>
      </dsp:txBody>
      <dsp:txXfrm>
        <a:off x="1725528" y="635737"/>
        <a:ext cx="1487453" cy="842122"/>
      </dsp:txXfrm>
    </dsp:sp>
    <dsp:sp modelId="{C83DEF6E-54B7-494D-BC73-B0A7EDE75953}">
      <dsp:nvSpPr>
        <dsp:cNvPr id="0" name=""/>
        <dsp:cNvSpPr/>
      </dsp:nvSpPr>
      <dsp:spPr>
        <a:xfrm rot="15556172">
          <a:off x="2655756" y="1747441"/>
          <a:ext cx="3342281" cy="30607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A0A435-6E64-489A-B256-2A91786500ED}">
      <dsp:nvSpPr>
        <dsp:cNvPr id="0" name=""/>
        <dsp:cNvSpPr/>
      </dsp:nvSpPr>
      <dsp:spPr>
        <a:xfrm>
          <a:off x="3301203" y="0"/>
          <a:ext cx="1539853" cy="89452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600" b="1" kern="1200" dirty="0"/>
            <a:t>Formula y responde preguntas</a:t>
          </a:r>
        </a:p>
      </dsp:txBody>
      <dsp:txXfrm>
        <a:off x="3327403" y="26200"/>
        <a:ext cx="1487453" cy="842122"/>
      </dsp:txXfrm>
    </dsp:sp>
    <dsp:sp modelId="{F939E574-DB27-4CF8-BD8F-6AFE450946DD}">
      <dsp:nvSpPr>
        <dsp:cNvPr id="0" name=""/>
        <dsp:cNvSpPr/>
      </dsp:nvSpPr>
      <dsp:spPr>
        <a:xfrm rot="16902396">
          <a:off x="3798937" y="1851918"/>
          <a:ext cx="3355003" cy="306076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020358-98A3-4068-BE5B-ECCB548635DA}">
      <dsp:nvSpPr>
        <dsp:cNvPr id="0" name=""/>
        <dsp:cNvSpPr/>
      </dsp:nvSpPr>
      <dsp:spPr>
        <a:xfrm>
          <a:off x="4993600" y="0"/>
          <a:ext cx="1539853" cy="89452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600" b="1" kern="1200" dirty="0"/>
            <a:t>Practica Repasa el mismo </a:t>
          </a:r>
          <a:r>
            <a:rPr lang="es-VE" sz="1600" b="1" kern="1200" dirty="0" err="1"/>
            <a:t>dia</a:t>
          </a:r>
          <a:endParaRPr lang="es-VE" sz="1600" b="1" kern="1200" dirty="0"/>
        </a:p>
      </dsp:txBody>
      <dsp:txXfrm>
        <a:off x="5019800" y="26200"/>
        <a:ext cx="1487453" cy="842122"/>
      </dsp:txXfrm>
    </dsp:sp>
    <dsp:sp modelId="{2B8CAF79-7765-4D85-815D-B8797A6CF34B}">
      <dsp:nvSpPr>
        <dsp:cNvPr id="0" name=""/>
        <dsp:cNvSpPr/>
      </dsp:nvSpPr>
      <dsp:spPr>
        <a:xfrm rot="18268776">
          <a:off x="4835942" y="2214514"/>
          <a:ext cx="3362965" cy="306076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F4321B-2CCB-4F49-B5B0-72BC3E322500}">
      <dsp:nvSpPr>
        <dsp:cNvPr id="0" name=""/>
        <dsp:cNvSpPr/>
      </dsp:nvSpPr>
      <dsp:spPr>
        <a:xfrm>
          <a:off x="6614189" y="619111"/>
          <a:ext cx="1539853" cy="894522"/>
        </a:xfrm>
        <a:prstGeom prst="roundRect">
          <a:avLst>
            <a:gd name="adj" fmla="val 10000"/>
          </a:avLst>
        </a:prstGeom>
        <a:solidFill>
          <a:schemeClr val="tx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600" b="1" kern="1200" dirty="0"/>
            <a:t>Lee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600" b="1" kern="1200" dirty="0"/>
            <a:t> lee   lee</a:t>
          </a:r>
        </a:p>
      </dsp:txBody>
      <dsp:txXfrm>
        <a:off x="6640389" y="645311"/>
        <a:ext cx="1487453" cy="842122"/>
      </dsp:txXfrm>
    </dsp:sp>
    <dsp:sp modelId="{20D442FD-B14A-46F2-96AF-33B690A05ECE}">
      <dsp:nvSpPr>
        <dsp:cNvPr id="0" name=""/>
        <dsp:cNvSpPr/>
      </dsp:nvSpPr>
      <dsp:spPr>
        <a:xfrm rot="19306699">
          <a:off x="5561653" y="2842940"/>
          <a:ext cx="3143028" cy="30607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03EEB8-214A-4415-AFAC-EE73CF75C3FF}">
      <dsp:nvSpPr>
        <dsp:cNvPr id="0" name=""/>
        <dsp:cNvSpPr/>
      </dsp:nvSpPr>
      <dsp:spPr>
        <a:xfrm>
          <a:off x="7464972" y="1623598"/>
          <a:ext cx="1539853" cy="894522"/>
        </a:xfrm>
        <a:prstGeom prst="roundRect">
          <a:avLst>
            <a:gd name="adj" fmla="val 10000"/>
          </a:avLst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600" b="1" kern="1200" dirty="0"/>
            <a:t>Si puedes, estudia o usa otro idioma</a:t>
          </a:r>
        </a:p>
      </dsp:txBody>
      <dsp:txXfrm>
        <a:off x="7491172" y="1649798"/>
        <a:ext cx="1487453" cy="842122"/>
      </dsp:txXfrm>
    </dsp:sp>
    <dsp:sp modelId="{3A3C3F35-3CF2-4886-A717-6AD51D7AF647}">
      <dsp:nvSpPr>
        <dsp:cNvPr id="0" name=""/>
        <dsp:cNvSpPr/>
      </dsp:nvSpPr>
      <dsp:spPr>
        <a:xfrm rot="20494628">
          <a:off x="6020613" y="3682418"/>
          <a:ext cx="3103022" cy="306076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F4D893-D084-4E77-B931-5698658FBE23}">
      <dsp:nvSpPr>
        <dsp:cNvPr id="0" name=""/>
        <dsp:cNvSpPr/>
      </dsp:nvSpPr>
      <dsp:spPr>
        <a:xfrm>
          <a:off x="8217036" y="2897874"/>
          <a:ext cx="1539853" cy="89452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600" b="1" kern="1200" dirty="0"/>
            <a:t>Mantente atento a la tarea</a:t>
          </a:r>
        </a:p>
      </dsp:txBody>
      <dsp:txXfrm>
        <a:off x="8243236" y="2924074"/>
        <a:ext cx="1487453" cy="842122"/>
      </dsp:txXfrm>
    </dsp:sp>
    <dsp:sp modelId="{314DEA9F-E1F3-47EE-B025-37D334660349}">
      <dsp:nvSpPr>
        <dsp:cNvPr id="0" name=""/>
        <dsp:cNvSpPr/>
      </dsp:nvSpPr>
      <dsp:spPr>
        <a:xfrm>
          <a:off x="6183510" y="4560270"/>
          <a:ext cx="2912703" cy="30607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96A100-B5D2-4C8A-AF20-7227065AF4C1}">
      <dsp:nvSpPr>
        <dsp:cNvPr id="0" name=""/>
        <dsp:cNvSpPr/>
      </dsp:nvSpPr>
      <dsp:spPr>
        <a:xfrm>
          <a:off x="8281578" y="4266047"/>
          <a:ext cx="1539853" cy="89452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600" b="1" kern="1200" dirty="0"/>
            <a:t>Responde preguntas orales</a:t>
          </a:r>
        </a:p>
      </dsp:txBody>
      <dsp:txXfrm>
        <a:off x="8307778" y="4292247"/>
        <a:ext cx="1487453" cy="84212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F04D95-BE40-4884-ADCF-C1A1542FFB4F}">
      <dsp:nvSpPr>
        <dsp:cNvPr id="0" name=""/>
        <dsp:cNvSpPr/>
      </dsp:nvSpPr>
      <dsp:spPr>
        <a:xfrm>
          <a:off x="0" y="241310"/>
          <a:ext cx="8229600" cy="5143500"/>
        </a:xfrm>
        <a:prstGeom prst="swooshArrow">
          <a:avLst>
            <a:gd name="adj1" fmla="val 25000"/>
            <a:gd name="adj2" fmla="val 25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45CF3D-384D-4624-9169-DD9BC160FFF8}">
      <dsp:nvSpPr>
        <dsp:cNvPr id="0" name=""/>
        <dsp:cNvSpPr/>
      </dsp:nvSpPr>
      <dsp:spPr>
        <a:xfrm>
          <a:off x="810615" y="4066017"/>
          <a:ext cx="189280" cy="18928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732F06-B01D-496A-98C1-0FD08F6044E8}">
      <dsp:nvSpPr>
        <dsp:cNvPr id="0" name=""/>
        <dsp:cNvSpPr/>
      </dsp:nvSpPr>
      <dsp:spPr>
        <a:xfrm>
          <a:off x="905256" y="4160657"/>
          <a:ext cx="1407261" cy="12241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0296" tIns="0" rIns="0" bIns="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VE" sz="6500" kern="1200" dirty="0"/>
        </a:p>
      </dsp:txBody>
      <dsp:txXfrm>
        <a:off x="905256" y="4160657"/>
        <a:ext cx="1407261" cy="1224153"/>
      </dsp:txXfrm>
    </dsp:sp>
    <dsp:sp modelId="{711AE593-429A-4579-A64F-B5797D96F697}">
      <dsp:nvSpPr>
        <dsp:cNvPr id="0" name=""/>
        <dsp:cNvSpPr/>
      </dsp:nvSpPr>
      <dsp:spPr>
        <a:xfrm>
          <a:off x="2147925" y="2869638"/>
          <a:ext cx="329184" cy="32918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0E45F2-A7FE-4A5F-94FA-B4DEC75E5547}">
      <dsp:nvSpPr>
        <dsp:cNvPr id="0" name=""/>
        <dsp:cNvSpPr/>
      </dsp:nvSpPr>
      <dsp:spPr>
        <a:xfrm>
          <a:off x="314881" y="1278982"/>
          <a:ext cx="3014095" cy="13642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428" tIns="0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600" b="1" u="sng" kern="1200" cap="small" baseline="0" dirty="0">
              <a:solidFill>
                <a:schemeClr val="tx2">
                  <a:lumMod val="50000"/>
                </a:schemeClr>
              </a:solidFill>
              <a:latin typeface="Book Antiqua" pitchFamily="18" charset="0"/>
            </a:rPr>
            <a:t>Elabora: </a:t>
          </a:r>
          <a:r>
            <a:rPr lang="es-VE" sz="1600" b="1" kern="1200" dirty="0">
              <a:solidFill>
                <a:schemeClr val="tx2">
                  <a:lumMod val="50000"/>
                </a:schemeClr>
              </a:solidFill>
              <a:latin typeface="Book Antiqua" pitchFamily="18" charset="0"/>
            </a:rPr>
            <a:t>Conecta lo nuevo con lo que ya conoce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600" b="1" kern="1200" cap="small" baseline="0" dirty="0">
              <a:solidFill>
                <a:schemeClr val="tx2">
                  <a:lumMod val="50000"/>
                </a:schemeClr>
              </a:solidFill>
              <a:latin typeface="Book Antiqua" pitchFamily="18" charset="0"/>
            </a:rPr>
            <a:t>Construye representaciones del material imaginarias           </a:t>
          </a:r>
          <a:r>
            <a:rPr lang="es-VE" sz="1600" b="1" kern="1200" dirty="0">
              <a:solidFill>
                <a:schemeClr val="tx2">
                  <a:lumMod val="50000"/>
                </a:schemeClr>
              </a:solidFill>
              <a:latin typeface="Book Antiqua" pitchFamily="18" charset="0"/>
            </a:rPr>
            <a:t>o </a:t>
          </a:r>
          <a:r>
            <a:rPr lang="es-VE" sz="1600" b="1" kern="1200" cap="small" baseline="0" dirty="0">
              <a:solidFill>
                <a:schemeClr val="tx2">
                  <a:lumMod val="50000"/>
                </a:schemeClr>
              </a:solidFill>
              <a:latin typeface="Book Antiqua" pitchFamily="18" charset="0"/>
            </a:rPr>
            <a:t>verbales</a:t>
          </a:r>
        </a:p>
      </dsp:txBody>
      <dsp:txXfrm>
        <a:off x="314881" y="1278982"/>
        <a:ext cx="3014095" cy="1364229"/>
      </dsp:txXfrm>
    </dsp:sp>
    <dsp:sp modelId="{A3FCB863-D784-44CB-A5EB-4D344456C388}">
      <dsp:nvSpPr>
        <dsp:cNvPr id="0" name=""/>
        <dsp:cNvSpPr/>
      </dsp:nvSpPr>
      <dsp:spPr>
        <a:xfrm>
          <a:off x="3855567" y="1988043"/>
          <a:ext cx="436168" cy="43616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492B9E-6DEE-436A-8C23-EA9457CA9074}">
      <dsp:nvSpPr>
        <dsp:cNvPr id="0" name=""/>
        <dsp:cNvSpPr/>
      </dsp:nvSpPr>
      <dsp:spPr>
        <a:xfrm>
          <a:off x="3328981" y="2571755"/>
          <a:ext cx="2926111" cy="13044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1117" tIns="0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600" b="1" u="sng" kern="1200" cap="small" baseline="0" dirty="0">
              <a:solidFill>
                <a:schemeClr val="tx2">
                  <a:lumMod val="50000"/>
                </a:schemeClr>
              </a:solidFill>
              <a:latin typeface="Book Antiqua" pitchFamily="18" charset="0"/>
            </a:rPr>
            <a:t>Organiza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600" b="1" kern="1200" dirty="0">
              <a:solidFill>
                <a:schemeClr val="tx2">
                  <a:lumMod val="50000"/>
                </a:schemeClr>
              </a:solidFill>
              <a:latin typeface="Book Antiqua" pitchFamily="18" charset="0"/>
            </a:rPr>
            <a:t>Comprende, aprende, evoca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600" b="1" kern="1200" dirty="0">
              <a:solidFill>
                <a:schemeClr val="tx2">
                  <a:lumMod val="50000"/>
                </a:schemeClr>
              </a:solidFill>
              <a:latin typeface="Book Antiqua" pitchFamily="18" charset="0"/>
            </a:rPr>
            <a:t>Estructura el material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600" b="1" kern="1200" cap="small" baseline="0" dirty="0">
              <a:solidFill>
                <a:schemeClr val="tx2">
                  <a:lumMod val="50000"/>
                </a:schemeClr>
              </a:solidFill>
              <a:latin typeface="Book Antiqua" pitchFamily="18" charset="0"/>
            </a:rPr>
            <a:t>Identifica relaciones jerárquicas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VE" sz="1600" b="1" kern="1200" dirty="0">
            <a:solidFill>
              <a:schemeClr val="tx2">
                <a:lumMod val="50000"/>
              </a:schemeClr>
            </a:solidFill>
            <a:latin typeface="Book Antiqua" pitchFamily="18" charset="0"/>
          </a:endParaRP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VE" sz="1600" b="1" kern="1200" dirty="0">
            <a:solidFill>
              <a:schemeClr val="tx2">
                <a:lumMod val="50000"/>
              </a:schemeClr>
            </a:solidFill>
            <a:latin typeface="Book Antiqua" pitchFamily="18" charset="0"/>
          </a:endParaRPr>
        </a:p>
      </dsp:txBody>
      <dsp:txXfrm>
        <a:off x="3328981" y="2571755"/>
        <a:ext cx="2926111" cy="1304436"/>
      </dsp:txXfrm>
    </dsp:sp>
    <dsp:sp modelId="{1AC7057F-09C8-449E-9BD3-95CAAB255446}">
      <dsp:nvSpPr>
        <dsp:cNvPr id="0" name=""/>
        <dsp:cNvSpPr/>
      </dsp:nvSpPr>
      <dsp:spPr>
        <a:xfrm>
          <a:off x="5715457" y="1404770"/>
          <a:ext cx="584301" cy="584301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4A8892-70BC-4BBA-83FC-83AE0FEB5220}">
      <dsp:nvSpPr>
        <dsp:cNvPr id="0" name=""/>
        <dsp:cNvSpPr/>
      </dsp:nvSpPr>
      <dsp:spPr>
        <a:xfrm>
          <a:off x="5029783" y="554025"/>
          <a:ext cx="1728216" cy="4907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800" b="1" kern="1200" cap="small" baseline="0" dirty="0">
              <a:solidFill>
                <a:schemeClr val="tx2">
                  <a:lumMod val="50000"/>
                </a:schemeClr>
              </a:solidFill>
              <a:latin typeface="Book Antiqua" pitchFamily="18" charset="0"/>
            </a:rPr>
            <a:t>Autoevalúa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800" b="1" kern="1200" cap="small" baseline="0" dirty="0">
              <a:solidFill>
                <a:schemeClr val="tx2">
                  <a:lumMod val="50000"/>
                </a:schemeClr>
              </a:solidFill>
              <a:latin typeface="Book Antiqua" pitchFamily="18" charset="0"/>
            </a:rPr>
            <a:t>Coevalúa</a:t>
          </a:r>
        </a:p>
      </dsp:txBody>
      <dsp:txXfrm>
        <a:off x="5029783" y="554025"/>
        <a:ext cx="1728216" cy="4907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B5621A-A5BB-4365-98FC-BCC868FF4579}" type="datetimeFigureOut">
              <a:rPr lang="es-VE" smtClean="0"/>
              <a:t>17/5/2021</a:t>
            </a:fld>
            <a:endParaRPr lang="es-V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31C1E-EFAC-4B5D-9590-854D6D070D4B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962941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/>
              <a:t>https://educrea.cl/neurociencias-y-su-importancia-en-contextos-de-aprendizaje/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231C1E-EFAC-4B5D-9590-854D6D070D4B}" type="slidenum">
              <a:rPr lang="es-VE" smtClean="0"/>
              <a:t>3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5782390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/>
              <a:t>https://tec.mx/es/noticias/irapuato/educacion/tendras-que-estudiar-desde-casa-15-tips-para-tus-clases-en-linea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231C1E-EFAC-4B5D-9590-854D6D070D4B}" type="slidenum">
              <a:rPr lang="es-VE" smtClean="0"/>
              <a:t>21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689501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/>
              <a:t>https://www.mimedio.org/channel/43/post/lo-bueno-de-bailar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231C1E-EFAC-4B5D-9590-854D6D070D4B}" type="slidenum">
              <a:rPr lang="es-VE" smtClean="0"/>
              <a:t>4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8461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/>
              <a:t>https://tec.mx/es/noticias/irapuato/educacion/tendras-que-estudiar-desde-casa-15-tips-para-tus-clases-en-linea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231C1E-EFAC-4B5D-9590-854D6D070D4B}" type="slidenum">
              <a:rPr lang="es-VE" smtClean="0"/>
              <a:t>8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681612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/>
              <a:t>https://tec.mx/es/noticias/irapuato/educacion/tendras-que-estudiar-desde-casa-15-tips-para-tus-clases-en-linea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231C1E-EFAC-4B5D-9590-854D6D070D4B}" type="slidenum">
              <a:rPr lang="es-VE" smtClean="0"/>
              <a:t>9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0395992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/>
              <a:t>https://tec.mx/es/noticias/irapuato/educacion/tendras-que-estudiar-desde-casa-15-tips-para-tus-clases-en-linea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231C1E-EFAC-4B5D-9590-854D6D070D4B}" type="slidenum">
              <a:rPr lang="es-VE" smtClean="0"/>
              <a:t>10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706759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/>
              <a:t>https://tec.mx/es/noticias/irapuato/educacion/tendras-que-estudiar-desde-casa-15-tips-para-tus-clases-en-linea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231C1E-EFAC-4B5D-9590-854D6D070D4B}" type="slidenum">
              <a:rPr lang="es-VE" smtClean="0"/>
              <a:t>11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4290528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/>
              <a:t>https://tec.mx/es/noticias/irapuato/educacion/tendras-que-estudiar-desde-casa-15-tips-para-tus-clases-en-linea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231C1E-EFAC-4B5D-9590-854D6D070D4B}" type="slidenum">
              <a:rPr lang="es-VE" smtClean="0"/>
              <a:t>15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074109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/>
              <a:t>https://tec.mx/es/noticias/irapuato/educacion/tendras-que-estudiar-desde-casa-15-tips-para-tus-clases-en-linea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231C1E-EFAC-4B5D-9590-854D6D070D4B}" type="slidenum">
              <a:rPr lang="es-VE" smtClean="0"/>
              <a:t>16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6020060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/>
              <a:t>https://tec.mx/es/noticias/irapuato/educacion/tendras-que-estudiar-desde-casa-15-tips-para-tus-clases-en-linea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231C1E-EFAC-4B5D-9590-854D6D070D4B}" type="slidenum">
              <a:rPr lang="es-VE" smtClean="0"/>
              <a:t>20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61861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3B08C0-464C-4160-949E-45A27DC26E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FF28A7-C23E-4071-AA30-571C55F4A1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V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F4A2A55-D796-446F-B4EC-1C46E3B24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2FB62-DFAC-46CD-9898-7C12288D862E}" type="datetimeFigureOut">
              <a:rPr lang="es-VE" smtClean="0"/>
              <a:t>17/5/2021</a:t>
            </a:fld>
            <a:endParaRPr lang="es-V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DA3F6FB-7805-4D32-AD1F-6854E9819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0838D89-8736-4167-A7C7-73ADCFA19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E8673-3A50-4AEA-89E5-F7B3099CA1DC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8373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66B94C-B854-4E27-8569-69CB8ED1F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F6501E3-6545-4896-A6B6-4F146ABC36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F9ADBB-D920-4CB6-BC66-7C1A4ACC2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2FB62-DFAC-46CD-9898-7C12288D862E}" type="datetimeFigureOut">
              <a:rPr lang="es-VE" smtClean="0"/>
              <a:t>17/5/2021</a:t>
            </a:fld>
            <a:endParaRPr lang="es-V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58806DD-6206-4EB1-8CCA-68D57A4CA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7EE3303-6536-4470-B2D1-6A665D328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E8673-3A50-4AEA-89E5-F7B3099CA1DC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846740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03F0E03-83C6-4F21-8F33-BD9443D89D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E52D104-1905-4390-AB9D-02E5598EEA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0997D7-07EA-41C6-AE3F-29A4CE6FD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2FB62-DFAC-46CD-9898-7C12288D862E}" type="datetimeFigureOut">
              <a:rPr lang="es-VE" smtClean="0"/>
              <a:t>17/5/2021</a:t>
            </a:fld>
            <a:endParaRPr lang="es-V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75F19F-7421-4A5C-AC0F-C2C2535D9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8033E00-57F2-4E39-BA39-829840A28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E8673-3A50-4AEA-89E5-F7B3099CA1DC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53710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7C4C0B-ECAB-4D32-8279-DD2181F4F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40AD4D8-D4CE-48CA-84CF-2E60AAE8E3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C07BCCE-FC1A-4F14-9349-A8ED1B2C2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2FB62-DFAC-46CD-9898-7C12288D862E}" type="datetimeFigureOut">
              <a:rPr lang="es-VE" smtClean="0"/>
              <a:t>17/5/2021</a:t>
            </a:fld>
            <a:endParaRPr lang="es-V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A2DBB71-58D4-447A-81B1-C643DD75E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EFEF28-F767-40A5-A9FE-B1AE1CDAA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E8673-3A50-4AEA-89E5-F7B3099CA1DC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75546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F29ED7-122C-4041-8358-F59C7626D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6077885-6BA9-4E7E-ADDB-BE58CB5332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7373EB1-1E18-49FA-94C4-5152791FF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2FB62-DFAC-46CD-9898-7C12288D862E}" type="datetimeFigureOut">
              <a:rPr lang="es-VE" smtClean="0"/>
              <a:t>17/5/2021</a:t>
            </a:fld>
            <a:endParaRPr lang="es-V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5EF9645-07BD-4B5C-BE3E-6D68A6015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9B25E9E-BDD1-4FF1-A7FA-B768D64A5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E8673-3A50-4AEA-89E5-F7B3099CA1DC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08921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5DF194-7091-40E9-BD65-0E0E2F59B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2F7F7FC-E214-47DB-97FF-005FC3CB4E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DB71135-706F-4361-B75D-E3894E040E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A21994D-7F43-4FA9-887E-CC9485EC2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2FB62-DFAC-46CD-9898-7C12288D862E}" type="datetimeFigureOut">
              <a:rPr lang="es-VE" smtClean="0"/>
              <a:t>17/5/2021</a:t>
            </a:fld>
            <a:endParaRPr lang="es-V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0E791A6-54F4-445B-BB2A-1A298A53F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9921E55-1595-4CE1-9F60-7E5832128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E8673-3A50-4AEA-89E5-F7B3099CA1DC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338304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585F49-5702-4DA5-A3B2-2C346EADA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C3C146A-0701-48E9-A8BD-F14B6E0F4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B20AF45-84B3-4C1D-BCDE-594D27C4F0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CE30B1A-30D7-44F3-AEF8-8FD040E22D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2CAB833-4F6B-4CC2-8D16-68015105C7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5995236-0EEC-4DF4-9904-6BCC37138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2FB62-DFAC-46CD-9898-7C12288D862E}" type="datetimeFigureOut">
              <a:rPr lang="es-VE" smtClean="0"/>
              <a:t>17/5/2021</a:t>
            </a:fld>
            <a:endParaRPr lang="es-VE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7B9466D-6B1B-483D-9DC5-729CC1930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B9F3E0A-C816-4E80-B19D-5AEC12BE1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E8673-3A50-4AEA-89E5-F7B3099CA1DC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8227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89AA1D-4BA1-4B3C-8656-FBE9AC331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2654963-98C7-4EBB-B42D-B458782C9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2FB62-DFAC-46CD-9898-7C12288D862E}" type="datetimeFigureOut">
              <a:rPr lang="es-VE" smtClean="0"/>
              <a:t>17/5/2021</a:t>
            </a:fld>
            <a:endParaRPr lang="es-VE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A55B80-58CE-4D78-ABED-185EC4630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B408D8F-0233-4846-853B-AA12887CD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E8673-3A50-4AEA-89E5-F7B3099CA1DC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776493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27651B1-46B6-4C7F-9545-2F9B1E61C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2FB62-DFAC-46CD-9898-7C12288D862E}" type="datetimeFigureOut">
              <a:rPr lang="es-VE" smtClean="0"/>
              <a:t>17/5/2021</a:t>
            </a:fld>
            <a:endParaRPr lang="es-VE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CC8EDB3-AF21-4577-A0A7-381C295BB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839EB21-EEEB-4FA6-82F1-8E6D04006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E8673-3A50-4AEA-89E5-F7B3099CA1DC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25012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16EF8D-10ED-4151-9C0A-539F63800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E6B542B-CFC9-414D-91EF-75E18220F5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66BFC64-77BA-4FFC-83DF-51160044C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0152295-2883-4E2D-9769-7BAD9852B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2FB62-DFAC-46CD-9898-7C12288D862E}" type="datetimeFigureOut">
              <a:rPr lang="es-VE" smtClean="0"/>
              <a:t>17/5/2021</a:t>
            </a:fld>
            <a:endParaRPr lang="es-V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F771BA3-E2C1-4569-9B2D-20FB7E52A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90606C7-A9C0-4A74-9C28-4884E180C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E8673-3A50-4AEA-89E5-F7B3099CA1DC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837713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0FD1B2-56CC-4B3B-9A03-09FBFF373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BD4191E-77B6-4729-B399-78B2ED9845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8767701-CE32-4248-98A2-8417A7AFCA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F2583BC-9C22-4323-9A20-ACC234D18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2FB62-DFAC-46CD-9898-7C12288D862E}" type="datetimeFigureOut">
              <a:rPr lang="es-VE" smtClean="0"/>
              <a:t>17/5/2021</a:t>
            </a:fld>
            <a:endParaRPr lang="es-V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B835AD8-95D0-4FC0-B547-5E0E476DE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8433CC2-5424-41DB-BE9A-70037488A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E8673-3A50-4AEA-89E5-F7B3099CA1DC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764270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9A31C67-FDEF-4B30-9F5C-F3770B77D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F4DE2A-73C7-4C55-AC96-D2817D381E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8992C73-5839-4B2A-911B-8CE0F7C3DD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E2FB62-DFAC-46CD-9898-7C12288D862E}" type="datetimeFigureOut">
              <a:rPr lang="es-VE" smtClean="0"/>
              <a:t>17/5/2021</a:t>
            </a:fld>
            <a:endParaRPr lang="es-V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4B41837-2DFF-4CD2-8AB9-1DB138F5BD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951D472-5757-4F3F-9C48-92F0882090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E8673-3A50-4AEA-89E5-F7B3099CA1DC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249924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4.png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image" Target="../media/image4.png"/><Relationship Id="rId5" Type="http://schemas.openxmlformats.org/officeDocument/2006/relationships/diagramQuickStyle" Target="../diagrams/quickStyle7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7.xml"/><Relationship Id="rId9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Layout" Target="../diagrams/layout8.xml"/><Relationship Id="rId7" Type="http://schemas.openxmlformats.org/officeDocument/2006/relationships/image" Target="../media/image6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10" Type="http://schemas.openxmlformats.org/officeDocument/2006/relationships/image" Target="../media/image4.png"/><Relationship Id="rId4" Type="http://schemas.openxmlformats.org/officeDocument/2006/relationships/diagramQuickStyle" Target="../diagrams/quickStyle8.xml"/><Relationship Id="rId9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9.xml"/><Relationship Id="rId7" Type="http://schemas.openxmlformats.org/officeDocument/2006/relationships/image" Target="../media/image4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10" Type="http://schemas.openxmlformats.org/officeDocument/2006/relationships/image" Target="../media/image8.pn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4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6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4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6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4.png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6255D7-F84A-4219-83B7-E59A7EDE10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7755" y="875071"/>
            <a:ext cx="10717161" cy="107171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ES" sz="3600" b="1" i="0" cap="small" dirty="0">
                <a:solidFill>
                  <a:srgbClr val="323130"/>
                </a:solidFill>
                <a:effectLst/>
                <a:latin typeface="+mn-lt"/>
              </a:rPr>
              <a:t>Desarróllate Profesionalmente en ambientes retadores</a:t>
            </a:r>
            <a:endParaRPr lang="es-VE" sz="3600" cap="small" dirty="0">
              <a:latin typeface="+mn-lt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E33914E-F80F-4267-8782-5F7D8CF583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6246" y="2625213"/>
            <a:ext cx="10225548" cy="301850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60000"/>
              </a:lnSpc>
              <a:spcBef>
                <a:spcPts val="0"/>
              </a:spcBef>
            </a:pPr>
            <a:r>
              <a:rPr lang="es-ES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es-ES" sz="4000" b="1" i="0" cap="small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Estrategias para estudiar y aprender desde casa</a:t>
            </a:r>
            <a:endParaRPr lang="es-ES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lnSpc>
                <a:spcPct val="160000"/>
              </a:lnSpc>
              <a:spcBef>
                <a:spcPts val="0"/>
              </a:spcBef>
            </a:pPr>
            <a:r>
              <a:rPr lang="es-ES" sz="3800" b="1" cap="small" dirty="0">
                <a:solidFill>
                  <a:srgbClr val="000000"/>
                </a:solidFill>
                <a:latin typeface="calibri" panose="020F0502020204030204" pitchFamily="34" charset="0"/>
              </a:rPr>
              <a:t>María Isabel López Echeverría</a:t>
            </a:r>
          </a:p>
          <a:p>
            <a:pPr>
              <a:lnSpc>
                <a:spcPct val="160000"/>
              </a:lnSpc>
              <a:spcBef>
                <a:spcPts val="0"/>
              </a:spcBef>
            </a:pPr>
            <a:r>
              <a:rPr lang="es-ES" sz="3800" b="1" cap="small" dirty="0">
                <a:solidFill>
                  <a:srgbClr val="000000"/>
                </a:solidFill>
                <a:latin typeface="calibri" panose="020F0502020204030204" pitchFamily="34" charset="0"/>
              </a:rPr>
              <a:t>Centro de Investigación y Desarrollo de Ingeniería</a:t>
            </a:r>
          </a:p>
          <a:p>
            <a:pPr>
              <a:lnSpc>
                <a:spcPct val="160000"/>
              </a:lnSpc>
              <a:spcBef>
                <a:spcPts val="0"/>
              </a:spcBef>
            </a:pPr>
            <a:r>
              <a:rPr lang="es-ES" sz="3800" b="1" cap="small" dirty="0">
                <a:solidFill>
                  <a:srgbClr val="000000"/>
                </a:solidFill>
                <a:latin typeface="calibri" panose="020F0502020204030204" pitchFamily="34" charset="0"/>
              </a:rPr>
              <a:t>Universidad Católica Andrés Bello</a:t>
            </a:r>
            <a:endParaRPr lang="es-VE" sz="3800" b="1" cap="small" dirty="0"/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A955DE0A-4816-4A6D-9404-944B8B8C5D8D}"/>
              </a:ext>
            </a:extLst>
          </p:cNvPr>
          <p:cNvGrpSpPr/>
          <p:nvPr/>
        </p:nvGrpSpPr>
        <p:grpSpPr>
          <a:xfrm>
            <a:off x="344488" y="167070"/>
            <a:ext cx="5911128" cy="1015155"/>
            <a:chOff x="344488" y="167070"/>
            <a:chExt cx="5911128" cy="1015155"/>
          </a:xfrm>
        </p:grpSpPr>
        <p:pic>
          <p:nvPicPr>
            <p:cNvPr id="4" name="Picture 3" descr="D:\Usuarios\JDASILVA\Escritorio\logo ucab.png">
              <a:extLst>
                <a:ext uri="{FF2B5EF4-FFF2-40B4-BE49-F238E27FC236}">
                  <a16:creationId xmlns:a16="http://schemas.microsoft.com/office/drawing/2014/main" id="{B83D010D-00F1-465D-A205-7C68B3C790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488" y="167070"/>
              <a:ext cx="4875584" cy="708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B32BC37C-65A1-49AB-ACE4-883761A84519}"/>
                </a:ext>
              </a:extLst>
            </p:cNvPr>
            <p:cNvSpPr txBox="1"/>
            <p:nvPr/>
          </p:nvSpPr>
          <p:spPr>
            <a:xfrm>
              <a:off x="2428927" y="659005"/>
              <a:ext cx="38266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Facultad de Ingeniería</a:t>
              </a:r>
            </a:p>
            <a:p>
              <a:r>
                <a:rPr lang="es-VE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Centro de Investigación y Desarrollo de Ingeniería</a:t>
              </a:r>
            </a:p>
          </p:txBody>
        </p:sp>
      </p:grpSp>
      <p:grpSp>
        <p:nvGrpSpPr>
          <p:cNvPr id="6" name="10 Grupo">
            <a:extLst>
              <a:ext uri="{FF2B5EF4-FFF2-40B4-BE49-F238E27FC236}">
                <a16:creationId xmlns:a16="http://schemas.microsoft.com/office/drawing/2014/main" id="{F8517380-A9B2-471F-AFB0-51C9EDC3B5CD}"/>
              </a:ext>
            </a:extLst>
          </p:cNvPr>
          <p:cNvGrpSpPr/>
          <p:nvPr/>
        </p:nvGrpSpPr>
        <p:grpSpPr>
          <a:xfrm>
            <a:off x="10081617" y="103055"/>
            <a:ext cx="1500198" cy="1079170"/>
            <a:chOff x="2233613" y="1196752"/>
            <a:chExt cx="4676775" cy="4382988"/>
          </a:xfrm>
        </p:grpSpPr>
        <p:grpSp>
          <p:nvGrpSpPr>
            <p:cNvPr id="7" name="5 Grupo">
              <a:extLst>
                <a:ext uri="{FF2B5EF4-FFF2-40B4-BE49-F238E27FC236}">
                  <a16:creationId xmlns:a16="http://schemas.microsoft.com/office/drawing/2014/main" id="{1D410A1D-FEB8-45B9-9F20-7573D96B7C6A}"/>
                </a:ext>
              </a:extLst>
            </p:cNvPr>
            <p:cNvGrpSpPr/>
            <p:nvPr userDrawn="1"/>
          </p:nvGrpSpPr>
          <p:grpSpPr>
            <a:xfrm>
              <a:off x="2699792" y="1196752"/>
              <a:ext cx="3888432" cy="3744416"/>
              <a:chOff x="2699792" y="1556792"/>
              <a:chExt cx="3888432" cy="3744416"/>
            </a:xfrm>
          </p:grpSpPr>
          <p:pic>
            <p:nvPicPr>
              <p:cNvPr id="9" name="13 Imagen" descr="vertical-color.png">
                <a:extLst>
                  <a:ext uri="{FF2B5EF4-FFF2-40B4-BE49-F238E27FC236}">
                    <a16:creationId xmlns:a16="http://schemas.microsoft.com/office/drawing/2014/main" id="{E7226D42-ED8E-46EB-AB80-7C51584597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699792" y="1556792"/>
                <a:ext cx="3816424" cy="3709671"/>
              </a:xfrm>
              <a:prstGeom prst="rect">
                <a:avLst/>
              </a:prstGeom>
            </p:spPr>
          </p:pic>
          <p:sp>
            <p:nvSpPr>
              <p:cNvPr id="10" name="14 Rectángulo">
                <a:extLst>
                  <a:ext uri="{FF2B5EF4-FFF2-40B4-BE49-F238E27FC236}">
                    <a16:creationId xmlns:a16="http://schemas.microsoft.com/office/drawing/2014/main" id="{AAE52E0B-F1EC-4ED0-8326-4F9580B23191}"/>
                  </a:ext>
                </a:extLst>
              </p:cNvPr>
              <p:cNvSpPr/>
              <p:nvPr/>
            </p:nvSpPr>
            <p:spPr>
              <a:xfrm>
                <a:off x="6300192" y="4077072"/>
                <a:ext cx="288032" cy="12241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E70F9216-12A9-4E0C-B900-98D648A2F6C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33613" y="3789040"/>
              <a:ext cx="4676775" cy="1790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7303959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D97BC2-DAC2-4DEF-A6AF-37B65DE12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3497" y="314298"/>
            <a:ext cx="9967452" cy="1146434"/>
          </a:xfrm>
        </p:spPr>
        <p:txBody>
          <a:bodyPr>
            <a:normAutofit/>
          </a:bodyPr>
          <a:lstStyle/>
          <a:p>
            <a:r>
              <a:rPr lang="es-VE" sz="3600" b="1" i="1" dirty="0"/>
              <a:t>Para estudiar en casa</a:t>
            </a:r>
          </a:p>
        </p:txBody>
      </p:sp>
      <p:graphicFrame>
        <p:nvGraphicFramePr>
          <p:cNvPr id="8" name="Marcador de contenido 7">
            <a:extLst>
              <a:ext uri="{FF2B5EF4-FFF2-40B4-BE49-F238E27FC236}">
                <a16:creationId xmlns:a16="http://schemas.microsoft.com/office/drawing/2014/main" id="{FF3718E4-B021-49E3-A757-38ABDF9664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1502230"/>
              </p:ext>
            </p:extLst>
          </p:nvPr>
        </p:nvGraphicFramePr>
        <p:xfrm>
          <a:off x="1359310" y="953723"/>
          <a:ext cx="10606548" cy="49947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" name="Grupo 3">
            <a:extLst>
              <a:ext uri="{FF2B5EF4-FFF2-40B4-BE49-F238E27FC236}">
                <a16:creationId xmlns:a16="http://schemas.microsoft.com/office/drawing/2014/main" id="{3E110B4D-AFA0-4362-915E-80E995E73D9B}"/>
              </a:ext>
            </a:extLst>
          </p:cNvPr>
          <p:cNvGrpSpPr/>
          <p:nvPr/>
        </p:nvGrpSpPr>
        <p:grpSpPr>
          <a:xfrm>
            <a:off x="-324544" y="-315416"/>
            <a:ext cx="1641722" cy="7632848"/>
            <a:chOff x="-324544" y="-315416"/>
            <a:chExt cx="1641722" cy="7632848"/>
          </a:xfrm>
        </p:grpSpPr>
        <p:pic>
          <p:nvPicPr>
            <p:cNvPr id="5" name="7 Imagen" descr="amarillo_medio.png">
              <a:extLst>
                <a:ext uri="{FF2B5EF4-FFF2-40B4-BE49-F238E27FC236}">
                  <a16:creationId xmlns:a16="http://schemas.microsoft.com/office/drawing/2014/main" id="{B4E33F9C-D444-42F7-9949-58804592610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-320576" y="-315416"/>
              <a:ext cx="989682" cy="3254416"/>
            </a:xfrm>
            <a:prstGeom prst="rect">
              <a:avLst/>
            </a:prstGeom>
          </p:spPr>
        </p:pic>
        <p:pic>
          <p:nvPicPr>
            <p:cNvPr id="6" name="8 Imagen" descr="azul_medio.png">
              <a:extLst>
                <a:ext uri="{FF2B5EF4-FFF2-40B4-BE49-F238E27FC236}">
                  <a16:creationId xmlns:a16="http://schemas.microsoft.com/office/drawing/2014/main" id="{4B0D128F-BB1B-4787-813D-065A3B1F8FE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23528" y="1844824"/>
              <a:ext cx="993650" cy="3267463"/>
            </a:xfrm>
            <a:prstGeom prst="rect">
              <a:avLst/>
            </a:prstGeom>
          </p:spPr>
        </p:pic>
        <p:pic>
          <p:nvPicPr>
            <p:cNvPr id="7" name="9 Imagen" descr="verde_medio.png">
              <a:extLst>
                <a:ext uri="{FF2B5EF4-FFF2-40B4-BE49-F238E27FC236}">
                  <a16:creationId xmlns:a16="http://schemas.microsoft.com/office/drawing/2014/main" id="{BA78A638-02E1-4F1A-A140-1271F2CFB2F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-324544" y="4049969"/>
              <a:ext cx="993650" cy="3267463"/>
            </a:xfrm>
            <a:prstGeom prst="rect">
              <a:avLst/>
            </a:prstGeom>
          </p:spPr>
        </p:pic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C4D6090B-D4FC-4FC8-9415-D4CEB103CDC6}"/>
              </a:ext>
            </a:extLst>
          </p:cNvPr>
          <p:cNvGrpSpPr/>
          <p:nvPr/>
        </p:nvGrpSpPr>
        <p:grpSpPr>
          <a:xfrm>
            <a:off x="8406581" y="4591665"/>
            <a:ext cx="2823257" cy="1600432"/>
            <a:chOff x="4323046" y="2826206"/>
            <a:chExt cx="3031567" cy="1818940"/>
          </a:xfrm>
          <a:solidFill>
            <a:schemeClr val="bg1"/>
          </a:solidFill>
        </p:grpSpPr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8ACA869F-60DE-4366-A5DA-4AC6BECF7F0C}"/>
                </a:ext>
              </a:extLst>
            </p:cNvPr>
            <p:cNvSpPr/>
            <p:nvPr/>
          </p:nvSpPr>
          <p:spPr>
            <a:xfrm>
              <a:off x="4323046" y="2826206"/>
              <a:ext cx="3031567" cy="1818940"/>
            </a:xfrm>
            <a:prstGeom prst="rect">
              <a:avLst/>
            </a:prstGeom>
            <a:grpFill/>
            <a:ln w="38100">
              <a:solidFill>
                <a:srgbClr val="C00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90766C23-E6B2-49A2-A9AA-04F287063A61}"/>
                </a:ext>
              </a:extLst>
            </p:cNvPr>
            <p:cNvSpPr txBox="1"/>
            <p:nvPr/>
          </p:nvSpPr>
          <p:spPr>
            <a:xfrm>
              <a:off x="4323046" y="2826206"/>
              <a:ext cx="3031567" cy="1818940"/>
            </a:xfrm>
            <a:prstGeom prst="rect">
              <a:avLst/>
            </a:prstGeom>
            <a:grpFill/>
            <a:ln w="38100">
              <a:solidFill>
                <a:srgbClr val="C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9352" tIns="149352" rIns="149352" bIns="149352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100" b="1" kern="1200">
                  <a:solidFill>
                    <a:srgbClr val="C00000"/>
                  </a:solidFill>
                </a:rPr>
                <a:t>Aléjate de lo que te distraiga!!!. </a:t>
              </a:r>
              <a:endParaRPr lang="es-VE" sz="2100" b="1" kern="1200">
                <a:solidFill>
                  <a:srgbClr val="C00000"/>
                </a:solidFill>
              </a:endParaRPr>
            </a:p>
          </p:txBody>
        </p:sp>
      </p:grpSp>
      <p:pic>
        <p:nvPicPr>
          <p:cNvPr id="12" name="Picture 3">
            <a:extLst>
              <a:ext uri="{FF2B5EF4-FFF2-40B4-BE49-F238E27FC236}">
                <a16:creationId xmlns:a16="http://schemas.microsoft.com/office/drawing/2014/main" id="{8853C62D-825B-4A0C-9379-59D7AAC090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309674" y="241317"/>
            <a:ext cx="1656184" cy="63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8036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D97BC2-DAC2-4DEF-A6AF-37B65DE12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4498"/>
            <a:ext cx="10515600" cy="1146434"/>
          </a:xfrm>
        </p:spPr>
        <p:txBody>
          <a:bodyPr>
            <a:normAutofit/>
          </a:bodyPr>
          <a:lstStyle/>
          <a:p>
            <a:r>
              <a:rPr lang="es-VE" sz="3600" dirty="0"/>
              <a:t>Clases en la casa: </a:t>
            </a:r>
            <a:r>
              <a:rPr lang="es-ES" sz="3600" cap="small" dirty="0"/>
              <a:t>Participa</a:t>
            </a:r>
            <a:endParaRPr lang="es-VE" sz="3600" cap="small" dirty="0"/>
          </a:p>
        </p:txBody>
      </p:sp>
      <p:graphicFrame>
        <p:nvGraphicFramePr>
          <p:cNvPr id="12" name="Marcador de contenido 11">
            <a:extLst>
              <a:ext uri="{FF2B5EF4-FFF2-40B4-BE49-F238E27FC236}">
                <a16:creationId xmlns:a16="http://schemas.microsoft.com/office/drawing/2014/main" id="{62C3811A-FA54-45BD-BC0F-C7D8F13E45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3623456"/>
              </p:ext>
            </p:extLst>
          </p:nvPr>
        </p:nvGraphicFramePr>
        <p:xfrm>
          <a:off x="1162625" y="1173233"/>
          <a:ext cx="9013723" cy="46604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" name="Grupo 3">
            <a:extLst>
              <a:ext uri="{FF2B5EF4-FFF2-40B4-BE49-F238E27FC236}">
                <a16:creationId xmlns:a16="http://schemas.microsoft.com/office/drawing/2014/main" id="{AC9A2C5C-C9C1-4718-8201-7B23DFD8C78A}"/>
              </a:ext>
            </a:extLst>
          </p:cNvPr>
          <p:cNvGrpSpPr/>
          <p:nvPr/>
        </p:nvGrpSpPr>
        <p:grpSpPr>
          <a:xfrm>
            <a:off x="10726990" y="-315416"/>
            <a:ext cx="1425761" cy="7632848"/>
            <a:chOff x="10425726" y="-315416"/>
            <a:chExt cx="1618874" cy="7632848"/>
          </a:xfrm>
        </p:grpSpPr>
        <p:pic>
          <p:nvPicPr>
            <p:cNvPr id="5" name="7 Imagen" descr="amarillo_medio.png">
              <a:extLst>
                <a:ext uri="{FF2B5EF4-FFF2-40B4-BE49-F238E27FC236}">
                  <a16:creationId xmlns:a16="http://schemas.microsoft.com/office/drawing/2014/main" id="{4C14EAA8-9C4E-4268-8DDA-FFC67951A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054918" y="-315416"/>
              <a:ext cx="989682" cy="3254416"/>
            </a:xfrm>
            <a:prstGeom prst="rect">
              <a:avLst/>
            </a:prstGeom>
          </p:spPr>
        </p:pic>
        <p:pic>
          <p:nvPicPr>
            <p:cNvPr id="6" name="8 Imagen" descr="azul_medio.png">
              <a:extLst>
                <a:ext uri="{FF2B5EF4-FFF2-40B4-BE49-F238E27FC236}">
                  <a16:creationId xmlns:a16="http://schemas.microsoft.com/office/drawing/2014/main" id="{810DCC1C-9DD6-4D08-A6D4-1A308FD80A8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425726" y="1844824"/>
              <a:ext cx="993650" cy="3267463"/>
            </a:xfrm>
            <a:prstGeom prst="rect">
              <a:avLst/>
            </a:prstGeom>
          </p:spPr>
        </p:pic>
        <p:pic>
          <p:nvPicPr>
            <p:cNvPr id="7" name="9 Imagen" descr="verde_medio.png">
              <a:extLst>
                <a:ext uri="{FF2B5EF4-FFF2-40B4-BE49-F238E27FC236}">
                  <a16:creationId xmlns:a16="http://schemas.microsoft.com/office/drawing/2014/main" id="{777F0486-5AAC-4AA3-AE33-8E74E297847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050950" y="4049969"/>
              <a:ext cx="993650" cy="3267463"/>
            </a:xfrm>
            <a:prstGeom prst="rect">
              <a:avLst/>
            </a:prstGeom>
          </p:spPr>
        </p:pic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00B7B9C2-FF46-45D2-B6C3-BEA833D9705A}"/>
              </a:ext>
            </a:extLst>
          </p:cNvPr>
          <p:cNvGrpSpPr/>
          <p:nvPr/>
        </p:nvGrpSpPr>
        <p:grpSpPr>
          <a:xfrm>
            <a:off x="7903733" y="5319252"/>
            <a:ext cx="2823257" cy="1304250"/>
            <a:chOff x="4323046" y="2826206"/>
            <a:chExt cx="3031567" cy="1818940"/>
          </a:xfrm>
          <a:solidFill>
            <a:schemeClr val="bg1"/>
          </a:solidFill>
        </p:grpSpPr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FFA0E72D-B01B-4B6B-A5F5-F77DAFEC4C41}"/>
                </a:ext>
              </a:extLst>
            </p:cNvPr>
            <p:cNvSpPr/>
            <p:nvPr/>
          </p:nvSpPr>
          <p:spPr>
            <a:xfrm>
              <a:off x="4323046" y="2826206"/>
              <a:ext cx="3031567" cy="1818940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72871F93-FA43-45D5-AC44-6E9C79E31EF2}"/>
                </a:ext>
              </a:extLst>
            </p:cNvPr>
            <p:cNvSpPr txBox="1"/>
            <p:nvPr/>
          </p:nvSpPr>
          <p:spPr>
            <a:xfrm>
              <a:off x="4323046" y="2826206"/>
              <a:ext cx="3031567" cy="1818940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9352" tIns="149352" rIns="149352" bIns="149352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100" b="1" kern="1200">
                  <a:solidFill>
                    <a:schemeClr val="tx1"/>
                  </a:solidFill>
                </a:rPr>
                <a:t>Aléjate de lo que te distraiga!!!. </a:t>
              </a:r>
              <a:endParaRPr lang="es-VE" sz="2100" b="1" kern="1200">
                <a:solidFill>
                  <a:schemeClr val="tx1"/>
                </a:solidFill>
              </a:endParaRPr>
            </a:p>
          </p:txBody>
        </p:sp>
      </p:grpSp>
      <p:pic>
        <p:nvPicPr>
          <p:cNvPr id="16" name="Picture 3">
            <a:extLst>
              <a:ext uri="{FF2B5EF4-FFF2-40B4-BE49-F238E27FC236}">
                <a16:creationId xmlns:a16="http://schemas.microsoft.com/office/drawing/2014/main" id="{19616611-125B-4288-91A7-6B31D3688E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070806" y="537307"/>
            <a:ext cx="1656184" cy="63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63718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B0EF521-BD32-4085-9E35-BFEF59A298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00144" y="6093296"/>
            <a:ext cx="1656184" cy="63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1 Título">
            <a:extLst>
              <a:ext uri="{FF2B5EF4-FFF2-40B4-BE49-F238E27FC236}">
                <a16:creationId xmlns:a16="http://schemas.microsoft.com/office/drawing/2014/main" id="{D6F695D0-324B-45E8-89B5-D7261511065E}"/>
              </a:ext>
            </a:extLst>
          </p:cNvPr>
          <p:cNvSpPr txBox="1">
            <a:spLocks/>
          </p:cNvSpPr>
          <p:nvPr/>
        </p:nvSpPr>
        <p:spPr>
          <a:xfrm>
            <a:off x="2477728" y="863815"/>
            <a:ext cx="8141111" cy="21434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ES" sz="4400" b="1" cap="small" dirty="0">
                <a:latin typeface="+mn-lt"/>
              </a:rPr>
              <a:t>Vamos a Aprender en Casa</a:t>
            </a:r>
          </a:p>
          <a:p>
            <a:pPr>
              <a:lnSpc>
                <a:spcPct val="150000"/>
              </a:lnSpc>
            </a:pPr>
            <a:r>
              <a:rPr lang="es-ES" sz="4400" b="1" cap="small" dirty="0">
                <a:latin typeface="+mn-lt"/>
              </a:rPr>
              <a:t>Estrategias….</a:t>
            </a:r>
            <a:r>
              <a:rPr lang="es-ES" sz="3200" b="1" cap="small" dirty="0">
                <a:latin typeface="+mn-lt"/>
              </a:rPr>
              <a:t>!!!</a:t>
            </a:r>
            <a:r>
              <a:rPr lang="es-ES" sz="4400" b="1" cap="small" dirty="0">
                <a:latin typeface="+mn-lt"/>
              </a:rPr>
              <a:t> </a:t>
            </a:r>
          </a:p>
          <a:p>
            <a:pPr>
              <a:lnSpc>
                <a:spcPct val="150000"/>
              </a:lnSpc>
            </a:pPr>
            <a:endParaRPr lang="es-ES" sz="4400" b="1" cap="small" dirty="0"/>
          </a:p>
        </p:txBody>
      </p:sp>
      <p:pic>
        <p:nvPicPr>
          <p:cNvPr id="1028" name="Picture 4" descr="Cuando la neurociencia y la IA confluyen: ¿Qué nos reserva el futuro del  aprendizaje?">
            <a:extLst>
              <a:ext uri="{FF2B5EF4-FFF2-40B4-BE49-F238E27FC236}">
                <a16:creationId xmlns:a16="http://schemas.microsoft.com/office/drawing/2014/main" id="{D610F334-1D9B-47E3-A61E-879838100D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10" t="12044" b="11150"/>
          <a:stretch/>
        </p:blipFill>
        <p:spPr bwMode="auto">
          <a:xfrm>
            <a:off x="4223999" y="2840012"/>
            <a:ext cx="3744000" cy="315000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7EC7A493-0D73-4FCD-A810-4AEB6D3D15FF}"/>
              </a:ext>
            </a:extLst>
          </p:cNvPr>
          <p:cNvSpPr txBox="1"/>
          <p:nvPr/>
        </p:nvSpPr>
        <p:spPr>
          <a:xfrm>
            <a:off x="147400" y="6518164"/>
            <a:ext cx="78559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VE" sz="1600" dirty="0"/>
              <a:t>https://www.elmercuriodigital.net/2019/04/cuando-la-neurociencia-y-la-ia.html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00B132A7-7CBC-4957-81F4-0DBCFE3B7F44}"/>
              </a:ext>
            </a:extLst>
          </p:cNvPr>
          <p:cNvGrpSpPr/>
          <p:nvPr/>
        </p:nvGrpSpPr>
        <p:grpSpPr>
          <a:xfrm>
            <a:off x="-9913" y="-315416"/>
            <a:ext cx="1641722" cy="7632848"/>
            <a:chOff x="-324544" y="-315416"/>
            <a:chExt cx="1641722" cy="7632848"/>
          </a:xfrm>
        </p:grpSpPr>
        <p:pic>
          <p:nvPicPr>
            <p:cNvPr id="10" name="7 Imagen" descr="amarillo_medio.png">
              <a:extLst>
                <a:ext uri="{FF2B5EF4-FFF2-40B4-BE49-F238E27FC236}">
                  <a16:creationId xmlns:a16="http://schemas.microsoft.com/office/drawing/2014/main" id="{E5CEF574-ECF8-4930-A936-6C64BF28A63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320576" y="-315416"/>
              <a:ext cx="989682" cy="3254416"/>
            </a:xfrm>
            <a:prstGeom prst="rect">
              <a:avLst/>
            </a:prstGeom>
          </p:spPr>
        </p:pic>
        <p:pic>
          <p:nvPicPr>
            <p:cNvPr id="11" name="8 Imagen" descr="azul_medio.png">
              <a:extLst>
                <a:ext uri="{FF2B5EF4-FFF2-40B4-BE49-F238E27FC236}">
                  <a16:creationId xmlns:a16="http://schemas.microsoft.com/office/drawing/2014/main" id="{C31AC1BF-9A4D-452F-8C89-837B7430979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23528" y="1844824"/>
              <a:ext cx="993650" cy="3267463"/>
            </a:xfrm>
            <a:prstGeom prst="rect">
              <a:avLst/>
            </a:prstGeom>
          </p:spPr>
        </p:pic>
        <p:pic>
          <p:nvPicPr>
            <p:cNvPr id="13" name="9 Imagen" descr="verde_medio.png">
              <a:extLst>
                <a:ext uri="{FF2B5EF4-FFF2-40B4-BE49-F238E27FC236}">
                  <a16:creationId xmlns:a16="http://schemas.microsoft.com/office/drawing/2014/main" id="{D8666A70-4F6A-403D-9C0E-0C3FE33F559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-324544" y="4049969"/>
              <a:ext cx="993650" cy="32674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79830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rámide del aprendizaje ¿Cómo aprenden los estudiantes en el aula? Cody  Blair. | Pirámide de aprendizaje, Aprendizaje, Taxonomía de bloom">
            <a:extLst>
              <a:ext uri="{FF2B5EF4-FFF2-40B4-BE49-F238E27FC236}">
                <a16:creationId xmlns:a16="http://schemas.microsoft.com/office/drawing/2014/main" id="{A8B19437-F9BD-4FCB-93F5-B70D7379069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65" y="1307186"/>
            <a:ext cx="8032895" cy="525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19706702-9E19-4418-AA7E-4C468C77C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7752" y="129151"/>
            <a:ext cx="6109720" cy="1325563"/>
          </a:xfrm>
        </p:spPr>
        <p:txBody>
          <a:bodyPr/>
          <a:lstStyle/>
          <a:p>
            <a:pPr algn="ctr"/>
            <a:r>
              <a:rPr lang="es-VE" dirty="0"/>
              <a:t>Pirámide del Aprendizaje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1CA5CD29-BCFD-49BB-AC48-441085455E4A}"/>
              </a:ext>
            </a:extLst>
          </p:cNvPr>
          <p:cNvGrpSpPr/>
          <p:nvPr/>
        </p:nvGrpSpPr>
        <p:grpSpPr>
          <a:xfrm>
            <a:off x="10726990" y="-315416"/>
            <a:ext cx="1425761" cy="7632848"/>
            <a:chOff x="10425726" y="-315416"/>
            <a:chExt cx="1618874" cy="7632848"/>
          </a:xfrm>
        </p:grpSpPr>
        <p:pic>
          <p:nvPicPr>
            <p:cNvPr id="5" name="7 Imagen" descr="amarillo_medio.png">
              <a:extLst>
                <a:ext uri="{FF2B5EF4-FFF2-40B4-BE49-F238E27FC236}">
                  <a16:creationId xmlns:a16="http://schemas.microsoft.com/office/drawing/2014/main" id="{E270E7D8-F069-4DDF-A1A6-76C7DA2CBF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054918" y="-315416"/>
              <a:ext cx="989682" cy="3254416"/>
            </a:xfrm>
            <a:prstGeom prst="rect">
              <a:avLst/>
            </a:prstGeom>
          </p:spPr>
        </p:pic>
        <p:pic>
          <p:nvPicPr>
            <p:cNvPr id="6" name="8 Imagen" descr="azul_medio.png">
              <a:extLst>
                <a:ext uri="{FF2B5EF4-FFF2-40B4-BE49-F238E27FC236}">
                  <a16:creationId xmlns:a16="http://schemas.microsoft.com/office/drawing/2014/main" id="{A3DA8C1C-7AED-42C6-8DF6-5163117B86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425726" y="1844824"/>
              <a:ext cx="993650" cy="3267463"/>
            </a:xfrm>
            <a:prstGeom prst="rect">
              <a:avLst/>
            </a:prstGeom>
          </p:spPr>
        </p:pic>
        <p:pic>
          <p:nvPicPr>
            <p:cNvPr id="7" name="9 Imagen" descr="verde_medio.png">
              <a:extLst>
                <a:ext uri="{FF2B5EF4-FFF2-40B4-BE49-F238E27FC236}">
                  <a16:creationId xmlns:a16="http://schemas.microsoft.com/office/drawing/2014/main" id="{8CB7F04A-E96B-41A4-873D-EC262A50B5E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050950" y="4049969"/>
              <a:ext cx="993650" cy="32674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94854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5A00C7-E813-4480-942F-D7108B86C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3482" y="84948"/>
            <a:ext cx="9819968" cy="1163749"/>
          </a:xfrm>
        </p:spPr>
        <p:txBody>
          <a:bodyPr/>
          <a:lstStyle/>
          <a:p>
            <a:r>
              <a:rPr lang="es-VE" cap="small" dirty="0"/>
              <a:t>Para estudiar en casa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AEE25136-5F4A-4549-B0C3-7252DAA7156D}"/>
              </a:ext>
            </a:extLst>
          </p:cNvPr>
          <p:cNvGrpSpPr/>
          <p:nvPr/>
        </p:nvGrpSpPr>
        <p:grpSpPr>
          <a:xfrm>
            <a:off x="1870587" y="1111045"/>
            <a:ext cx="9819968" cy="5476568"/>
            <a:chOff x="1870587" y="1410511"/>
            <a:chExt cx="9819968" cy="4793604"/>
          </a:xfrm>
        </p:grpSpPr>
        <p:sp>
          <p:nvSpPr>
            <p:cNvPr id="10" name="Forma libre: forma 9">
              <a:extLst>
                <a:ext uri="{FF2B5EF4-FFF2-40B4-BE49-F238E27FC236}">
                  <a16:creationId xmlns:a16="http://schemas.microsoft.com/office/drawing/2014/main" id="{9509F510-D65F-4B31-AF43-622CE7BBCA2C}"/>
                </a:ext>
              </a:extLst>
            </p:cNvPr>
            <p:cNvSpPr/>
            <p:nvPr/>
          </p:nvSpPr>
          <p:spPr>
            <a:xfrm>
              <a:off x="1870587" y="1410511"/>
              <a:ext cx="9819968" cy="690300"/>
            </a:xfrm>
            <a:custGeom>
              <a:avLst/>
              <a:gdLst>
                <a:gd name="connsiteX0" fmla="*/ 0 w 9819968"/>
                <a:gd name="connsiteY0" fmla="*/ 115052 h 690300"/>
                <a:gd name="connsiteX1" fmla="*/ 115052 w 9819968"/>
                <a:gd name="connsiteY1" fmla="*/ 0 h 690300"/>
                <a:gd name="connsiteX2" fmla="*/ 9704916 w 9819968"/>
                <a:gd name="connsiteY2" fmla="*/ 0 h 690300"/>
                <a:gd name="connsiteX3" fmla="*/ 9819968 w 9819968"/>
                <a:gd name="connsiteY3" fmla="*/ 115052 h 690300"/>
                <a:gd name="connsiteX4" fmla="*/ 9819968 w 9819968"/>
                <a:gd name="connsiteY4" fmla="*/ 575248 h 690300"/>
                <a:gd name="connsiteX5" fmla="*/ 9704916 w 9819968"/>
                <a:gd name="connsiteY5" fmla="*/ 690300 h 690300"/>
                <a:gd name="connsiteX6" fmla="*/ 115052 w 9819968"/>
                <a:gd name="connsiteY6" fmla="*/ 690300 h 690300"/>
                <a:gd name="connsiteX7" fmla="*/ 0 w 9819968"/>
                <a:gd name="connsiteY7" fmla="*/ 575248 h 690300"/>
                <a:gd name="connsiteX8" fmla="*/ 0 w 9819968"/>
                <a:gd name="connsiteY8" fmla="*/ 115052 h 69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819968" h="690300">
                  <a:moveTo>
                    <a:pt x="0" y="115052"/>
                  </a:moveTo>
                  <a:cubicBezTo>
                    <a:pt x="0" y="51511"/>
                    <a:pt x="51511" y="0"/>
                    <a:pt x="115052" y="0"/>
                  </a:cubicBezTo>
                  <a:lnTo>
                    <a:pt x="9704916" y="0"/>
                  </a:lnTo>
                  <a:cubicBezTo>
                    <a:pt x="9768457" y="0"/>
                    <a:pt x="9819968" y="51511"/>
                    <a:pt x="9819968" y="115052"/>
                  </a:cubicBezTo>
                  <a:lnTo>
                    <a:pt x="9819968" y="575248"/>
                  </a:lnTo>
                  <a:cubicBezTo>
                    <a:pt x="9819968" y="638789"/>
                    <a:pt x="9768457" y="690300"/>
                    <a:pt x="9704916" y="690300"/>
                  </a:cubicBezTo>
                  <a:lnTo>
                    <a:pt x="115052" y="690300"/>
                  </a:lnTo>
                  <a:cubicBezTo>
                    <a:pt x="51511" y="690300"/>
                    <a:pt x="0" y="638789"/>
                    <a:pt x="0" y="575248"/>
                  </a:cubicBezTo>
                  <a:lnTo>
                    <a:pt x="0" y="115052"/>
                  </a:lnTo>
                  <a:close/>
                </a:path>
              </a:pathLst>
            </a:cu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2278" tIns="102278" rIns="102278" bIns="102278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1800" b="1" i="0" kern="1200" dirty="0"/>
                <a:t>Enfrenta retos alcanzables</a:t>
              </a:r>
              <a:r>
                <a:rPr lang="es-ES" sz="1800" b="0" i="0" kern="1200" dirty="0"/>
                <a:t> las actividades  que suponen esfuerzo y desafío son más útiles para aprender que aquellas que se realizan sin apenas esfuerzo. </a:t>
              </a:r>
              <a:endParaRPr lang="es-VE" sz="1800" kern="1200" dirty="0"/>
            </a:p>
          </p:txBody>
        </p:sp>
        <p:sp>
          <p:nvSpPr>
            <p:cNvPr id="11" name="Forma libre: forma 10">
              <a:extLst>
                <a:ext uri="{FF2B5EF4-FFF2-40B4-BE49-F238E27FC236}">
                  <a16:creationId xmlns:a16="http://schemas.microsoft.com/office/drawing/2014/main" id="{8952B94B-6FD2-45E0-9D37-349C3476148D}"/>
                </a:ext>
              </a:extLst>
            </p:cNvPr>
            <p:cNvSpPr/>
            <p:nvPr/>
          </p:nvSpPr>
          <p:spPr>
            <a:xfrm>
              <a:off x="1870587" y="2175952"/>
              <a:ext cx="9819968" cy="690300"/>
            </a:xfrm>
            <a:custGeom>
              <a:avLst/>
              <a:gdLst>
                <a:gd name="connsiteX0" fmla="*/ 0 w 9819968"/>
                <a:gd name="connsiteY0" fmla="*/ 115052 h 690300"/>
                <a:gd name="connsiteX1" fmla="*/ 115052 w 9819968"/>
                <a:gd name="connsiteY1" fmla="*/ 0 h 690300"/>
                <a:gd name="connsiteX2" fmla="*/ 9704916 w 9819968"/>
                <a:gd name="connsiteY2" fmla="*/ 0 h 690300"/>
                <a:gd name="connsiteX3" fmla="*/ 9819968 w 9819968"/>
                <a:gd name="connsiteY3" fmla="*/ 115052 h 690300"/>
                <a:gd name="connsiteX4" fmla="*/ 9819968 w 9819968"/>
                <a:gd name="connsiteY4" fmla="*/ 575248 h 690300"/>
                <a:gd name="connsiteX5" fmla="*/ 9704916 w 9819968"/>
                <a:gd name="connsiteY5" fmla="*/ 690300 h 690300"/>
                <a:gd name="connsiteX6" fmla="*/ 115052 w 9819968"/>
                <a:gd name="connsiteY6" fmla="*/ 690300 h 690300"/>
                <a:gd name="connsiteX7" fmla="*/ 0 w 9819968"/>
                <a:gd name="connsiteY7" fmla="*/ 575248 h 690300"/>
                <a:gd name="connsiteX8" fmla="*/ 0 w 9819968"/>
                <a:gd name="connsiteY8" fmla="*/ 115052 h 69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819968" h="690300">
                  <a:moveTo>
                    <a:pt x="0" y="115052"/>
                  </a:moveTo>
                  <a:cubicBezTo>
                    <a:pt x="0" y="51511"/>
                    <a:pt x="51511" y="0"/>
                    <a:pt x="115052" y="0"/>
                  </a:cubicBezTo>
                  <a:lnTo>
                    <a:pt x="9704916" y="0"/>
                  </a:lnTo>
                  <a:cubicBezTo>
                    <a:pt x="9768457" y="0"/>
                    <a:pt x="9819968" y="51511"/>
                    <a:pt x="9819968" y="115052"/>
                  </a:cubicBezTo>
                  <a:lnTo>
                    <a:pt x="9819968" y="575248"/>
                  </a:lnTo>
                  <a:cubicBezTo>
                    <a:pt x="9819968" y="638789"/>
                    <a:pt x="9768457" y="690300"/>
                    <a:pt x="9704916" y="690300"/>
                  </a:cubicBezTo>
                  <a:lnTo>
                    <a:pt x="115052" y="690300"/>
                  </a:lnTo>
                  <a:cubicBezTo>
                    <a:pt x="51511" y="690300"/>
                    <a:pt x="0" y="638789"/>
                    <a:pt x="0" y="575248"/>
                  </a:cubicBezTo>
                  <a:lnTo>
                    <a:pt x="0" y="115052"/>
                  </a:lnTo>
                  <a:close/>
                </a:path>
              </a:pathLst>
            </a:cu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2278" tIns="102278" rIns="102278" bIns="102278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1800" b="1" i="0" kern="1200" dirty="0"/>
                <a:t>Los éxitos tempranos son motivadores</a:t>
              </a:r>
              <a:r>
                <a:rPr lang="es-ES" sz="1800" i="0" kern="1200" dirty="0"/>
                <a:t>, luego amplia el alcance del reto progresivamente. </a:t>
              </a:r>
              <a:r>
                <a:rPr lang="es-ES" sz="1800" b="0" i="0" kern="1200" dirty="0"/>
                <a:t>Es decir, </a:t>
              </a:r>
              <a:r>
                <a:rPr lang="es-ES" sz="1800" b="1" i="0" kern="1200" dirty="0"/>
                <a:t>enfrenta paso a paso tareas cada vez mas complejas con base en lo que ya has hecho.</a:t>
              </a:r>
              <a:endParaRPr lang="es-VE" sz="1800" kern="1200" dirty="0"/>
            </a:p>
          </p:txBody>
        </p:sp>
        <p:sp>
          <p:nvSpPr>
            <p:cNvPr id="12" name="Forma libre: forma 11">
              <a:extLst>
                <a:ext uri="{FF2B5EF4-FFF2-40B4-BE49-F238E27FC236}">
                  <a16:creationId xmlns:a16="http://schemas.microsoft.com/office/drawing/2014/main" id="{5FE104E4-549C-41A2-8F0F-8D1800E35AC6}"/>
                </a:ext>
              </a:extLst>
            </p:cNvPr>
            <p:cNvSpPr/>
            <p:nvPr/>
          </p:nvSpPr>
          <p:spPr>
            <a:xfrm>
              <a:off x="1870587" y="2941393"/>
              <a:ext cx="9819968" cy="690300"/>
            </a:xfrm>
            <a:custGeom>
              <a:avLst/>
              <a:gdLst>
                <a:gd name="connsiteX0" fmla="*/ 0 w 9819968"/>
                <a:gd name="connsiteY0" fmla="*/ 115052 h 690300"/>
                <a:gd name="connsiteX1" fmla="*/ 115052 w 9819968"/>
                <a:gd name="connsiteY1" fmla="*/ 0 h 690300"/>
                <a:gd name="connsiteX2" fmla="*/ 9704916 w 9819968"/>
                <a:gd name="connsiteY2" fmla="*/ 0 h 690300"/>
                <a:gd name="connsiteX3" fmla="*/ 9819968 w 9819968"/>
                <a:gd name="connsiteY3" fmla="*/ 115052 h 690300"/>
                <a:gd name="connsiteX4" fmla="*/ 9819968 w 9819968"/>
                <a:gd name="connsiteY4" fmla="*/ 575248 h 690300"/>
                <a:gd name="connsiteX5" fmla="*/ 9704916 w 9819968"/>
                <a:gd name="connsiteY5" fmla="*/ 690300 h 690300"/>
                <a:gd name="connsiteX6" fmla="*/ 115052 w 9819968"/>
                <a:gd name="connsiteY6" fmla="*/ 690300 h 690300"/>
                <a:gd name="connsiteX7" fmla="*/ 0 w 9819968"/>
                <a:gd name="connsiteY7" fmla="*/ 575248 h 690300"/>
                <a:gd name="connsiteX8" fmla="*/ 0 w 9819968"/>
                <a:gd name="connsiteY8" fmla="*/ 115052 h 69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819968" h="690300">
                  <a:moveTo>
                    <a:pt x="0" y="115052"/>
                  </a:moveTo>
                  <a:cubicBezTo>
                    <a:pt x="0" y="51511"/>
                    <a:pt x="51511" y="0"/>
                    <a:pt x="115052" y="0"/>
                  </a:cubicBezTo>
                  <a:lnTo>
                    <a:pt x="9704916" y="0"/>
                  </a:lnTo>
                  <a:cubicBezTo>
                    <a:pt x="9768457" y="0"/>
                    <a:pt x="9819968" y="51511"/>
                    <a:pt x="9819968" y="115052"/>
                  </a:cubicBezTo>
                  <a:lnTo>
                    <a:pt x="9819968" y="575248"/>
                  </a:lnTo>
                  <a:cubicBezTo>
                    <a:pt x="9819968" y="638789"/>
                    <a:pt x="9768457" y="690300"/>
                    <a:pt x="9704916" y="690300"/>
                  </a:cubicBezTo>
                  <a:lnTo>
                    <a:pt x="115052" y="690300"/>
                  </a:lnTo>
                  <a:cubicBezTo>
                    <a:pt x="51511" y="690300"/>
                    <a:pt x="0" y="638789"/>
                    <a:pt x="0" y="575248"/>
                  </a:cubicBezTo>
                  <a:lnTo>
                    <a:pt x="0" y="115052"/>
                  </a:lnTo>
                  <a:close/>
                </a:path>
              </a:pathLst>
            </a:cu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2278" tIns="102278" rIns="102278" bIns="102278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1800" b="1" i="0" kern="1200" dirty="0"/>
                <a:t>ESCRIBE tus respuestas: </a:t>
              </a:r>
              <a:r>
                <a:rPr lang="es-ES" sz="1800" i="0" kern="1200" dirty="0"/>
                <a:t>eso ayuda a organizar, relacionar, explicar, argumentar, reconocer la lógica de la tarea</a:t>
              </a:r>
              <a:endParaRPr lang="es-VE" sz="1800" kern="1200" dirty="0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:a16="http://schemas.microsoft.com/office/drawing/2014/main" id="{7F00C870-7CE3-4771-B3C5-30C18EEDBF4A}"/>
                </a:ext>
              </a:extLst>
            </p:cNvPr>
            <p:cNvSpPr/>
            <p:nvPr/>
          </p:nvSpPr>
          <p:spPr>
            <a:xfrm>
              <a:off x="1870587" y="3706834"/>
              <a:ext cx="9819968" cy="690300"/>
            </a:xfrm>
            <a:custGeom>
              <a:avLst/>
              <a:gdLst>
                <a:gd name="connsiteX0" fmla="*/ 0 w 9819968"/>
                <a:gd name="connsiteY0" fmla="*/ 115052 h 690300"/>
                <a:gd name="connsiteX1" fmla="*/ 115052 w 9819968"/>
                <a:gd name="connsiteY1" fmla="*/ 0 h 690300"/>
                <a:gd name="connsiteX2" fmla="*/ 9704916 w 9819968"/>
                <a:gd name="connsiteY2" fmla="*/ 0 h 690300"/>
                <a:gd name="connsiteX3" fmla="*/ 9819968 w 9819968"/>
                <a:gd name="connsiteY3" fmla="*/ 115052 h 690300"/>
                <a:gd name="connsiteX4" fmla="*/ 9819968 w 9819968"/>
                <a:gd name="connsiteY4" fmla="*/ 575248 h 690300"/>
                <a:gd name="connsiteX5" fmla="*/ 9704916 w 9819968"/>
                <a:gd name="connsiteY5" fmla="*/ 690300 h 690300"/>
                <a:gd name="connsiteX6" fmla="*/ 115052 w 9819968"/>
                <a:gd name="connsiteY6" fmla="*/ 690300 h 690300"/>
                <a:gd name="connsiteX7" fmla="*/ 0 w 9819968"/>
                <a:gd name="connsiteY7" fmla="*/ 575248 h 690300"/>
                <a:gd name="connsiteX8" fmla="*/ 0 w 9819968"/>
                <a:gd name="connsiteY8" fmla="*/ 115052 h 69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819968" h="690300">
                  <a:moveTo>
                    <a:pt x="0" y="115052"/>
                  </a:moveTo>
                  <a:cubicBezTo>
                    <a:pt x="0" y="51511"/>
                    <a:pt x="51511" y="0"/>
                    <a:pt x="115052" y="0"/>
                  </a:cubicBezTo>
                  <a:lnTo>
                    <a:pt x="9704916" y="0"/>
                  </a:lnTo>
                  <a:cubicBezTo>
                    <a:pt x="9768457" y="0"/>
                    <a:pt x="9819968" y="51511"/>
                    <a:pt x="9819968" y="115052"/>
                  </a:cubicBezTo>
                  <a:lnTo>
                    <a:pt x="9819968" y="575248"/>
                  </a:lnTo>
                  <a:cubicBezTo>
                    <a:pt x="9819968" y="638789"/>
                    <a:pt x="9768457" y="690300"/>
                    <a:pt x="9704916" y="690300"/>
                  </a:cubicBezTo>
                  <a:lnTo>
                    <a:pt x="115052" y="690300"/>
                  </a:lnTo>
                  <a:cubicBezTo>
                    <a:pt x="51511" y="690300"/>
                    <a:pt x="0" y="638789"/>
                    <a:pt x="0" y="575248"/>
                  </a:cubicBezTo>
                  <a:lnTo>
                    <a:pt x="0" y="115052"/>
                  </a:lnTo>
                  <a:close/>
                </a:path>
              </a:pathLst>
            </a:cu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2278" tIns="102278" rIns="102278" bIns="102278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1800" b="1" kern="1200" dirty="0"/>
                <a:t>Consulta las dudas al profesor en el horario y medio tecnológico destinado para tal fin</a:t>
              </a:r>
              <a:r>
                <a:rPr lang="es-ES" sz="1800" kern="1200" dirty="0"/>
                <a:t>. Considera que el profesor tiene otras ocupaciones, espera la respuesta con paciencia. Si hay incumplimiento docente, comunícalo respetuosamente</a:t>
              </a:r>
              <a:endParaRPr lang="es-VE" sz="1800" kern="1200" dirty="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:a16="http://schemas.microsoft.com/office/drawing/2014/main" id="{1719B6EF-07CD-49BD-BD11-BC5CD7BC87BF}"/>
                </a:ext>
              </a:extLst>
            </p:cNvPr>
            <p:cNvSpPr/>
            <p:nvPr/>
          </p:nvSpPr>
          <p:spPr>
            <a:xfrm>
              <a:off x="1870587" y="4472275"/>
              <a:ext cx="9819968" cy="423685"/>
            </a:xfrm>
            <a:custGeom>
              <a:avLst/>
              <a:gdLst>
                <a:gd name="connsiteX0" fmla="*/ 0 w 9819968"/>
                <a:gd name="connsiteY0" fmla="*/ 70616 h 423685"/>
                <a:gd name="connsiteX1" fmla="*/ 70616 w 9819968"/>
                <a:gd name="connsiteY1" fmla="*/ 0 h 423685"/>
                <a:gd name="connsiteX2" fmla="*/ 9749352 w 9819968"/>
                <a:gd name="connsiteY2" fmla="*/ 0 h 423685"/>
                <a:gd name="connsiteX3" fmla="*/ 9819968 w 9819968"/>
                <a:gd name="connsiteY3" fmla="*/ 70616 h 423685"/>
                <a:gd name="connsiteX4" fmla="*/ 9819968 w 9819968"/>
                <a:gd name="connsiteY4" fmla="*/ 353069 h 423685"/>
                <a:gd name="connsiteX5" fmla="*/ 9749352 w 9819968"/>
                <a:gd name="connsiteY5" fmla="*/ 423685 h 423685"/>
                <a:gd name="connsiteX6" fmla="*/ 70616 w 9819968"/>
                <a:gd name="connsiteY6" fmla="*/ 423685 h 423685"/>
                <a:gd name="connsiteX7" fmla="*/ 0 w 9819968"/>
                <a:gd name="connsiteY7" fmla="*/ 353069 h 423685"/>
                <a:gd name="connsiteX8" fmla="*/ 0 w 9819968"/>
                <a:gd name="connsiteY8" fmla="*/ 70616 h 423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819968" h="423685">
                  <a:moveTo>
                    <a:pt x="0" y="70616"/>
                  </a:moveTo>
                  <a:cubicBezTo>
                    <a:pt x="0" y="31616"/>
                    <a:pt x="31616" y="0"/>
                    <a:pt x="70616" y="0"/>
                  </a:cubicBezTo>
                  <a:lnTo>
                    <a:pt x="9749352" y="0"/>
                  </a:lnTo>
                  <a:cubicBezTo>
                    <a:pt x="9788352" y="0"/>
                    <a:pt x="9819968" y="31616"/>
                    <a:pt x="9819968" y="70616"/>
                  </a:cubicBezTo>
                  <a:lnTo>
                    <a:pt x="9819968" y="353069"/>
                  </a:lnTo>
                  <a:cubicBezTo>
                    <a:pt x="9819968" y="392069"/>
                    <a:pt x="9788352" y="423685"/>
                    <a:pt x="9749352" y="423685"/>
                  </a:cubicBezTo>
                  <a:lnTo>
                    <a:pt x="70616" y="423685"/>
                  </a:lnTo>
                  <a:cubicBezTo>
                    <a:pt x="31616" y="423685"/>
                    <a:pt x="0" y="392069"/>
                    <a:pt x="0" y="353069"/>
                  </a:cubicBezTo>
                  <a:lnTo>
                    <a:pt x="0" y="70616"/>
                  </a:lnTo>
                  <a:close/>
                </a:path>
              </a:pathLst>
            </a:cu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9263" tIns="89263" rIns="89263" bIns="89263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1800" b="1" kern="1200" dirty="0"/>
                <a:t>Realiza procesos de autoevaluación </a:t>
              </a:r>
              <a:r>
                <a:rPr lang="es-ES" sz="1800" kern="1200" dirty="0"/>
                <a:t>(revisa tus tareas,  tus fallas y tus aciertos)</a:t>
              </a:r>
              <a:endParaRPr lang="es-VE" sz="1800" kern="1200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:a16="http://schemas.microsoft.com/office/drawing/2014/main" id="{0C635BF6-DF8A-42FC-B747-4AF88B224599}"/>
                </a:ext>
              </a:extLst>
            </p:cNvPr>
            <p:cNvSpPr/>
            <p:nvPr/>
          </p:nvSpPr>
          <p:spPr>
            <a:xfrm>
              <a:off x="1870587" y="4971101"/>
              <a:ext cx="9819968" cy="690300"/>
            </a:xfrm>
            <a:custGeom>
              <a:avLst/>
              <a:gdLst>
                <a:gd name="connsiteX0" fmla="*/ 0 w 9819968"/>
                <a:gd name="connsiteY0" fmla="*/ 115052 h 690300"/>
                <a:gd name="connsiteX1" fmla="*/ 115052 w 9819968"/>
                <a:gd name="connsiteY1" fmla="*/ 0 h 690300"/>
                <a:gd name="connsiteX2" fmla="*/ 9704916 w 9819968"/>
                <a:gd name="connsiteY2" fmla="*/ 0 h 690300"/>
                <a:gd name="connsiteX3" fmla="*/ 9819968 w 9819968"/>
                <a:gd name="connsiteY3" fmla="*/ 115052 h 690300"/>
                <a:gd name="connsiteX4" fmla="*/ 9819968 w 9819968"/>
                <a:gd name="connsiteY4" fmla="*/ 575248 h 690300"/>
                <a:gd name="connsiteX5" fmla="*/ 9704916 w 9819968"/>
                <a:gd name="connsiteY5" fmla="*/ 690300 h 690300"/>
                <a:gd name="connsiteX6" fmla="*/ 115052 w 9819968"/>
                <a:gd name="connsiteY6" fmla="*/ 690300 h 690300"/>
                <a:gd name="connsiteX7" fmla="*/ 0 w 9819968"/>
                <a:gd name="connsiteY7" fmla="*/ 575248 h 690300"/>
                <a:gd name="connsiteX8" fmla="*/ 0 w 9819968"/>
                <a:gd name="connsiteY8" fmla="*/ 115052 h 69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819968" h="690300">
                  <a:moveTo>
                    <a:pt x="0" y="115052"/>
                  </a:moveTo>
                  <a:cubicBezTo>
                    <a:pt x="0" y="51511"/>
                    <a:pt x="51511" y="0"/>
                    <a:pt x="115052" y="0"/>
                  </a:cubicBezTo>
                  <a:lnTo>
                    <a:pt x="9704916" y="0"/>
                  </a:lnTo>
                  <a:cubicBezTo>
                    <a:pt x="9768457" y="0"/>
                    <a:pt x="9819968" y="51511"/>
                    <a:pt x="9819968" y="115052"/>
                  </a:cubicBezTo>
                  <a:lnTo>
                    <a:pt x="9819968" y="575248"/>
                  </a:lnTo>
                  <a:cubicBezTo>
                    <a:pt x="9819968" y="638789"/>
                    <a:pt x="9768457" y="690300"/>
                    <a:pt x="9704916" y="690300"/>
                  </a:cubicBezTo>
                  <a:lnTo>
                    <a:pt x="115052" y="690300"/>
                  </a:lnTo>
                  <a:cubicBezTo>
                    <a:pt x="51511" y="690300"/>
                    <a:pt x="0" y="638789"/>
                    <a:pt x="0" y="575248"/>
                  </a:cubicBezTo>
                  <a:lnTo>
                    <a:pt x="0" y="115052"/>
                  </a:lnTo>
                  <a:close/>
                </a:path>
              </a:pathLst>
            </a:cu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2278" tIns="102278" rIns="102278" bIns="102278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1800" b="1" kern="1200" dirty="0"/>
                <a:t>Realiza procesos de coevaluación en tareas grupales  </a:t>
              </a:r>
              <a:r>
                <a:rPr lang="es-ES" sz="1800" kern="1200" dirty="0"/>
                <a:t>(revisa  tareas, fallas y  aciertos  con tus compañeros)</a:t>
              </a:r>
              <a:endParaRPr lang="es-VE" sz="1800" kern="1200" dirty="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:a16="http://schemas.microsoft.com/office/drawing/2014/main" id="{8285872C-F81C-4A3B-9127-484B8117888F}"/>
                </a:ext>
              </a:extLst>
            </p:cNvPr>
            <p:cNvSpPr/>
            <p:nvPr/>
          </p:nvSpPr>
          <p:spPr>
            <a:xfrm>
              <a:off x="1870587" y="5736541"/>
              <a:ext cx="9819968" cy="467574"/>
            </a:xfrm>
            <a:custGeom>
              <a:avLst/>
              <a:gdLst>
                <a:gd name="connsiteX0" fmla="*/ 0 w 9819968"/>
                <a:gd name="connsiteY0" fmla="*/ 77931 h 467574"/>
                <a:gd name="connsiteX1" fmla="*/ 77931 w 9819968"/>
                <a:gd name="connsiteY1" fmla="*/ 0 h 467574"/>
                <a:gd name="connsiteX2" fmla="*/ 9742037 w 9819968"/>
                <a:gd name="connsiteY2" fmla="*/ 0 h 467574"/>
                <a:gd name="connsiteX3" fmla="*/ 9819968 w 9819968"/>
                <a:gd name="connsiteY3" fmla="*/ 77931 h 467574"/>
                <a:gd name="connsiteX4" fmla="*/ 9819968 w 9819968"/>
                <a:gd name="connsiteY4" fmla="*/ 389643 h 467574"/>
                <a:gd name="connsiteX5" fmla="*/ 9742037 w 9819968"/>
                <a:gd name="connsiteY5" fmla="*/ 467574 h 467574"/>
                <a:gd name="connsiteX6" fmla="*/ 77931 w 9819968"/>
                <a:gd name="connsiteY6" fmla="*/ 467574 h 467574"/>
                <a:gd name="connsiteX7" fmla="*/ 0 w 9819968"/>
                <a:gd name="connsiteY7" fmla="*/ 389643 h 467574"/>
                <a:gd name="connsiteX8" fmla="*/ 0 w 9819968"/>
                <a:gd name="connsiteY8" fmla="*/ 77931 h 467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819968" h="467574">
                  <a:moveTo>
                    <a:pt x="0" y="77931"/>
                  </a:moveTo>
                  <a:cubicBezTo>
                    <a:pt x="0" y="34891"/>
                    <a:pt x="34891" y="0"/>
                    <a:pt x="77931" y="0"/>
                  </a:cubicBezTo>
                  <a:lnTo>
                    <a:pt x="9742037" y="0"/>
                  </a:lnTo>
                  <a:cubicBezTo>
                    <a:pt x="9785077" y="0"/>
                    <a:pt x="9819968" y="34891"/>
                    <a:pt x="9819968" y="77931"/>
                  </a:cubicBezTo>
                  <a:lnTo>
                    <a:pt x="9819968" y="389643"/>
                  </a:lnTo>
                  <a:cubicBezTo>
                    <a:pt x="9819968" y="432683"/>
                    <a:pt x="9785077" y="467574"/>
                    <a:pt x="9742037" y="467574"/>
                  </a:cubicBezTo>
                  <a:lnTo>
                    <a:pt x="77931" y="467574"/>
                  </a:lnTo>
                  <a:cubicBezTo>
                    <a:pt x="34891" y="467574"/>
                    <a:pt x="0" y="432683"/>
                    <a:pt x="0" y="389643"/>
                  </a:cubicBezTo>
                  <a:lnTo>
                    <a:pt x="0" y="77931"/>
                  </a:lnTo>
                  <a:close/>
                </a:path>
              </a:pathLst>
            </a:cu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05" tIns="91405" rIns="91405" bIns="91405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1800" b="1" kern="1200" cap="small" dirty="0"/>
                <a:t>Identifica los avances y debilidades en el aprendizaje</a:t>
              </a:r>
              <a:endParaRPr lang="es-VE" sz="1800" b="1" kern="1200" cap="small" dirty="0"/>
            </a:p>
          </p:txBody>
        </p:sp>
      </p:grpSp>
      <p:grpSp>
        <p:nvGrpSpPr>
          <p:cNvPr id="4" name="Grupo 3">
            <a:extLst>
              <a:ext uri="{FF2B5EF4-FFF2-40B4-BE49-F238E27FC236}">
                <a16:creationId xmlns:a16="http://schemas.microsoft.com/office/drawing/2014/main" id="{B3DC10AA-9246-4D66-9765-3AB513BAB5F6}"/>
              </a:ext>
            </a:extLst>
          </p:cNvPr>
          <p:cNvGrpSpPr/>
          <p:nvPr/>
        </p:nvGrpSpPr>
        <p:grpSpPr>
          <a:xfrm>
            <a:off x="-9913" y="-315416"/>
            <a:ext cx="1641722" cy="7632848"/>
            <a:chOff x="-324544" y="-315416"/>
            <a:chExt cx="1641722" cy="7632848"/>
          </a:xfrm>
        </p:grpSpPr>
        <p:pic>
          <p:nvPicPr>
            <p:cNvPr id="5" name="7 Imagen" descr="amarillo_medio.png">
              <a:extLst>
                <a:ext uri="{FF2B5EF4-FFF2-40B4-BE49-F238E27FC236}">
                  <a16:creationId xmlns:a16="http://schemas.microsoft.com/office/drawing/2014/main" id="{D2BEDFE0-8444-45A2-BF5A-765AD379A5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20576" y="-315416"/>
              <a:ext cx="989682" cy="3254416"/>
            </a:xfrm>
            <a:prstGeom prst="rect">
              <a:avLst/>
            </a:prstGeom>
          </p:spPr>
        </p:pic>
        <p:pic>
          <p:nvPicPr>
            <p:cNvPr id="6" name="8 Imagen" descr="azul_medio.png">
              <a:extLst>
                <a:ext uri="{FF2B5EF4-FFF2-40B4-BE49-F238E27FC236}">
                  <a16:creationId xmlns:a16="http://schemas.microsoft.com/office/drawing/2014/main" id="{84F319F8-56B4-4ECD-A7AA-D459947472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3528" y="1844824"/>
              <a:ext cx="993650" cy="3267463"/>
            </a:xfrm>
            <a:prstGeom prst="rect">
              <a:avLst/>
            </a:prstGeom>
          </p:spPr>
        </p:pic>
        <p:pic>
          <p:nvPicPr>
            <p:cNvPr id="7" name="9 Imagen" descr="verde_medio.png">
              <a:extLst>
                <a:ext uri="{FF2B5EF4-FFF2-40B4-BE49-F238E27FC236}">
                  <a16:creationId xmlns:a16="http://schemas.microsoft.com/office/drawing/2014/main" id="{41CE1FF9-F580-43E0-928D-BD0098D5F9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-324544" y="4049969"/>
              <a:ext cx="993650" cy="3267463"/>
            </a:xfrm>
            <a:prstGeom prst="rect">
              <a:avLst/>
            </a:prstGeom>
          </p:spPr>
        </p:pic>
      </p:grpSp>
      <p:pic>
        <p:nvPicPr>
          <p:cNvPr id="17" name="Picture 3">
            <a:extLst>
              <a:ext uri="{FF2B5EF4-FFF2-40B4-BE49-F238E27FC236}">
                <a16:creationId xmlns:a16="http://schemas.microsoft.com/office/drawing/2014/main" id="{9A2379B4-948B-4182-BE70-13BA2F7FB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228518" y="270387"/>
            <a:ext cx="1656184" cy="63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6206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D97BC2-DAC2-4DEF-A6AF-37B65DE12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544" y="221892"/>
            <a:ext cx="10515600" cy="942564"/>
          </a:xfrm>
        </p:spPr>
        <p:txBody>
          <a:bodyPr>
            <a:normAutofit/>
          </a:bodyPr>
          <a:lstStyle/>
          <a:p>
            <a:r>
              <a:rPr lang="es-VE" sz="3600" b="1" cap="small" dirty="0"/>
              <a:t>Para Comprender la teoría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2CD3AF6-13FA-471B-AD04-B1960E05CD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781" y="1223817"/>
            <a:ext cx="10353367" cy="4941009"/>
          </a:xfrm>
          <a:ln w="19050"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Comienza por una tarea de lectura como actividad inicial para cada nuevo tema, para ser realizada de manera individual.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VE" sz="1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Desarrolla una lectura compresiva: subraya ideas principales, escribe palabras clave al final del apartado, formula preguntas no memorísticos.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Identifica el tema y sus características: título, subtítulos, relación entre ellos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1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Analiza: identifica ideas, clasifica </a:t>
            </a:r>
            <a:r>
              <a:rPr lang="es-ES" sz="1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(de qué se tratan). Jerarquiza (cuál o cuales son mas importantes).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 el texto es cuantitativo (matemáticas, ciencias</a:t>
            </a:r>
            <a:r>
              <a:rPr lang="es-ES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establece relaciones entre el texto, las ecuaciones y las graficas,, si fuese el caso.</a:t>
            </a:r>
            <a:endParaRPr lang="es-ES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VE" sz="1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Realiza una representación gráfica: mapas, esquemas. Si es cuantitativo, incluye las ecuaciones y gráficas</a:t>
            </a:r>
            <a:r>
              <a:rPr lang="es-VE" sz="1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VE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Realiza un resumen.</a:t>
            </a:r>
            <a:r>
              <a:rPr lang="es-ES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Si es cuantitativo, incluye las ecuaciones y gráficas.</a:t>
            </a:r>
            <a:endParaRPr lang="es-VE" sz="1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VE" sz="1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Relaciona las diferentes secciones del texto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VE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Relaciona con lo que ya sabes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VE" sz="1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Relaciona con tus áreas de interés</a:t>
            </a:r>
            <a:r>
              <a:rPr lang="es-VE" sz="1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académico y con la vida cotidiana.</a:t>
            </a:r>
            <a:endParaRPr lang="es-VE" sz="18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s-ES" sz="2800" dirty="0"/>
          </a:p>
          <a:p>
            <a:endParaRPr lang="es-VE" dirty="0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ABCD0DA5-4DD5-4B6E-AF5F-67AEA04C5E8C}"/>
              </a:ext>
            </a:extLst>
          </p:cNvPr>
          <p:cNvGrpSpPr/>
          <p:nvPr/>
        </p:nvGrpSpPr>
        <p:grpSpPr>
          <a:xfrm>
            <a:off x="10726990" y="-315416"/>
            <a:ext cx="1425761" cy="7632848"/>
            <a:chOff x="10425726" y="-315416"/>
            <a:chExt cx="1618874" cy="7632848"/>
          </a:xfrm>
        </p:grpSpPr>
        <p:pic>
          <p:nvPicPr>
            <p:cNvPr id="5" name="7 Imagen" descr="amarillo_medio.png">
              <a:extLst>
                <a:ext uri="{FF2B5EF4-FFF2-40B4-BE49-F238E27FC236}">
                  <a16:creationId xmlns:a16="http://schemas.microsoft.com/office/drawing/2014/main" id="{F2B9D26F-22A2-4657-A5C1-BBB7616717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054918" y="-315416"/>
              <a:ext cx="989682" cy="3254416"/>
            </a:xfrm>
            <a:prstGeom prst="rect">
              <a:avLst/>
            </a:prstGeom>
          </p:spPr>
        </p:pic>
        <p:pic>
          <p:nvPicPr>
            <p:cNvPr id="6" name="8 Imagen" descr="azul_medio.png">
              <a:extLst>
                <a:ext uri="{FF2B5EF4-FFF2-40B4-BE49-F238E27FC236}">
                  <a16:creationId xmlns:a16="http://schemas.microsoft.com/office/drawing/2014/main" id="{07936D9A-0308-4E09-9DB7-E9EECA5332D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425726" y="1844824"/>
              <a:ext cx="993650" cy="3267463"/>
            </a:xfrm>
            <a:prstGeom prst="rect">
              <a:avLst/>
            </a:prstGeom>
          </p:spPr>
        </p:pic>
        <p:pic>
          <p:nvPicPr>
            <p:cNvPr id="7" name="9 Imagen" descr="verde_medio.png">
              <a:extLst>
                <a:ext uri="{FF2B5EF4-FFF2-40B4-BE49-F238E27FC236}">
                  <a16:creationId xmlns:a16="http://schemas.microsoft.com/office/drawing/2014/main" id="{73DE1C2C-E238-4FF5-AA27-C6A64ECA5F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050950" y="4049969"/>
              <a:ext cx="993650" cy="3267463"/>
            </a:xfrm>
            <a:prstGeom prst="rect">
              <a:avLst/>
            </a:prstGeom>
          </p:spPr>
        </p:pic>
      </p:grpSp>
      <p:pic>
        <p:nvPicPr>
          <p:cNvPr id="8" name="Picture 3">
            <a:extLst>
              <a:ext uri="{FF2B5EF4-FFF2-40B4-BE49-F238E27FC236}">
                <a16:creationId xmlns:a16="http://schemas.microsoft.com/office/drawing/2014/main" id="{3B2F97EC-CBFE-4C30-B803-3742355C00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15171" y="6001968"/>
            <a:ext cx="1656184" cy="63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612262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D97BC2-DAC2-4DEF-A6AF-37B65DE12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305" y="282706"/>
            <a:ext cx="6080650" cy="657429"/>
          </a:xfrm>
        </p:spPr>
        <p:txBody>
          <a:bodyPr>
            <a:normAutofit/>
          </a:bodyPr>
          <a:lstStyle/>
          <a:p>
            <a:r>
              <a:rPr lang="es-VE" sz="3600" b="1" cap="small" dirty="0"/>
              <a:t>Para resolver problemas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2CD3AF6-13FA-471B-AD04-B1960E05CD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8344" y="1071715"/>
            <a:ext cx="10220031" cy="5466735"/>
          </a:xfrm>
          <a:ln w="28575">
            <a:solidFill>
              <a:srgbClr val="C00000"/>
            </a:solidFill>
          </a:ln>
        </p:spPr>
        <p:txBody>
          <a:bodyPr>
            <a:noAutofit/>
          </a:bodyPr>
          <a:lstStyle/>
          <a:p>
            <a:pPr algn="l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1800" b="1" i="0" dirty="0">
                <a:solidFill>
                  <a:srgbClr val="002060"/>
                </a:solidFill>
                <a:effectLst/>
              </a:rPr>
              <a:t>Interpreta el enunciado con tus propias palabras</a:t>
            </a:r>
            <a:r>
              <a:rPr lang="es-ES" sz="1800" b="0" i="0" dirty="0">
                <a:solidFill>
                  <a:srgbClr val="002060"/>
                </a:solidFill>
                <a:effectLst/>
              </a:rPr>
              <a:t>, analiza: cuáles son los datos? qué preguntan? cómo se relacionan los datos con la pregunta?,. Planifica: qué debo hacer? si es posible: prevé la respuesta   </a:t>
            </a:r>
          </a:p>
          <a:p>
            <a:pPr algn="l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1800" b="1" i="0" dirty="0">
                <a:solidFill>
                  <a:srgbClr val="333333"/>
                </a:solidFill>
                <a:effectLst/>
              </a:rPr>
              <a:t>Analiza: identifica, compara, clasifica, jerarquiza, organiza.... con relación al enunciado, datos, procedimiento, respuesta, conclusiones</a:t>
            </a:r>
            <a:endParaRPr lang="es-ES" sz="1800" b="0" i="0" dirty="0">
              <a:solidFill>
                <a:srgbClr val="333333"/>
              </a:solidFill>
              <a:effectLst/>
            </a:endParaRPr>
          </a:p>
          <a:p>
            <a:pPr algn="l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1800" b="1" i="0" dirty="0">
                <a:solidFill>
                  <a:srgbClr val="002060"/>
                </a:solidFill>
                <a:effectLst/>
              </a:rPr>
              <a:t>Calcula con razonamiento</a:t>
            </a:r>
            <a:r>
              <a:rPr lang="es-ES" sz="1800" b="0" i="0" dirty="0">
                <a:solidFill>
                  <a:srgbClr val="002060"/>
                </a:solidFill>
                <a:effectLst/>
              </a:rPr>
              <a:t>: revisa las dimensiones y unidades, "traduce" lo que expresa un gráfico, una ecuación, una tabla,  dilo con tus propias palabras...</a:t>
            </a:r>
          </a:p>
          <a:p>
            <a:pPr algn="l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1800" b="1" i="0" dirty="0">
                <a:solidFill>
                  <a:srgbClr val="333333"/>
                </a:solidFill>
                <a:effectLst/>
              </a:rPr>
              <a:t>Evalúa los resultados parciales y finales del ejercicio; </a:t>
            </a:r>
            <a:r>
              <a:rPr lang="es-ES" sz="1800" b="0" i="0" dirty="0">
                <a:solidFill>
                  <a:srgbClr val="333333"/>
                </a:solidFill>
                <a:effectLst/>
              </a:rPr>
              <a:t>son lógicos?  por que? explícalo por escrito usando la teoría!!</a:t>
            </a:r>
          </a:p>
          <a:p>
            <a:pPr algn="l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1800" b="1" i="0" dirty="0">
                <a:solidFill>
                  <a:srgbClr val="002060"/>
                </a:solidFill>
                <a:effectLst/>
              </a:rPr>
              <a:t>Discute las razones de tu procedimiento, la lógica de tus cálculos y resultados. </a:t>
            </a:r>
            <a:r>
              <a:rPr lang="es-ES" sz="1800" b="0" i="0" dirty="0">
                <a:solidFill>
                  <a:srgbClr val="002060"/>
                </a:solidFill>
                <a:effectLst/>
              </a:rPr>
              <a:t>explícalo por escrito usando la teoría!!</a:t>
            </a:r>
          </a:p>
          <a:p>
            <a:pPr algn="l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1800" b="1" i="0" dirty="0">
                <a:solidFill>
                  <a:srgbClr val="333333"/>
                </a:solidFill>
                <a:effectLst/>
              </a:rPr>
              <a:t>Comparte con tus compañeros</a:t>
            </a:r>
            <a:r>
              <a:rPr lang="es-ES" sz="1800" b="1" dirty="0">
                <a:solidFill>
                  <a:srgbClr val="333333"/>
                </a:solidFill>
              </a:rPr>
              <a:t> en tareas grupales</a:t>
            </a:r>
            <a:r>
              <a:rPr lang="es-ES" sz="1800" b="1" i="0" dirty="0">
                <a:solidFill>
                  <a:srgbClr val="333333"/>
                </a:solidFill>
                <a:effectLst/>
              </a:rPr>
              <a:t>... </a:t>
            </a:r>
            <a:r>
              <a:rPr lang="es-ES" sz="1800" b="0" i="0" dirty="0">
                <a:solidFill>
                  <a:srgbClr val="333333"/>
                </a:solidFill>
                <a:effectLst/>
              </a:rPr>
              <a:t>argumenten... escriban...usen siempre la teoría</a:t>
            </a:r>
          </a:p>
          <a:p>
            <a:pPr algn="l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1800" b="1" i="0" dirty="0">
                <a:solidFill>
                  <a:srgbClr val="002060"/>
                </a:solidFill>
                <a:effectLst/>
              </a:rPr>
              <a:t>Consulten sus dudas a tiempo!!!!!... </a:t>
            </a:r>
            <a:endParaRPr lang="es-ES" sz="1800" dirty="0">
              <a:solidFill>
                <a:srgbClr val="002060"/>
              </a:solidFill>
            </a:endParaRPr>
          </a:p>
          <a:p>
            <a:pPr algn="l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ES" sz="1800" dirty="0"/>
          </a:p>
          <a:p>
            <a:pPr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</a:pPr>
            <a:endParaRPr lang="es-VE" sz="1800" dirty="0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F95F7D43-41CB-468A-A4B8-769A89CE3234}"/>
              </a:ext>
            </a:extLst>
          </p:cNvPr>
          <p:cNvGrpSpPr/>
          <p:nvPr/>
        </p:nvGrpSpPr>
        <p:grpSpPr>
          <a:xfrm>
            <a:off x="-9913" y="-315416"/>
            <a:ext cx="1641722" cy="7632848"/>
            <a:chOff x="-324544" y="-315416"/>
            <a:chExt cx="1641722" cy="7632848"/>
          </a:xfrm>
        </p:grpSpPr>
        <p:pic>
          <p:nvPicPr>
            <p:cNvPr id="5" name="7 Imagen" descr="amarillo_medio.png">
              <a:extLst>
                <a:ext uri="{FF2B5EF4-FFF2-40B4-BE49-F238E27FC236}">
                  <a16:creationId xmlns:a16="http://schemas.microsoft.com/office/drawing/2014/main" id="{E4F815FC-E92E-43C6-984C-08B0DA7DA6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320576" y="-315416"/>
              <a:ext cx="989682" cy="3254416"/>
            </a:xfrm>
            <a:prstGeom prst="rect">
              <a:avLst/>
            </a:prstGeom>
          </p:spPr>
        </p:pic>
        <p:pic>
          <p:nvPicPr>
            <p:cNvPr id="6" name="8 Imagen" descr="azul_medio.png">
              <a:extLst>
                <a:ext uri="{FF2B5EF4-FFF2-40B4-BE49-F238E27FC236}">
                  <a16:creationId xmlns:a16="http://schemas.microsoft.com/office/drawing/2014/main" id="{67D32D6B-4CF8-4D1D-8C31-D878FB17EF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528" y="1844824"/>
              <a:ext cx="993650" cy="3267463"/>
            </a:xfrm>
            <a:prstGeom prst="rect">
              <a:avLst/>
            </a:prstGeom>
          </p:spPr>
        </p:pic>
        <p:pic>
          <p:nvPicPr>
            <p:cNvPr id="7" name="9 Imagen" descr="verde_medio.png">
              <a:extLst>
                <a:ext uri="{FF2B5EF4-FFF2-40B4-BE49-F238E27FC236}">
                  <a16:creationId xmlns:a16="http://schemas.microsoft.com/office/drawing/2014/main" id="{0A1A74D8-D82C-4553-AE1D-2674B238571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324544" y="4049969"/>
              <a:ext cx="993650" cy="3267463"/>
            </a:xfrm>
            <a:prstGeom prst="rect">
              <a:avLst/>
            </a:prstGeom>
          </p:spPr>
        </p:pic>
      </p:grpSp>
      <p:pic>
        <p:nvPicPr>
          <p:cNvPr id="8" name="Picture 3">
            <a:extLst>
              <a:ext uri="{FF2B5EF4-FFF2-40B4-BE49-F238E27FC236}">
                <a16:creationId xmlns:a16="http://schemas.microsoft.com/office/drawing/2014/main" id="{C353364F-5F20-4587-BE29-7F2F7F7896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162191" y="5904310"/>
            <a:ext cx="1656184" cy="63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065527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0B740C4-C4B9-455F-A0E3-0B7A5E2CBC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4554" y="294968"/>
            <a:ext cx="7849214" cy="5886910"/>
          </a:xfrm>
          <a:prstGeom prst="rect">
            <a:avLst/>
          </a:prstGeom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id="{33F98D7B-13F7-4158-B8E8-9D2B43B0C103}"/>
              </a:ext>
            </a:extLst>
          </p:cNvPr>
          <p:cNvGrpSpPr/>
          <p:nvPr/>
        </p:nvGrpSpPr>
        <p:grpSpPr>
          <a:xfrm>
            <a:off x="10726990" y="-315416"/>
            <a:ext cx="1425761" cy="7632848"/>
            <a:chOff x="10425726" y="-315416"/>
            <a:chExt cx="1618874" cy="7632848"/>
          </a:xfrm>
        </p:grpSpPr>
        <p:pic>
          <p:nvPicPr>
            <p:cNvPr id="5" name="7 Imagen" descr="amarillo_medio.png">
              <a:extLst>
                <a:ext uri="{FF2B5EF4-FFF2-40B4-BE49-F238E27FC236}">
                  <a16:creationId xmlns:a16="http://schemas.microsoft.com/office/drawing/2014/main" id="{40E07437-BA1F-42A7-BBBD-825BBC7C77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054918" y="-315416"/>
              <a:ext cx="989682" cy="3254416"/>
            </a:xfrm>
            <a:prstGeom prst="rect">
              <a:avLst/>
            </a:prstGeom>
          </p:spPr>
        </p:pic>
        <p:pic>
          <p:nvPicPr>
            <p:cNvPr id="6" name="8 Imagen" descr="azul_medio.png">
              <a:extLst>
                <a:ext uri="{FF2B5EF4-FFF2-40B4-BE49-F238E27FC236}">
                  <a16:creationId xmlns:a16="http://schemas.microsoft.com/office/drawing/2014/main" id="{2BC6DB56-ADEC-4B72-8811-6AF42ED546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425726" y="1844824"/>
              <a:ext cx="993650" cy="3267463"/>
            </a:xfrm>
            <a:prstGeom prst="rect">
              <a:avLst/>
            </a:prstGeom>
          </p:spPr>
        </p:pic>
        <p:pic>
          <p:nvPicPr>
            <p:cNvPr id="7" name="9 Imagen" descr="verde_medio.png">
              <a:extLst>
                <a:ext uri="{FF2B5EF4-FFF2-40B4-BE49-F238E27FC236}">
                  <a16:creationId xmlns:a16="http://schemas.microsoft.com/office/drawing/2014/main" id="{F3D5B941-8F48-45E8-BA33-388EAF196ED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050950" y="4049969"/>
              <a:ext cx="993650" cy="3267463"/>
            </a:xfrm>
            <a:prstGeom prst="rect">
              <a:avLst/>
            </a:prstGeom>
          </p:spPr>
        </p:pic>
      </p:grpSp>
      <p:pic>
        <p:nvPicPr>
          <p:cNvPr id="8" name="Picture 3">
            <a:extLst>
              <a:ext uri="{FF2B5EF4-FFF2-40B4-BE49-F238E27FC236}">
                <a16:creationId xmlns:a16="http://schemas.microsoft.com/office/drawing/2014/main" id="{36F732D9-85C9-4E7E-8172-9F01C277D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5710" y="5366630"/>
            <a:ext cx="1656184" cy="63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206006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1D925A9E-24D3-400B-AB3B-3D061172EB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51992676"/>
              </p:ext>
            </p:extLst>
          </p:nvPr>
        </p:nvGraphicFramePr>
        <p:xfrm>
          <a:off x="2042722" y="612560"/>
          <a:ext cx="9834646" cy="5513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Grupo 2">
            <a:extLst>
              <a:ext uri="{FF2B5EF4-FFF2-40B4-BE49-F238E27FC236}">
                <a16:creationId xmlns:a16="http://schemas.microsoft.com/office/drawing/2014/main" id="{27C88D9A-09A9-416E-AEF8-9EBC9F210A85}"/>
              </a:ext>
            </a:extLst>
          </p:cNvPr>
          <p:cNvGrpSpPr/>
          <p:nvPr/>
        </p:nvGrpSpPr>
        <p:grpSpPr>
          <a:xfrm>
            <a:off x="-9913" y="-315416"/>
            <a:ext cx="1641722" cy="7632848"/>
            <a:chOff x="-324544" y="-315416"/>
            <a:chExt cx="1641722" cy="7632848"/>
          </a:xfrm>
        </p:grpSpPr>
        <p:pic>
          <p:nvPicPr>
            <p:cNvPr id="4" name="7 Imagen" descr="amarillo_medio.png">
              <a:extLst>
                <a:ext uri="{FF2B5EF4-FFF2-40B4-BE49-F238E27FC236}">
                  <a16:creationId xmlns:a16="http://schemas.microsoft.com/office/drawing/2014/main" id="{2F23DBBC-6D4F-4B28-B63D-FF1A39D4854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-320576" y="-315416"/>
              <a:ext cx="989682" cy="3254416"/>
            </a:xfrm>
            <a:prstGeom prst="rect">
              <a:avLst/>
            </a:prstGeom>
          </p:spPr>
        </p:pic>
        <p:pic>
          <p:nvPicPr>
            <p:cNvPr id="5" name="8 Imagen" descr="azul_medio.png">
              <a:extLst>
                <a:ext uri="{FF2B5EF4-FFF2-40B4-BE49-F238E27FC236}">
                  <a16:creationId xmlns:a16="http://schemas.microsoft.com/office/drawing/2014/main" id="{E7A168BC-9ACC-4E69-953C-83021EAE297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23528" y="1844824"/>
              <a:ext cx="993650" cy="3267463"/>
            </a:xfrm>
            <a:prstGeom prst="rect">
              <a:avLst/>
            </a:prstGeom>
          </p:spPr>
        </p:pic>
        <p:pic>
          <p:nvPicPr>
            <p:cNvPr id="6" name="9 Imagen" descr="verde_medio.png">
              <a:extLst>
                <a:ext uri="{FF2B5EF4-FFF2-40B4-BE49-F238E27FC236}">
                  <a16:creationId xmlns:a16="http://schemas.microsoft.com/office/drawing/2014/main" id="{6148F588-9393-455B-915E-9D7F506BF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-324544" y="4049969"/>
              <a:ext cx="993650" cy="3267463"/>
            </a:xfrm>
            <a:prstGeom prst="rect">
              <a:avLst/>
            </a:prstGeom>
          </p:spPr>
        </p:pic>
      </p:grpSp>
      <p:pic>
        <p:nvPicPr>
          <p:cNvPr id="7" name="Picture 3">
            <a:extLst>
              <a:ext uri="{FF2B5EF4-FFF2-40B4-BE49-F238E27FC236}">
                <a16:creationId xmlns:a16="http://schemas.microsoft.com/office/drawing/2014/main" id="{62B57D3F-4C1C-4B2E-BDC3-C657C3BE23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457155" y="98268"/>
            <a:ext cx="1656184" cy="63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501608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2024034" y="1000108"/>
            <a:ext cx="4643470" cy="540000"/>
          </a:xfrm>
        </p:spPr>
        <p:txBody>
          <a:bodyPr>
            <a:normAutofit/>
          </a:bodyPr>
          <a:lstStyle/>
          <a:p>
            <a:pPr algn="l"/>
            <a:r>
              <a:rPr lang="es-VE" sz="2800" b="1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Estrategias de Aprendizaje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578668"/>
              </p:ext>
            </p:extLst>
          </p:nvPr>
        </p:nvGraphicFramePr>
        <p:xfrm>
          <a:off x="1489581" y="946152"/>
          <a:ext cx="8229600" cy="56261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452662" y="5209302"/>
            <a:ext cx="22829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u="sng" cap="small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Ensaya:  </a:t>
            </a:r>
            <a:r>
              <a:rPr lang="es-VE" sz="1600" b="1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adquiere  la</a:t>
            </a:r>
          </a:p>
          <a:p>
            <a:r>
              <a:rPr lang="es-VE" sz="1600" b="1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 información</a:t>
            </a:r>
          </a:p>
          <a:p>
            <a:r>
              <a:rPr lang="es-VE" sz="1600" b="1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Aprendizaje inicial</a:t>
            </a:r>
          </a:p>
          <a:p>
            <a:r>
              <a:rPr lang="es-VE" sz="1600" b="1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 </a:t>
            </a:r>
            <a:r>
              <a:rPr lang="es-VE" sz="1600" b="1" cap="small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Identifica clasifica </a:t>
            </a:r>
          </a:p>
          <a:p>
            <a:r>
              <a:rPr lang="es-VE" sz="1600" b="1" cap="small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Jerarquiza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6360514" y="5413734"/>
            <a:ext cx="3807453" cy="1015663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pPr algn="ctr"/>
            <a:r>
              <a:rPr lang="es-VE" sz="2000" b="1" i="1" cap="small" dirty="0">
                <a:solidFill>
                  <a:srgbClr val="08121E"/>
                </a:solidFill>
                <a:latin typeface="Book Antiqua" pitchFamily="18" charset="0"/>
              </a:rPr>
              <a:t>En el marco de estrategias </a:t>
            </a:r>
          </a:p>
          <a:p>
            <a:pPr algn="ctr"/>
            <a:r>
              <a:rPr lang="es-VE" sz="2000" b="1" i="1" cap="small" dirty="0">
                <a:solidFill>
                  <a:srgbClr val="08121E"/>
                </a:solidFill>
                <a:latin typeface="Book Antiqua" pitchFamily="18" charset="0"/>
              </a:rPr>
              <a:t>de Resolución de problemas, </a:t>
            </a:r>
          </a:p>
          <a:p>
            <a:pPr algn="ctr"/>
            <a:r>
              <a:rPr lang="es-VE" sz="2000" b="1" i="1" cap="small" dirty="0">
                <a:solidFill>
                  <a:srgbClr val="08121E"/>
                </a:solidFill>
                <a:latin typeface="Book Antiqua" pitchFamily="18" charset="0"/>
              </a:rPr>
              <a:t>Estudio y  de Apoyo</a:t>
            </a: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A765C14A-A942-4EEF-B5FB-2964DCCDA9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7850" y="21920"/>
            <a:ext cx="1656184" cy="63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upo 7">
            <a:extLst>
              <a:ext uri="{FF2B5EF4-FFF2-40B4-BE49-F238E27FC236}">
                <a16:creationId xmlns:a16="http://schemas.microsoft.com/office/drawing/2014/main" id="{620300AE-8A93-405F-A4B0-885B35FA2EF6}"/>
              </a:ext>
            </a:extLst>
          </p:cNvPr>
          <p:cNvGrpSpPr/>
          <p:nvPr/>
        </p:nvGrpSpPr>
        <p:grpSpPr>
          <a:xfrm>
            <a:off x="10726990" y="-315416"/>
            <a:ext cx="1425761" cy="7632848"/>
            <a:chOff x="10425726" y="-315416"/>
            <a:chExt cx="1618874" cy="7632848"/>
          </a:xfrm>
        </p:grpSpPr>
        <p:pic>
          <p:nvPicPr>
            <p:cNvPr id="10" name="7 Imagen" descr="amarillo_medio.png">
              <a:extLst>
                <a:ext uri="{FF2B5EF4-FFF2-40B4-BE49-F238E27FC236}">
                  <a16:creationId xmlns:a16="http://schemas.microsoft.com/office/drawing/2014/main" id="{8E62E4D9-BF65-40D3-834E-78A927B4B88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054918" y="-315416"/>
              <a:ext cx="989682" cy="3254416"/>
            </a:xfrm>
            <a:prstGeom prst="rect">
              <a:avLst/>
            </a:prstGeom>
          </p:spPr>
        </p:pic>
        <p:pic>
          <p:nvPicPr>
            <p:cNvPr id="11" name="8 Imagen" descr="azul_medio.png">
              <a:extLst>
                <a:ext uri="{FF2B5EF4-FFF2-40B4-BE49-F238E27FC236}">
                  <a16:creationId xmlns:a16="http://schemas.microsoft.com/office/drawing/2014/main" id="{4B987159-E191-4C61-AFA6-DFCAFE76DB0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425726" y="1844824"/>
              <a:ext cx="993650" cy="3267463"/>
            </a:xfrm>
            <a:prstGeom prst="rect">
              <a:avLst/>
            </a:prstGeom>
          </p:spPr>
        </p:pic>
        <p:pic>
          <p:nvPicPr>
            <p:cNvPr id="12" name="9 Imagen" descr="verde_medio.png">
              <a:extLst>
                <a:ext uri="{FF2B5EF4-FFF2-40B4-BE49-F238E27FC236}">
                  <a16:creationId xmlns:a16="http://schemas.microsoft.com/office/drawing/2014/main" id="{6632B12A-C0BB-4139-A8E2-E157B03D10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050950" y="4049969"/>
              <a:ext cx="993650" cy="3267463"/>
            </a:xfrm>
            <a:prstGeom prst="rect">
              <a:avLst/>
            </a:prstGeom>
          </p:spPr>
        </p:pic>
      </p:grpSp>
      <p:pic>
        <p:nvPicPr>
          <p:cNvPr id="13" name="Picture 3">
            <a:extLst>
              <a:ext uri="{FF2B5EF4-FFF2-40B4-BE49-F238E27FC236}">
                <a16:creationId xmlns:a16="http://schemas.microsoft.com/office/drawing/2014/main" id="{EF250BBC-2B35-4CA6-A7A4-F3D6AFD11A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070806" y="130564"/>
            <a:ext cx="1656184" cy="63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64703163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B0EF521-BD32-4085-9E35-BFEF59A298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00144" y="6093296"/>
            <a:ext cx="1656184" cy="63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1 Título">
            <a:extLst>
              <a:ext uri="{FF2B5EF4-FFF2-40B4-BE49-F238E27FC236}">
                <a16:creationId xmlns:a16="http://schemas.microsoft.com/office/drawing/2014/main" id="{D6F695D0-324B-45E8-89B5-D7261511065E}"/>
              </a:ext>
            </a:extLst>
          </p:cNvPr>
          <p:cNvSpPr txBox="1">
            <a:spLocks/>
          </p:cNvSpPr>
          <p:nvPr/>
        </p:nvSpPr>
        <p:spPr>
          <a:xfrm>
            <a:off x="2054943" y="943496"/>
            <a:ext cx="9901084" cy="21434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s-ES" sz="4400" b="1" cap="small" dirty="0">
                <a:latin typeface="+mn-lt"/>
              </a:rPr>
              <a:t>Vamos a Aprender en Casa</a:t>
            </a:r>
          </a:p>
          <a:p>
            <a:pPr>
              <a:lnSpc>
                <a:spcPct val="150000"/>
              </a:lnSpc>
            </a:pPr>
            <a:r>
              <a:rPr lang="es-ES" sz="4400" b="1" cap="small" dirty="0">
                <a:latin typeface="+mn-lt"/>
              </a:rPr>
              <a:t>Ayuda a tu cerebro… </a:t>
            </a:r>
            <a:r>
              <a:rPr lang="es-ES" sz="3200" b="1" cap="small" dirty="0">
                <a:latin typeface="+mn-lt"/>
              </a:rPr>
              <a:t>No es una caja aislada!!!</a:t>
            </a:r>
            <a:r>
              <a:rPr lang="es-ES" sz="4400" b="1" cap="small" dirty="0">
                <a:latin typeface="+mn-lt"/>
              </a:rPr>
              <a:t> </a:t>
            </a:r>
          </a:p>
          <a:p>
            <a:pPr>
              <a:lnSpc>
                <a:spcPct val="150000"/>
              </a:lnSpc>
            </a:pPr>
            <a:endParaRPr lang="es-ES" sz="4400" b="1" cap="small" dirty="0"/>
          </a:p>
        </p:txBody>
      </p:sp>
      <p:pic>
        <p:nvPicPr>
          <p:cNvPr id="1028" name="Picture 4" descr="Cuando la neurociencia y la IA confluyen: ¿Qué nos reserva el futuro del  aprendizaje?">
            <a:extLst>
              <a:ext uri="{FF2B5EF4-FFF2-40B4-BE49-F238E27FC236}">
                <a16:creationId xmlns:a16="http://schemas.microsoft.com/office/drawing/2014/main" id="{D610F334-1D9B-47E3-A61E-879838100D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10" t="12044" b="11150"/>
          <a:stretch/>
        </p:blipFill>
        <p:spPr bwMode="auto">
          <a:xfrm>
            <a:off x="4332151" y="2840012"/>
            <a:ext cx="3744000" cy="315000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7EC7A493-0D73-4FCD-A810-4AEB6D3D15FF}"/>
              </a:ext>
            </a:extLst>
          </p:cNvPr>
          <p:cNvSpPr txBox="1"/>
          <p:nvPr/>
        </p:nvSpPr>
        <p:spPr>
          <a:xfrm>
            <a:off x="678344" y="6518164"/>
            <a:ext cx="78559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VE" sz="1600" dirty="0"/>
              <a:t>https://www.elmercuriodigital.net/2019/04/cuando-la-neurociencia-y-la-ia.html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3802887B-AAE4-41EE-AB02-22972BB9AF8B}"/>
              </a:ext>
            </a:extLst>
          </p:cNvPr>
          <p:cNvGrpSpPr/>
          <p:nvPr/>
        </p:nvGrpSpPr>
        <p:grpSpPr>
          <a:xfrm>
            <a:off x="-324544" y="-315416"/>
            <a:ext cx="1641722" cy="7632848"/>
            <a:chOff x="-324544" y="-315416"/>
            <a:chExt cx="1641722" cy="7632848"/>
          </a:xfrm>
        </p:grpSpPr>
        <p:pic>
          <p:nvPicPr>
            <p:cNvPr id="14" name="7 Imagen" descr="amarillo_medio.png">
              <a:extLst>
                <a:ext uri="{FF2B5EF4-FFF2-40B4-BE49-F238E27FC236}">
                  <a16:creationId xmlns:a16="http://schemas.microsoft.com/office/drawing/2014/main" id="{36D710B7-7BD8-4230-8617-0EA4E883A3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320576" y="-315416"/>
              <a:ext cx="989682" cy="3254416"/>
            </a:xfrm>
            <a:prstGeom prst="rect">
              <a:avLst/>
            </a:prstGeom>
          </p:spPr>
        </p:pic>
        <p:pic>
          <p:nvPicPr>
            <p:cNvPr id="15" name="8 Imagen" descr="azul_medio.png">
              <a:extLst>
                <a:ext uri="{FF2B5EF4-FFF2-40B4-BE49-F238E27FC236}">
                  <a16:creationId xmlns:a16="http://schemas.microsoft.com/office/drawing/2014/main" id="{0D619451-E096-4F24-8D51-B6DA9EFCBAB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23528" y="1844824"/>
              <a:ext cx="993650" cy="3267463"/>
            </a:xfrm>
            <a:prstGeom prst="rect">
              <a:avLst/>
            </a:prstGeom>
          </p:spPr>
        </p:pic>
        <p:pic>
          <p:nvPicPr>
            <p:cNvPr id="16" name="9 Imagen" descr="verde_medio.png">
              <a:extLst>
                <a:ext uri="{FF2B5EF4-FFF2-40B4-BE49-F238E27FC236}">
                  <a16:creationId xmlns:a16="http://schemas.microsoft.com/office/drawing/2014/main" id="{E05F0FEC-CDD6-4899-A8CF-9BAFC142D6D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-324544" y="4049969"/>
              <a:ext cx="993650" cy="32674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427304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2CD3AF6-13FA-471B-AD04-B1960E05CD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9368" y="2222745"/>
            <a:ext cx="9424473" cy="3460955"/>
          </a:xfrm>
        </p:spPr>
        <p:txBody>
          <a:bodyPr>
            <a:noAutofit/>
          </a:bodyPr>
          <a:lstStyle/>
          <a:p>
            <a:pPr>
              <a:lnSpc>
                <a:spcPts val="28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33333"/>
                </a:solidFill>
                <a:effectLst/>
              </a:rPr>
              <a:t>Hoy quiero apoyarlos para que logren aprendizajes de calidad con gran satisfacción. </a:t>
            </a:r>
            <a:r>
              <a:rPr lang="es-ES" dirty="0"/>
              <a:t> </a:t>
            </a:r>
          </a:p>
          <a:p>
            <a:pPr>
              <a:lnSpc>
                <a:spcPts val="2800"/>
              </a:lnSpc>
              <a:spcBef>
                <a:spcPts val="1200"/>
              </a:spcBef>
              <a:spcAft>
                <a:spcPts val="1200"/>
              </a:spcAft>
            </a:pPr>
            <a:r>
              <a:rPr lang="es-ES" b="1" i="0" dirty="0">
                <a:solidFill>
                  <a:srgbClr val="FF0000"/>
                </a:solidFill>
                <a:effectLst/>
              </a:rPr>
              <a:t>Estudiar con calidad es mejor que estudiar en cantidad!!!</a:t>
            </a:r>
            <a:endParaRPr lang="es-ES" b="0" i="0" dirty="0">
              <a:solidFill>
                <a:srgbClr val="FF0000"/>
              </a:solidFill>
              <a:effectLst/>
            </a:endParaRPr>
          </a:p>
          <a:p>
            <a:pPr>
              <a:lnSpc>
                <a:spcPts val="2800"/>
              </a:lnSpc>
              <a:spcBef>
                <a:spcPts val="1200"/>
              </a:spcBef>
              <a:spcAft>
                <a:spcPts val="1200"/>
              </a:spcAft>
            </a:pPr>
            <a:r>
              <a:rPr lang="es-ES" b="1" i="0" dirty="0">
                <a:solidFill>
                  <a:srgbClr val="002060"/>
                </a:solidFill>
                <a:effectLst/>
              </a:rPr>
              <a:t>Una pedagogía adecuada tiende a igualar el rendimiento de los estudiantes asumen su rol y realizan sus tareas, logrando -con ello- un gran  beneficio de su proceso formativo.</a:t>
            </a:r>
            <a:endParaRPr lang="es-ES" b="0" i="0" dirty="0">
              <a:solidFill>
                <a:srgbClr val="002060"/>
              </a:solidFill>
              <a:effectLst/>
            </a:endParaRPr>
          </a:p>
          <a:p>
            <a:pPr>
              <a:lnSpc>
                <a:spcPts val="28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s-ES" dirty="0"/>
          </a:p>
          <a:p>
            <a:pPr>
              <a:lnSpc>
                <a:spcPts val="2800"/>
              </a:lnSpc>
              <a:spcBef>
                <a:spcPts val="1200"/>
              </a:spcBef>
              <a:spcAft>
                <a:spcPts val="1200"/>
              </a:spcAft>
            </a:pPr>
            <a:endParaRPr lang="es-VE" dirty="0"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FE865902-5D4C-48BC-8B87-EAEDACA0861D}"/>
              </a:ext>
            </a:extLst>
          </p:cNvPr>
          <p:cNvGrpSpPr/>
          <p:nvPr/>
        </p:nvGrpSpPr>
        <p:grpSpPr>
          <a:xfrm>
            <a:off x="-9913" y="-315416"/>
            <a:ext cx="1641722" cy="7632848"/>
            <a:chOff x="-324544" y="-315416"/>
            <a:chExt cx="1641722" cy="7632848"/>
          </a:xfrm>
        </p:grpSpPr>
        <p:pic>
          <p:nvPicPr>
            <p:cNvPr id="7" name="7 Imagen" descr="amarillo_medio.png">
              <a:extLst>
                <a:ext uri="{FF2B5EF4-FFF2-40B4-BE49-F238E27FC236}">
                  <a16:creationId xmlns:a16="http://schemas.microsoft.com/office/drawing/2014/main" id="{3ECE3CE0-CB29-480C-9149-3F51C5EFE8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320576" y="-315416"/>
              <a:ext cx="989682" cy="3254416"/>
            </a:xfrm>
            <a:prstGeom prst="rect">
              <a:avLst/>
            </a:prstGeom>
          </p:spPr>
        </p:pic>
        <p:pic>
          <p:nvPicPr>
            <p:cNvPr id="8" name="8 Imagen" descr="azul_medio.png">
              <a:extLst>
                <a:ext uri="{FF2B5EF4-FFF2-40B4-BE49-F238E27FC236}">
                  <a16:creationId xmlns:a16="http://schemas.microsoft.com/office/drawing/2014/main" id="{6AF8290A-6D81-4E8A-9527-44E5B9057E1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528" y="1844824"/>
              <a:ext cx="993650" cy="3267463"/>
            </a:xfrm>
            <a:prstGeom prst="rect">
              <a:avLst/>
            </a:prstGeom>
          </p:spPr>
        </p:pic>
        <p:pic>
          <p:nvPicPr>
            <p:cNvPr id="9" name="9 Imagen" descr="verde_medio.png">
              <a:extLst>
                <a:ext uri="{FF2B5EF4-FFF2-40B4-BE49-F238E27FC236}">
                  <a16:creationId xmlns:a16="http://schemas.microsoft.com/office/drawing/2014/main" id="{669894EA-5574-4C7B-B4F8-47A46BD468E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324544" y="4049969"/>
              <a:ext cx="993650" cy="3267463"/>
            </a:xfrm>
            <a:prstGeom prst="rect">
              <a:avLst/>
            </a:prstGeom>
          </p:spPr>
        </p:pic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4E418F5B-61C5-4946-A1F5-96E431C18770}"/>
              </a:ext>
            </a:extLst>
          </p:cNvPr>
          <p:cNvGrpSpPr/>
          <p:nvPr/>
        </p:nvGrpSpPr>
        <p:grpSpPr>
          <a:xfrm>
            <a:off x="1134984" y="257127"/>
            <a:ext cx="5911128" cy="1015155"/>
            <a:chOff x="344488" y="167070"/>
            <a:chExt cx="5911128" cy="1015155"/>
          </a:xfrm>
        </p:grpSpPr>
        <p:pic>
          <p:nvPicPr>
            <p:cNvPr id="11" name="Picture 3" descr="D:\Usuarios\JDASILVA\Escritorio\logo ucab.png">
              <a:extLst>
                <a:ext uri="{FF2B5EF4-FFF2-40B4-BE49-F238E27FC236}">
                  <a16:creationId xmlns:a16="http://schemas.microsoft.com/office/drawing/2014/main" id="{0F6B6EFE-E4FC-4B95-8EF2-69BD1FB3D8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488" y="167070"/>
              <a:ext cx="4875584" cy="708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64BF292E-9179-41C8-A5EB-AF9B430F67DB}"/>
                </a:ext>
              </a:extLst>
            </p:cNvPr>
            <p:cNvSpPr txBox="1"/>
            <p:nvPr/>
          </p:nvSpPr>
          <p:spPr>
            <a:xfrm>
              <a:off x="2428927" y="659005"/>
              <a:ext cx="38266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Facultad de Ingeniería</a:t>
              </a:r>
            </a:p>
            <a:p>
              <a:r>
                <a:rPr lang="es-VE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Centro de Investigación y Desarrollo de Ingeniería</a:t>
              </a:r>
            </a:p>
          </p:txBody>
        </p:sp>
      </p:grpSp>
      <p:pic>
        <p:nvPicPr>
          <p:cNvPr id="13" name="Picture 3">
            <a:extLst>
              <a:ext uri="{FF2B5EF4-FFF2-40B4-BE49-F238E27FC236}">
                <a16:creationId xmlns:a16="http://schemas.microsoft.com/office/drawing/2014/main" id="{0C053857-9D97-4E9B-AD25-200628E0FC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014704" y="5869803"/>
            <a:ext cx="1656184" cy="63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666609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id="{FE865902-5D4C-48BC-8B87-EAEDACA0861D}"/>
              </a:ext>
            </a:extLst>
          </p:cNvPr>
          <p:cNvGrpSpPr/>
          <p:nvPr/>
        </p:nvGrpSpPr>
        <p:grpSpPr>
          <a:xfrm>
            <a:off x="-9913" y="-315416"/>
            <a:ext cx="1641722" cy="7632848"/>
            <a:chOff x="-324544" y="-315416"/>
            <a:chExt cx="1641722" cy="7632848"/>
          </a:xfrm>
        </p:grpSpPr>
        <p:pic>
          <p:nvPicPr>
            <p:cNvPr id="7" name="7 Imagen" descr="amarillo_medio.png">
              <a:extLst>
                <a:ext uri="{FF2B5EF4-FFF2-40B4-BE49-F238E27FC236}">
                  <a16:creationId xmlns:a16="http://schemas.microsoft.com/office/drawing/2014/main" id="{3ECE3CE0-CB29-480C-9149-3F51C5EFE8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320576" y="-315416"/>
              <a:ext cx="989682" cy="3254416"/>
            </a:xfrm>
            <a:prstGeom prst="rect">
              <a:avLst/>
            </a:prstGeom>
          </p:spPr>
        </p:pic>
        <p:pic>
          <p:nvPicPr>
            <p:cNvPr id="8" name="8 Imagen" descr="azul_medio.png">
              <a:extLst>
                <a:ext uri="{FF2B5EF4-FFF2-40B4-BE49-F238E27FC236}">
                  <a16:creationId xmlns:a16="http://schemas.microsoft.com/office/drawing/2014/main" id="{6AF8290A-6D81-4E8A-9527-44E5B9057E1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528" y="1844824"/>
              <a:ext cx="993650" cy="3267463"/>
            </a:xfrm>
            <a:prstGeom prst="rect">
              <a:avLst/>
            </a:prstGeom>
          </p:spPr>
        </p:pic>
        <p:pic>
          <p:nvPicPr>
            <p:cNvPr id="9" name="9 Imagen" descr="verde_medio.png">
              <a:extLst>
                <a:ext uri="{FF2B5EF4-FFF2-40B4-BE49-F238E27FC236}">
                  <a16:creationId xmlns:a16="http://schemas.microsoft.com/office/drawing/2014/main" id="{669894EA-5574-4C7B-B4F8-47A46BD468E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324544" y="4049969"/>
              <a:ext cx="993650" cy="3267463"/>
            </a:xfrm>
            <a:prstGeom prst="rect">
              <a:avLst/>
            </a:prstGeom>
          </p:spPr>
        </p:pic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4E418F5B-61C5-4946-A1F5-96E431C18770}"/>
              </a:ext>
            </a:extLst>
          </p:cNvPr>
          <p:cNvGrpSpPr/>
          <p:nvPr/>
        </p:nvGrpSpPr>
        <p:grpSpPr>
          <a:xfrm>
            <a:off x="1134984" y="257127"/>
            <a:ext cx="5911128" cy="1015155"/>
            <a:chOff x="344488" y="167070"/>
            <a:chExt cx="5911128" cy="1015155"/>
          </a:xfrm>
        </p:grpSpPr>
        <p:pic>
          <p:nvPicPr>
            <p:cNvPr id="11" name="Picture 3" descr="D:\Usuarios\JDASILVA\Escritorio\logo ucab.png">
              <a:extLst>
                <a:ext uri="{FF2B5EF4-FFF2-40B4-BE49-F238E27FC236}">
                  <a16:creationId xmlns:a16="http://schemas.microsoft.com/office/drawing/2014/main" id="{0F6B6EFE-E4FC-4B95-8EF2-69BD1FB3D8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488" y="167070"/>
              <a:ext cx="4875584" cy="708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64BF292E-9179-41C8-A5EB-AF9B430F67DB}"/>
                </a:ext>
              </a:extLst>
            </p:cNvPr>
            <p:cNvSpPr txBox="1"/>
            <p:nvPr/>
          </p:nvSpPr>
          <p:spPr>
            <a:xfrm>
              <a:off x="2428927" y="659005"/>
              <a:ext cx="38266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Facultad de Ingeniería</a:t>
              </a:r>
            </a:p>
            <a:p>
              <a:r>
                <a:rPr lang="es-VE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Centro de Investigación y Desarrollo de Ingeniería</a:t>
              </a:r>
            </a:p>
          </p:txBody>
        </p:sp>
      </p:grpSp>
      <p:pic>
        <p:nvPicPr>
          <p:cNvPr id="13" name="Picture 3">
            <a:extLst>
              <a:ext uri="{FF2B5EF4-FFF2-40B4-BE49-F238E27FC236}">
                <a16:creationId xmlns:a16="http://schemas.microsoft.com/office/drawing/2014/main" id="{0C053857-9D97-4E9B-AD25-200628E0FC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014704" y="5869803"/>
            <a:ext cx="1656184" cy="63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Subtítulo 2">
            <a:extLst>
              <a:ext uri="{FF2B5EF4-FFF2-40B4-BE49-F238E27FC236}">
                <a16:creationId xmlns:a16="http://schemas.microsoft.com/office/drawing/2014/main" id="{5CD47987-850E-4656-9CBB-96DE2BCAD3DD}"/>
              </a:ext>
            </a:extLst>
          </p:cNvPr>
          <p:cNvSpPr txBox="1">
            <a:spLocks/>
          </p:cNvSpPr>
          <p:nvPr/>
        </p:nvSpPr>
        <p:spPr>
          <a:xfrm>
            <a:off x="1933338" y="1764217"/>
            <a:ext cx="10225548" cy="42137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60000"/>
              </a:lnSpc>
              <a:spcBef>
                <a:spcPts val="0"/>
              </a:spcBef>
              <a:buNone/>
            </a:pPr>
            <a:r>
              <a:rPr lang="es-ES" b="1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r>
              <a:rPr lang="es-ES" sz="4000" b="1" cap="small" dirty="0">
                <a:solidFill>
                  <a:srgbClr val="000000"/>
                </a:solidFill>
                <a:latin typeface="calibri" panose="020F0502020204030204" pitchFamily="34" charset="0"/>
              </a:rPr>
              <a:t>Estrategias para estudiar y aprender desde casa</a:t>
            </a:r>
            <a:endParaRPr lang="es-ES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 algn="ctr">
              <a:lnSpc>
                <a:spcPct val="160000"/>
              </a:lnSpc>
              <a:spcBef>
                <a:spcPts val="0"/>
              </a:spcBef>
              <a:buNone/>
            </a:pPr>
            <a:r>
              <a:rPr lang="es-ES" sz="3800" b="1" cap="small" dirty="0">
                <a:solidFill>
                  <a:srgbClr val="000000"/>
                </a:solidFill>
                <a:latin typeface="calibri" panose="020F0502020204030204" pitchFamily="34" charset="0"/>
              </a:rPr>
              <a:t>María Isabel López Echeverría</a:t>
            </a:r>
          </a:p>
          <a:p>
            <a:pPr marL="0" indent="0" algn="ctr">
              <a:lnSpc>
                <a:spcPct val="160000"/>
              </a:lnSpc>
              <a:spcBef>
                <a:spcPts val="0"/>
              </a:spcBef>
              <a:buNone/>
            </a:pPr>
            <a:r>
              <a:rPr lang="es-ES" sz="3800" b="1" cap="small" dirty="0">
                <a:solidFill>
                  <a:srgbClr val="000000"/>
                </a:solidFill>
                <a:latin typeface="calibri" panose="020F0502020204030204" pitchFamily="34" charset="0"/>
              </a:rPr>
              <a:t>Centro de Investigación y Desarrollo de Ingeniería</a:t>
            </a:r>
          </a:p>
          <a:p>
            <a:pPr marL="0" indent="0" algn="ctr">
              <a:lnSpc>
                <a:spcPct val="160000"/>
              </a:lnSpc>
              <a:spcBef>
                <a:spcPts val="0"/>
              </a:spcBef>
              <a:buNone/>
            </a:pPr>
            <a:r>
              <a:rPr lang="es-ES" sz="3800" b="1" cap="small" dirty="0">
                <a:solidFill>
                  <a:srgbClr val="000000"/>
                </a:solidFill>
                <a:latin typeface="calibri" panose="020F0502020204030204" pitchFamily="34" charset="0"/>
              </a:rPr>
              <a:t>Universidad Católica Andrés Bello</a:t>
            </a:r>
          </a:p>
          <a:p>
            <a:pPr marL="0" indent="0" algn="ctr">
              <a:lnSpc>
                <a:spcPct val="160000"/>
              </a:lnSpc>
              <a:spcBef>
                <a:spcPts val="0"/>
              </a:spcBef>
              <a:buNone/>
            </a:pPr>
            <a:r>
              <a:rPr lang="es-VE" sz="5700" b="1" i="1" cap="small" dirty="0">
                <a:solidFill>
                  <a:srgbClr val="FF0000"/>
                </a:solidFill>
              </a:rPr>
              <a:t>MUCHAS GRACIAS </a:t>
            </a:r>
          </a:p>
        </p:txBody>
      </p:sp>
    </p:spTree>
    <p:extLst>
      <p:ext uri="{BB962C8B-B14F-4D97-AF65-F5344CB8AC3E}">
        <p14:creationId xmlns:p14="http://schemas.microsoft.com/office/powerpoint/2010/main" val="430635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51298D-EC97-4CBA-8291-AFBEB06E3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1960"/>
            <a:ext cx="10515600" cy="1325563"/>
          </a:xfrm>
        </p:spPr>
        <p:txBody>
          <a:bodyPr/>
          <a:lstStyle/>
          <a:p>
            <a:r>
              <a:rPr lang="es-VE" dirty="0" err="1"/>
              <a:t>Tips</a:t>
            </a:r>
            <a:r>
              <a:rPr lang="es-VE" dirty="0"/>
              <a:t> para aprender: Qué dice la neurociencia?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245CDDA-D54C-4069-916D-C2A8F54F7F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9360" y="1991606"/>
            <a:ext cx="5368414" cy="4647724"/>
          </a:xfrm>
        </p:spPr>
        <p:txBody>
          <a:bodyPr/>
          <a:lstStyle/>
          <a:p>
            <a:pPr marL="0" indent="0">
              <a:lnSpc>
                <a:spcPts val="35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s-ES" sz="2400" b="1" i="0" dirty="0">
                <a:solidFill>
                  <a:srgbClr val="333333"/>
                </a:solidFill>
                <a:effectLst/>
                <a:latin typeface="Helvetica Neue"/>
              </a:rPr>
              <a:t>Hoy en día se sabe qué sucede en el cerebro cuando aprendemos y cómo lo podemos ayudar... acá    les dejo unas sugerencias  sencillas que nos ayudan a aprender en casa.</a:t>
            </a:r>
          </a:p>
          <a:p>
            <a:pPr>
              <a:lnSpc>
                <a:spcPts val="3500"/>
              </a:lnSpc>
              <a:spcBef>
                <a:spcPts val="600"/>
              </a:spcBef>
              <a:spcAft>
                <a:spcPts val="600"/>
              </a:spcAft>
            </a:pPr>
            <a:endParaRPr lang="es-VE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C2170B3-B645-4FDF-8603-78CE7496DEFA}"/>
              </a:ext>
            </a:extLst>
          </p:cNvPr>
          <p:cNvSpPr txBox="1"/>
          <p:nvPr/>
        </p:nvSpPr>
        <p:spPr>
          <a:xfrm>
            <a:off x="6839605" y="5126204"/>
            <a:ext cx="442816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ES" b="1" i="0" dirty="0">
                <a:solidFill>
                  <a:srgbClr val="333333"/>
                </a:solidFill>
                <a:effectLst/>
                <a:latin typeface="Helvetica Neue"/>
              </a:rPr>
              <a:t>Adaptado de Ignacio Morgado: Aprender, recordar y olvidar: Claves cerebrales de la memoria y la educación (Barcelona: Ariel, 2014)</a:t>
            </a:r>
            <a:endParaRPr lang="es-ES" b="0" i="0" dirty="0">
              <a:solidFill>
                <a:srgbClr val="333333"/>
              </a:solidFill>
              <a:effectLst/>
              <a:latin typeface="Helvetica Neue"/>
            </a:endParaRPr>
          </a:p>
        </p:txBody>
      </p:sp>
      <p:pic>
        <p:nvPicPr>
          <p:cNvPr id="5" name="Picture 2" descr="Neurociencias y su importancia en contextos de aprendizaje - Educrea">
            <a:extLst>
              <a:ext uri="{FF2B5EF4-FFF2-40B4-BE49-F238E27FC236}">
                <a16:creationId xmlns:a16="http://schemas.microsoft.com/office/drawing/2014/main" id="{ED558D9C-C163-433A-B3C4-90D4C6587E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90143"/>
            <a:ext cx="4642054" cy="465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7 Imagen" descr="amarillo_medio.png">
            <a:extLst>
              <a:ext uri="{FF2B5EF4-FFF2-40B4-BE49-F238E27FC236}">
                <a16:creationId xmlns:a16="http://schemas.microsoft.com/office/drawing/2014/main" id="{84871DBF-DC25-4186-B356-36E992B4321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375254" y="-118770"/>
            <a:ext cx="900000" cy="2959511"/>
          </a:xfrm>
          <a:prstGeom prst="rect">
            <a:avLst/>
          </a:prstGeom>
        </p:spPr>
      </p:pic>
      <p:pic>
        <p:nvPicPr>
          <p:cNvPr id="8" name="8 Imagen" descr="azul_medio.png">
            <a:extLst>
              <a:ext uri="{FF2B5EF4-FFF2-40B4-BE49-F238E27FC236}">
                <a16:creationId xmlns:a16="http://schemas.microsoft.com/office/drawing/2014/main" id="{D8AF3EB6-A287-4CA9-A880-C7718155A12D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982035" y="2041469"/>
            <a:ext cx="900000" cy="2959510"/>
          </a:xfrm>
          <a:prstGeom prst="rect">
            <a:avLst/>
          </a:prstGeom>
        </p:spPr>
      </p:pic>
      <p:pic>
        <p:nvPicPr>
          <p:cNvPr id="9" name="9 Imagen" descr="verde_medio.png">
            <a:extLst>
              <a:ext uri="{FF2B5EF4-FFF2-40B4-BE49-F238E27FC236}">
                <a16:creationId xmlns:a16="http://schemas.microsoft.com/office/drawing/2014/main" id="{5F60C684-9583-4B38-BA7F-C3BF927480CC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381118" y="4246614"/>
            <a:ext cx="900000" cy="2959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111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51298D-EC97-4CBA-8291-AFBEB06E3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46" y="357548"/>
            <a:ext cx="10515600" cy="618893"/>
          </a:xfrm>
        </p:spPr>
        <p:txBody>
          <a:bodyPr>
            <a:normAutofit/>
          </a:bodyPr>
          <a:lstStyle/>
          <a:p>
            <a:r>
              <a:rPr lang="es-VE" sz="3200" b="1" dirty="0"/>
              <a:t>    </a:t>
            </a:r>
            <a:r>
              <a:rPr lang="es-VE" sz="3200" b="1" dirty="0" err="1"/>
              <a:t>Tips</a:t>
            </a:r>
            <a:r>
              <a:rPr lang="es-VE" sz="3200" b="1" dirty="0"/>
              <a:t> para </a:t>
            </a:r>
            <a:r>
              <a:rPr lang="es-VE" sz="2800" b="1" dirty="0"/>
              <a:t>aprender</a:t>
            </a:r>
            <a:r>
              <a:rPr lang="es-VE" sz="3200" b="1" dirty="0"/>
              <a:t>: Qué dice la neurociencia?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A9666300-163F-4289-94CF-14003D5D1C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97983701"/>
              </p:ext>
            </p:extLst>
          </p:nvPr>
        </p:nvGraphicFramePr>
        <p:xfrm>
          <a:off x="1961282" y="1363507"/>
          <a:ext cx="9048564" cy="45243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7" name="Grupo 6">
            <a:extLst>
              <a:ext uri="{FF2B5EF4-FFF2-40B4-BE49-F238E27FC236}">
                <a16:creationId xmlns:a16="http://schemas.microsoft.com/office/drawing/2014/main" id="{35105912-127A-46CC-9737-5695F7EF98BC}"/>
              </a:ext>
            </a:extLst>
          </p:cNvPr>
          <p:cNvGrpSpPr/>
          <p:nvPr/>
        </p:nvGrpSpPr>
        <p:grpSpPr>
          <a:xfrm>
            <a:off x="-324544" y="-315416"/>
            <a:ext cx="1641722" cy="7632848"/>
            <a:chOff x="-324544" y="-315416"/>
            <a:chExt cx="1641722" cy="7632848"/>
          </a:xfrm>
        </p:grpSpPr>
        <p:pic>
          <p:nvPicPr>
            <p:cNvPr id="9" name="7 Imagen" descr="amarillo_medio.png">
              <a:extLst>
                <a:ext uri="{FF2B5EF4-FFF2-40B4-BE49-F238E27FC236}">
                  <a16:creationId xmlns:a16="http://schemas.microsoft.com/office/drawing/2014/main" id="{3551DA46-FF5F-4B5A-9819-BE33F0A3593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-320576" y="-315416"/>
              <a:ext cx="989682" cy="3254416"/>
            </a:xfrm>
            <a:prstGeom prst="rect">
              <a:avLst/>
            </a:prstGeom>
          </p:spPr>
        </p:pic>
        <p:pic>
          <p:nvPicPr>
            <p:cNvPr id="10" name="8 Imagen" descr="azul_medio.png">
              <a:extLst>
                <a:ext uri="{FF2B5EF4-FFF2-40B4-BE49-F238E27FC236}">
                  <a16:creationId xmlns:a16="http://schemas.microsoft.com/office/drawing/2014/main" id="{19A0B392-1BEF-4884-9E81-13AEE0997EF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23528" y="1844824"/>
              <a:ext cx="993650" cy="3267463"/>
            </a:xfrm>
            <a:prstGeom prst="rect">
              <a:avLst/>
            </a:prstGeom>
          </p:spPr>
        </p:pic>
        <p:pic>
          <p:nvPicPr>
            <p:cNvPr id="11" name="9 Imagen" descr="verde_medio.png">
              <a:extLst>
                <a:ext uri="{FF2B5EF4-FFF2-40B4-BE49-F238E27FC236}">
                  <a16:creationId xmlns:a16="http://schemas.microsoft.com/office/drawing/2014/main" id="{3FBD025A-9938-4A76-905E-D7C3E71AA7D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-324544" y="4049969"/>
              <a:ext cx="993650" cy="3267463"/>
            </a:xfrm>
            <a:prstGeom prst="rect">
              <a:avLst/>
            </a:prstGeom>
          </p:spPr>
        </p:pic>
      </p:grpSp>
      <p:pic>
        <p:nvPicPr>
          <p:cNvPr id="16" name="Picture 3">
            <a:extLst>
              <a:ext uri="{FF2B5EF4-FFF2-40B4-BE49-F238E27FC236}">
                <a16:creationId xmlns:a16="http://schemas.microsoft.com/office/drawing/2014/main" id="{517B36A0-FB71-4A60-970C-F6D664C735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200144" y="6093296"/>
            <a:ext cx="1656184" cy="63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48048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51298D-EC97-4CBA-8291-AFBEB06E3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46" y="269060"/>
            <a:ext cx="10515600" cy="618893"/>
          </a:xfrm>
        </p:spPr>
        <p:txBody>
          <a:bodyPr>
            <a:normAutofit/>
          </a:bodyPr>
          <a:lstStyle/>
          <a:p>
            <a:r>
              <a:rPr lang="es-VE" sz="3200" b="1" dirty="0" err="1"/>
              <a:t>Tips</a:t>
            </a:r>
            <a:r>
              <a:rPr lang="es-VE" sz="3200" b="1" dirty="0"/>
              <a:t> para aprender: Qué dice la neurociencia?</a:t>
            </a: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F7FFBB14-14D6-4EC9-9117-B418DE1059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3934009"/>
              </p:ext>
            </p:extLst>
          </p:nvPr>
        </p:nvGraphicFramePr>
        <p:xfrm>
          <a:off x="992661" y="934061"/>
          <a:ext cx="9989374" cy="50242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7 Imagen" descr="amarillo_medio.png">
            <a:extLst>
              <a:ext uri="{FF2B5EF4-FFF2-40B4-BE49-F238E27FC236}">
                <a16:creationId xmlns:a16="http://schemas.microsoft.com/office/drawing/2014/main" id="{E57A615F-2E70-4A61-B921-1BE2000DF2D4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1375254" y="-118770"/>
            <a:ext cx="900000" cy="2959511"/>
          </a:xfrm>
          <a:prstGeom prst="rect">
            <a:avLst/>
          </a:prstGeom>
        </p:spPr>
      </p:pic>
      <p:pic>
        <p:nvPicPr>
          <p:cNvPr id="12" name="8 Imagen" descr="azul_medio.png">
            <a:extLst>
              <a:ext uri="{FF2B5EF4-FFF2-40B4-BE49-F238E27FC236}">
                <a16:creationId xmlns:a16="http://schemas.microsoft.com/office/drawing/2014/main" id="{7D2499E2-BAE1-43D7-BD5C-29D53C213D1F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0982035" y="2041469"/>
            <a:ext cx="900000" cy="2959510"/>
          </a:xfrm>
          <a:prstGeom prst="rect">
            <a:avLst/>
          </a:prstGeom>
        </p:spPr>
      </p:pic>
      <p:pic>
        <p:nvPicPr>
          <p:cNvPr id="13" name="9 Imagen" descr="verde_medio.png">
            <a:extLst>
              <a:ext uri="{FF2B5EF4-FFF2-40B4-BE49-F238E27FC236}">
                <a16:creationId xmlns:a16="http://schemas.microsoft.com/office/drawing/2014/main" id="{F5E0DED0-0217-4F63-ABBB-36CC01BE65D0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1381118" y="4246614"/>
            <a:ext cx="900000" cy="2959510"/>
          </a:xfrm>
          <a:prstGeom prst="rect">
            <a:avLst/>
          </a:prstGeom>
        </p:spPr>
      </p:pic>
      <p:pic>
        <p:nvPicPr>
          <p:cNvPr id="19" name="Picture 3">
            <a:extLst>
              <a:ext uri="{FF2B5EF4-FFF2-40B4-BE49-F238E27FC236}">
                <a16:creationId xmlns:a16="http://schemas.microsoft.com/office/drawing/2014/main" id="{FE63AD6F-22FE-4340-9B50-D0AEAE9007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92661" y="6086169"/>
            <a:ext cx="1656184" cy="63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94043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DEF8C841-02FC-4E58-9F80-97AB3B6061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48529522"/>
              </p:ext>
            </p:extLst>
          </p:nvPr>
        </p:nvGraphicFramePr>
        <p:xfrm>
          <a:off x="1851518" y="1101213"/>
          <a:ext cx="8904972" cy="5250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ítulo 1">
            <a:extLst>
              <a:ext uri="{FF2B5EF4-FFF2-40B4-BE49-F238E27FC236}">
                <a16:creationId xmlns:a16="http://schemas.microsoft.com/office/drawing/2014/main" id="{3E2A2D2A-8BAD-4645-BE7C-CC76ABBFB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7178" y="364450"/>
            <a:ext cx="10515600" cy="618893"/>
          </a:xfrm>
        </p:spPr>
        <p:txBody>
          <a:bodyPr>
            <a:normAutofit/>
          </a:bodyPr>
          <a:lstStyle/>
          <a:p>
            <a:r>
              <a:rPr lang="es-VE" sz="3200" b="1" dirty="0"/>
              <a:t>    </a:t>
            </a:r>
            <a:r>
              <a:rPr lang="es-VE" sz="3200" b="1" dirty="0" err="1"/>
              <a:t>Tips</a:t>
            </a:r>
            <a:r>
              <a:rPr lang="es-VE" sz="3200" b="1" dirty="0"/>
              <a:t> para </a:t>
            </a:r>
            <a:r>
              <a:rPr lang="es-VE" sz="2800" b="1" dirty="0"/>
              <a:t>aprender</a:t>
            </a:r>
            <a:r>
              <a:rPr lang="es-VE" sz="3200" b="1" dirty="0"/>
              <a:t>: Qué dice la neurociencia?</a:t>
            </a:r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B13043F2-8D4C-470F-B7B5-14FB7580D825}"/>
              </a:ext>
            </a:extLst>
          </p:cNvPr>
          <p:cNvGrpSpPr/>
          <p:nvPr/>
        </p:nvGrpSpPr>
        <p:grpSpPr>
          <a:xfrm>
            <a:off x="-324544" y="-315416"/>
            <a:ext cx="1641722" cy="7632848"/>
            <a:chOff x="-324544" y="-315416"/>
            <a:chExt cx="1641722" cy="7632848"/>
          </a:xfrm>
        </p:grpSpPr>
        <p:pic>
          <p:nvPicPr>
            <p:cNvPr id="13" name="7 Imagen" descr="amarillo_medio.png">
              <a:extLst>
                <a:ext uri="{FF2B5EF4-FFF2-40B4-BE49-F238E27FC236}">
                  <a16:creationId xmlns:a16="http://schemas.microsoft.com/office/drawing/2014/main" id="{C3883819-B31F-4B4E-92CB-F093BB18257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-320576" y="-315416"/>
              <a:ext cx="989682" cy="3254416"/>
            </a:xfrm>
            <a:prstGeom prst="rect">
              <a:avLst/>
            </a:prstGeom>
          </p:spPr>
        </p:pic>
        <p:pic>
          <p:nvPicPr>
            <p:cNvPr id="14" name="8 Imagen" descr="azul_medio.png">
              <a:extLst>
                <a:ext uri="{FF2B5EF4-FFF2-40B4-BE49-F238E27FC236}">
                  <a16:creationId xmlns:a16="http://schemas.microsoft.com/office/drawing/2014/main" id="{1316E308-DC5F-4566-B7FB-ADAC8A8C49D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23528" y="1844824"/>
              <a:ext cx="993650" cy="3267463"/>
            </a:xfrm>
            <a:prstGeom prst="rect">
              <a:avLst/>
            </a:prstGeom>
          </p:spPr>
        </p:pic>
        <p:pic>
          <p:nvPicPr>
            <p:cNvPr id="15" name="9 Imagen" descr="verde_medio.png">
              <a:extLst>
                <a:ext uri="{FF2B5EF4-FFF2-40B4-BE49-F238E27FC236}">
                  <a16:creationId xmlns:a16="http://schemas.microsoft.com/office/drawing/2014/main" id="{5A087451-1BF6-44E0-A8C2-FA76DB386C0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-324544" y="4049969"/>
              <a:ext cx="993650" cy="32674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1903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B0EF521-BD32-4085-9E35-BFEF59A298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00144" y="6093296"/>
            <a:ext cx="1656184" cy="63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upo 1">
            <a:extLst>
              <a:ext uri="{FF2B5EF4-FFF2-40B4-BE49-F238E27FC236}">
                <a16:creationId xmlns:a16="http://schemas.microsoft.com/office/drawing/2014/main" id="{A3E6250B-EAA9-4176-9DD8-E9B76C0EB6A4}"/>
              </a:ext>
            </a:extLst>
          </p:cNvPr>
          <p:cNvGrpSpPr/>
          <p:nvPr/>
        </p:nvGrpSpPr>
        <p:grpSpPr>
          <a:xfrm>
            <a:off x="10425726" y="-315416"/>
            <a:ext cx="1618874" cy="7632848"/>
            <a:chOff x="10425726" y="-315416"/>
            <a:chExt cx="1618874" cy="7632848"/>
          </a:xfrm>
        </p:grpSpPr>
        <p:pic>
          <p:nvPicPr>
            <p:cNvPr id="5" name="7 Imagen" descr="amarillo_medio.png">
              <a:extLst>
                <a:ext uri="{FF2B5EF4-FFF2-40B4-BE49-F238E27FC236}">
                  <a16:creationId xmlns:a16="http://schemas.microsoft.com/office/drawing/2014/main" id="{2E48D79E-FE38-4CEC-B6A4-227A7B3F7C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054918" y="-315416"/>
              <a:ext cx="989682" cy="3254416"/>
            </a:xfrm>
            <a:prstGeom prst="rect">
              <a:avLst/>
            </a:prstGeom>
          </p:spPr>
        </p:pic>
        <p:pic>
          <p:nvPicPr>
            <p:cNvPr id="6" name="8 Imagen" descr="azul_medio.png">
              <a:extLst>
                <a:ext uri="{FF2B5EF4-FFF2-40B4-BE49-F238E27FC236}">
                  <a16:creationId xmlns:a16="http://schemas.microsoft.com/office/drawing/2014/main" id="{6EEAAFA5-3F89-4905-847F-218782CD0A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425726" y="1844824"/>
              <a:ext cx="993650" cy="3267463"/>
            </a:xfrm>
            <a:prstGeom prst="rect">
              <a:avLst/>
            </a:prstGeom>
          </p:spPr>
        </p:pic>
        <p:pic>
          <p:nvPicPr>
            <p:cNvPr id="7" name="9 Imagen" descr="verde_medio.png">
              <a:extLst>
                <a:ext uri="{FF2B5EF4-FFF2-40B4-BE49-F238E27FC236}">
                  <a16:creationId xmlns:a16="http://schemas.microsoft.com/office/drawing/2014/main" id="{EDACFA09-1665-493D-85CC-9189FFF9B97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050950" y="4049969"/>
              <a:ext cx="993650" cy="3267463"/>
            </a:xfrm>
            <a:prstGeom prst="rect">
              <a:avLst/>
            </a:prstGeom>
          </p:spPr>
        </p:pic>
      </p:grpSp>
      <p:sp>
        <p:nvSpPr>
          <p:cNvPr id="8" name="1 Título">
            <a:extLst>
              <a:ext uri="{FF2B5EF4-FFF2-40B4-BE49-F238E27FC236}">
                <a16:creationId xmlns:a16="http://schemas.microsoft.com/office/drawing/2014/main" id="{D6F695D0-324B-45E8-89B5-D7261511065E}"/>
              </a:ext>
            </a:extLst>
          </p:cNvPr>
          <p:cNvSpPr txBox="1">
            <a:spLocks/>
          </p:cNvSpPr>
          <p:nvPr/>
        </p:nvSpPr>
        <p:spPr>
          <a:xfrm>
            <a:off x="1612492" y="943496"/>
            <a:ext cx="9901084" cy="21434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s-ES" sz="4400" b="1" cap="small" dirty="0">
                <a:latin typeface="+mn-lt"/>
              </a:rPr>
              <a:t>Vamos a Aprender en Casa</a:t>
            </a:r>
          </a:p>
          <a:p>
            <a:pPr>
              <a:lnSpc>
                <a:spcPct val="150000"/>
              </a:lnSpc>
            </a:pPr>
            <a:r>
              <a:rPr lang="es-ES" sz="4400" b="1" cap="small" dirty="0">
                <a:latin typeface="+mn-lt"/>
              </a:rPr>
              <a:t>Planifica, organiza, participa….</a:t>
            </a:r>
            <a:r>
              <a:rPr lang="es-ES" sz="3200" b="1" cap="small" dirty="0">
                <a:latin typeface="+mn-lt"/>
              </a:rPr>
              <a:t>!!!</a:t>
            </a:r>
            <a:r>
              <a:rPr lang="es-ES" sz="4400" b="1" cap="small" dirty="0">
                <a:latin typeface="+mn-lt"/>
              </a:rPr>
              <a:t> </a:t>
            </a:r>
          </a:p>
          <a:p>
            <a:pPr>
              <a:lnSpc>
                <a:spcPct val="150000"/>
              </a:lnSpc>
            </a:pPr>
            <a:endParaRPr lang="es-ES" sz="4400" b="1" cap="small" dirty="0"/>
          </a:p>
        </p:txBody>
      </p:sp>
      <p:pic>
        <p:nvPicPr>
          <p:cNvPr id="1028" name="Picture 4" descr="Cuando la neurociencia y la IA confluyen: ¿Qué nos reserva el futuro del  aprendizaje?">
            <a:extLst>
              <a:ext uri="{FF2B5EF4-FFF2-40B4-BE49-F238E27FC236}">
                <a16:creationId xmlns:a16="http://schemas.microsoft.com/office/drawing/2014/main" id="{D610F334-1D9B-47E3-A61E-879838100D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10" t="12044" b="11150"/>
          <a:stretch/>
        </p:blipFill>
        <p:spPr bwMode="auto">
          <a:xfrm>
            <a:off x="4223999" y="2840012"/>
            <a:ext cx="3744000" cy="315000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7EC7A493-0D73-4FCD-A810-4AEB6D3D15FF}"/>
              </a:ext>
            </a:extLst>
          </p:cNvPr>
          <p:cNvSpPr txBox="1"/>
          <p:nvPr/>
        </p:nvSpPr>
        <p:spPr>
          <a:xfrm>
            <a:off x="147400" y="6518164"/>
            <a:ext cx="78559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VE" sz="1600" dirty="0"/>
              <a:t>https://www.elmercuriodigital.net/2019/04/cuando-la-neurociencia-y-la-ia.html</a:t>
            </a:r>
          </a:p>
        </p:txBody>
      </p:sp>
    </p:spTree>
    <p:extLst>
      <p:ext uri="{BB962C8B-B14F-4D97-AF65-F5344CB8AC3E}">
        <p14:creationId xmlns:p14="http://schemas.microsoft.com/office/powerpoint/2010/main" val="3130335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D97BC2-DAC2-4DEF-A6AF-37B65DE12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8468" y="365125"/>
            <a:ext cx="10515600" cy="1325563"/>
          </a:xfrm>
        </p:spPr>
        <p:txBody>
          <a:bodyPr/>
          <a:lstStyle/>
          <a:p>
            <a:pPr algn="ctr"/>
            <a:r>
              <a:rPr lang="es-VE" b="1" dirty="0"/>
              <a:t>Para utilizar y aplicar desde casa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1EB716D7-C1CF-449E-9B3D-C724A474A5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391221"/>
              </p:ext>
            </p:extLst>
          </p:nvPr>
        </p:nvGraphicFramePr>
        <p:xfrm>
          <a:off x="1655214" y="1844824"/>
          <a:ext cx="10213258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Grupo 4">
            <a:extLst>
              <a:ext uri="{FF2B5EF4-FFF2-40B4-BE49-F238E27FC236}">
                <a16:creationId xmlns:a16="http://schemas.microsoft.com/office/drawing/2014/main" id="{FDF6AAE4-7AF6-47F5-B8C6-9AB0B7419344}"/>
              </a:ext>
            </a:extLst>
          </p:cNvPr>
          <p:cNvGrpSpPr/>
          <p:nvPr/>
        </p:nvGrpSpPr>
        <p:grpSpPr>
          <a:xfrm>
            <a:off x="-324544" y="-315416"/>
            <a:ext cx="1641722" cy="7632848"/>
            <a:chOff x="-324544" y="-315416"/>
            <a:chExt cx="1641722" cy="7632848"/>
          </a:xfrm>
        </p:grpSpPr>
        <p:pic>
          <p:nvPicPr>
            <p:cNvPr id="6" name="7 Imagen" descr="amarillo_medio.png">
              <a:extLst>
                <a:ext uri="{FF2B5EF4-FFF2-40B4-BE49-F238E27FC236}">
                  <a16:creationId xmlns:a16="http://schemas.microsoft.com/office/drawing/2014/main" id="{AFA1A090-72CB-499E-B20F-34DF1301DED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-320576" y="-315416"/>
              <a:ext cx="989682" cy="3254416"/>
            </a:xfrm>
            <a:prstGeom prst="rect">
              <a:avLst/>
            </a:prstGeom>
          </p:spPr>
        </p:pic>
        <p:pic>
          <p:nvPicPr>
            <p:cNvPr id="7" name="8 Imagen" descr="azul_medio.png">
              <a:extLst>
                <a:ext uri="{FF2B5EF4-FFF2-40B4-BE49-F238E27FC236}">
                  <a16:creationId xmlns:a16="http://schemas.microsoft.com/office/drawing/2014/main" id="{942CF293-63D9-4887-BCEC-E4A6CD31EF4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23528" y="1844824"/>
              <a:ext cx="993650" cy="3267463"/>
            </a:xfrm>
            <a:prstGeom prst="rect">
              <a:avLst/>
            </a:prstGeom>
          </p:spPr>
        </p:pic>
        <p:pic>
          <p:nvPicPr>
            <p:cNvPr id="8" name="9 Imagen" descr="verde_medio.png">
              <a:extLst>
                <a:ext uri="{FF2B5EF4-FFF2-40B4-BE49-F238E27FC236}">
                  <a16:creationId xmlns:a16="http://schemas.microsoft.com/office/drawing/2014/main" id="{93D0C0ED-E37A-4471-B30C-16F0C39169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-324544" y="4049969"/>
              <a:ext cx="993650" cy="32674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743219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D97BC2-DAC2-4DEF-A6AF-37B65DE12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4498"/>
            <a:ext cx="10515600" cy="1146434"/>
          </a:xfrm>
        </p:spPr>
        <p:txBody>
          <a:bodyPr>
            <a:normAutofit/>
          </a:bodyPr>
          <a:lstStyle/>
          <a:p>
            <a:pPr algn="ctr"/>
            <a:r>
              <a:rPr lang="es-VE" sz="3600" b="1" dirty="0"/>
              <a:t>Clases en la casa: </a:t>
            </a:r>
            <a:r>
              <a:rPr lang="es-ES" sz="3600" b="1" dirty="0"/>
              <a:t>PLANIFICA, ORGANIZA    </a:t>
            </a:r>
            <a:endParaRPr lang="es-VE" sz="3600" b="1" dirty="0"/>
          </a:p>
        </p:txBody>
      </p:sp>
      <p:graphicFrame>
        <p:nvGraphicFramePr>
          <p:cNvPr id="8" name="Marcador de contenido 7">
            <a:extLst>
              <a:ext uri="{FF2B5EF4-FFF2-40B4-BE49-F238E27FC236}">
                <a16:creationId xmlns:a16="http://schemas.microsoft.com/office/drawing/2014/main" id="{039153B3-227B-48A5-86DD-416BE44885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05570"/>
              </p:ext>
            </p:extLst>
          </p:nvPr>
        </p:nvGraphicFramePr>
        <p:xfrm>
          <a:off x="535350" y="1380932"/>
          <a:ext cx="10515600" cy="4796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" name="Grupo 3">
            <a:extLst>
              <a:ext uri="{FF2B5EF4-FFF2-40B4-BE49-F238E27FC236}">
                <a16:creationId xmlns:a16="http://schemas.microsoft.com/office/drawing/2014/main" id="{288FC604-2CBD-4CE0-B661-61D38747C8F6}"/>
              </a:ext>
            </a:extLst>
          </p:cNvPr>
          <p:cNvGrpSpPr/>
          <p:nvPr/>
        </p:nvGrpSpPr>
        <p:grpSpPr>
          <a:xfrm>
            <a:off x="10726990" y="-315416"/>
            <a:ext cx="1425761" cy="7632848"/>
            <a:chOff x="10425726" y="-315416"/>
            <a:chExt cx="1618874" cy="7632848"/>
          </a:xfrm>
        </p:grpSpPr>
        <p:pic>
          <p:nvPicPr>
            <p:cNvPr id="5" name="7 Imagen" descr="amarillo_medio.png">
              <a:extLst>
                <a:ext uri="{FF2B5EF4-FFF2-40B4-BE49-F238E27FC236}">
                  <a16:creationId xmlns:a16="http://schemas.microsoft.com/office/drawing/2014/main" id="{A6546A5E-BB94-45C7-8B67-F9B6053049D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054918" y="-315416"/>
              <a:ext cx="989682" cy="3254416"/>
            </a:xfrm>
            <a:prstGeom prst="rect">
              <a:avLst/>
            </a:prstGeom>
          </p:spPr>
        </p:pic>
        <p:pic>
          <p:nvPicPr>
            <p:cNvPr id="6" name="8 Imagen" descr="azul_medio.png">
              <a:extLst>
                <a:ext uri="{FF2B5EF4-FFF2-40B4-BE49-F238E27FC236}">
                  <a16:creationId xmlns:a16="http://schemas.microsoft.com/office/drawing/2014/main" id="{58F1FF16-AA61-489E-995D-4AA9D12DCA4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425726" y="1844824"/>
              <a:ext cx="993650" cy="3267463"/>
            </a:xfrm>
            <a:prstGeom prst="rect">
              <a:avLst/>
            </a:prstGeom>
          </p:spPr>
        </p:pic>
        <p:pic>
          <p:nvPicPr>
            <p:cNvPr id="7" name="9 Imagen" descr="verde_medio.png">
              <a:extLst>
                <a:ext uri="{FF2B5EF4-FFF2-40B4-BE49-F238E27FC236}">
                  <a16:creationId xmlns:a16="http://schemas.microsoft.com/office/drawing/2014/main" id="{721ADC6B-BB11-4698-AEB1-A98D5230B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050950" y="4049969"/>
              <a:ext cx="993650" cy="3267463"/>
            </a:xfrm>
            <a:prstGeom prst="rect">
              <a:avLst/>
            </a:prstGeom>
          </p:spPr>
        </p:pic>
      </p:grpSp>
      <p:pic>
        <p:nvPicPr>
          <p:cNvPr id="9" name="Picture 3">
            <a:extLst>
              <a:ext uri="{FF2B5EF4-FFF2-40B4-BE49-F238E27FC236}">
                <a16:creationId xmlns:a16="http://schemas.microsoft.com/office/drawing/2014/main" id="{9743E8F1-4AA7-4B62-A3B5-CCDE0A6CAB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200144" y="6093296"/>
            <a:ext cx="1656184" cy="63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192141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966</TotalTime>
  <Words>1810</Words>
  <Application>Microsoft Office PowerPoint</Application>
  <PresentationFormat>Panorámica</PresentationFormat>
  <Paragraphs>164</Paragraphs>
  <Slides>21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9" baseType="lpstr">
      <vt:lpstr>Arial</vt:lpstr>
      <vt:lpstr>Book Antiqua</vt:lpstr>
      <vt:lpstr>calibri</vt:lpstr>
      <vt:lpstr>calibri</vt:lpstr>
      <vt:lpstr>Calibri Light</vt:lpstr>
      <vt:lpstr>Helvetica Neue</vt:lpstr>
      <vt:lpstr>Times New Roman</vt:lpstr>
      <vt:lpstr>Tema de Office</vt:lpstr>
      <vt:lpstr>Desarróllate Profesionalmente en ambientes retadores</vt:lpstr>
      <vt:lpstr>Presentación de PowerPoint</vt:lpstr>
      <vt:lpstr>Tips para aprender: Qué dice la neurociencia?</vt:lpstr>
      <vt:lpstr>    Tips para aprender: Qué dice la neurociencia?</vt:lpstr>
      <vt:lpstr>Tips para aprender: Qué dice la neurociencia?</vt:lpstr>
      <vt:lpstr>    Tips para aprender: Qué dice la neurociencia?</vt:lpstr>
      <vt:lpstr>Presentación de PowerPoint</vt:lpstr>
      <vt:lpstr>Para utilizar y aplicar desde casa</vt:lpstr>
      <vt:lpstr>Clases en la casa: PLANIFICA, ORGANIZA    </vt:lpstr>
      <vt:lpstr>Para estudiar en casa</vt:lpstr>
      <vt:lpstr>Clases en la casa: Participa</vt:lpstr>
      <vt:lpstr>Presentación de PowerPoint</vt:lpstr>
      <vt:lpstr>Pirámide del Aprendizaje</vt:lpstr>
      <vt:lpstr>Para estudiar en casa</vt:lpstr>
      <vt:lpstr>Para Comprender la teoría</vt:lpstr>
      <vt:lpstr>Para resolver problemas</vt:lpstr>
      <vt:lpstr>Presentación de PowerPoint</vt:lpstr>
      <vt:lpstr>Presentación de PowerPoint</vt:lpstr>
      <vt:lpstr>Estrategias de Aprendizaje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Como se estudia en la distancia?</dc:title>
  <dc:creator>Dell</dc:creator>
  <cp:lastModifiedBy>María Isabel López Echeverría</cp:lastModifiedBy>
  <cp:revision>74</cp:revision>
  <dcterms:created xsi:type="dcterms:W3CDTF">2021-05-09T16:56:58Z</dcterms:created>
  <dcterms:modified xsi:type="dcterms:W3CDTF">2021-05-17T15:38:55Z</dcterms:modified>
</cp:coreProperties>
</file>