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5.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60" r:id="rId2"/>
    <p:sldId id="258" r:id="rId3"/>
    <p:sldId id="263" r:id="rId4"/>
    <p:sldId id="299" r:id="rId5"/>
    <p:sldId id="296" r:id="rId6"/>
    <p:sldId id="265" r:id="rId7"/>
    <p:sldId id="294" r:id="rId8"/>
    <p:sldId id="259" r:id="rId9"/>
    <p:sldId id="267" r:id="rId10"/>
    <p:sldId id="297" r:id="rId11"/>
    <p:sldId id="264" r:id="rId12"/>
    <p:sldId id="270" r:id="rId13"/>
    <p:sldId id="269" r:id="rId14"/>
    <p:sldId id="271" r:id="rId15"/>
    <p:sldId id="300" r:id="rId16"/>
    <p:sldId id="295" r:id="rId17"/>
    <p:sldId id="278" r:id="rId18"/>
    <p:sldId id="279" r:id="rId19"/>
    <p:sldId id="304" r:id="rId20"/>
    <p:sldId id="280" r:id="rId21"/>
    <p:sldId id="316" r:id="rId22"/>
    <p:sldId id="286" r:id="rId23"/>
    <p:sldId id="318" r:id="rId24"/>
    <p:sldId id="287" r:id="rId25"/>
    <p:sldId id="320" r:id="rId26"/>
    <p:sldId id="291" r:id="rId27"/>
    <p:sldId id="308" r:id="rId28"/>
    <p:sldId id="322" r:id="rId29"/>
    <p:sldId id="323" r:id="rId30"/>
    <p:sldId id="307" r:id="rId31"/>
    <p:sldId id="306" r:id="rId32"/>
    <p:sldId id="309" r:id="rId33"/>
    <p:sldId id="313" r:id="rId34"/>
    <p:sldId id="315" r:id="rId35"/>
    <p:sldId id="305" r:id="rId3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CD6209"/>
    <a:srgbClr val="5A702E"/>
    <a:srgbClr val="CC00CC"/>
    <a:srgbClr val="C45D08"/>
    <a:srgbClr val="2A5400"/>
    <a:srgbClr val="003300"/>
    <a:srgbClr val="006600"/>
    <a:srgbClr val="6E6CAC"/>
    <a:srgbClr val="4478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48" autoAdjust="0"/>
    <p:restoredTop sz="94660"/>
  </p:normalViewPr>
  <p:slideViewPr>
    <p:cSldViewPr>
      <p:cViewPr>
        <p:scale>
          <a:sx n="90" d="100"/>
          <a:sy n="90" d="100"/>
        </p:scale>
        <p:origin x="-522" y="-4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png"/></Relationships>
</file>

<file path=ppt/diagrams/_rels/data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image" Target="../media/image8.gif"/></Relationships>
</file>

<file path=ppt/diagrams/_rels/data4.xml.rels><?xml version="1.0" encoding="UTF-8" standalone="yes"?>
<Relationships xmlns="http://schemas.openxmlformats.org/package/2006/relationships"><Relationship Id="rId1"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png"/></Relationships>
</file>

<file path=ppt/diagrams/_rels/drawing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image" Target="../media/image9.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D82C47-23FF-4EB1-A6C2-A64318FE8039}" type="doc">
      <dgm:prSet loTypeId="urn:microsoft.com/office/officeart/2008/layout/AlternatingPictureBlocks" loCatId="picture" qsTypeId="urn:microsoft.com/office/officeart/2005/8/quickstyle/simple1" qsCatId="simple" csTypeId="urn:microsoft.com/office/officeart/2005/8/colors/accent1_2" csCatId="accent1" phldr="1"/>
      <dgm:spPr/>
    </dgm:pt>
    <dgm:pt modelId="{8BC94FAB-8469-4C34-93C5-E2B215F6CBDD}">
      <dgm:prSet phldrT="[Texto]" custT="1"/>
      <dgm:spPr>
        <a:solidFill>
          <a:srgbClr val="C00000"/>
        </a:solidFill>
      </dgm:spPr>
      <dgm:t>
        <a:bodyPr/>
        <a:lstStyle/>
        <a:p>
          <a:r>
            <a:rPr lang="es-ES_tradnl" sz="1800" b="1" baseline="0" dirty="0" smtClean="0"/>
            <a:t>La enseñanza  se fundamentaba en la memorización y repetición de textos.  “</a:t>
          </a:r>
          <a:r>
            <a:rPr lang="es-ES" sz="1800" b="1" baseline="0" dirty="0" smtClean="0"/>
            <a:t>Esta forma de pedagogía ahogó cualquier intento por introducir otros métodos de estudio y enseñanza (por ejemplo: análisis filológico e histórico)”</a:t>
          </a:r>
          <a:endParaRPr lang="es-ES" sz="1800" b="1" dirty="0"/>
        </a:p>
      </dgm:t>
    </dgm:pt>
    <dgm:pt modelId="{2D4DBAFB-86CC-4A71-B5E0-2EBB4AD564CE}" type="parTrans" cxnId="{73AA7451-EDEA-494C-966C-B98AA0EAF1C0}">
      <dgm:prSet/>
      <dgm:spPr/>
      <dgm:t>
        <a:bodyPr/>
        <a:lstStyle/>
        <a:p>
          <a:endParaRPr lang="es-ES"/>
        </a:p>
      </dgm:t>
    </dgm:pt>
    <dgm:pt modelId="{E537F52A-5A72-4198-89CD-B183A96DAC21}" type="sibTrans" cxnId="{73AA7451-EDEA-494C-966C-B98AA0EAF1C0}">
      <dgm:prSet/>
      <dgm:spPr/>
      <dgm:t>
        <a:bodyPr/>
        <a:lstStyle/>
        <a:p>
          <a:endParaRPr lang="es-ES"/>
        </a:p>
      </dgm:t>
    </dgm:pt>
    <dgm:pt modelId="{0CF2749D-D78B-4234-A6E9-FC1FBAE204FD}">
      <dgm:prSet phldrT="[Texto]"/>
      <dgm:spPr>
        <a:solidFill>
          <a:schemeClr val="accent5">
            <a:lumMod val="50000"/>
          </a:schemeClr>
        </a:solidFill>
      </dgm:spPr>
      <dgm:t>
        <a:bodyPr/>
        <a:lstStyle/>
        <a:p>
          <a:r>
            <a:rPr lang="es-ES" b="1" baseline="0" dirty="0" smtClean="0">
              <a:solidFill>
                <a:schemeClr val="bg1"/>
              </a:solidFill>
            </a:rPr>
            <a:t>   La universidad ligó la enseñanza a los exámenes </a:t>
          </a:r>
          <a:r>
            <a:rPr lang="es-ES_tradnl" b="1" baseline="0" dirty="0" smtClean="0">
              <a:solidFill>
                <a:schemeClr val="bg1"/>
              </a:solidFill>
            </a:rPr>
            <a:t>“</a:t>
          </a:r>
          <a:r>
            <a:rPr lang="es-ES" b="1" baseline="0" dirty="0" smtClean="0">
              <a:solidFill>
                <a:schemeClr val="bg1"/>
              </a:solidFill>
            </a:rPr>
            <a:t>El examen era considerado como la culminación normal de un programa de estudios, que daba derecho a obtener un título oficial”.</a:t>
          </a:r>
          <a:r>
            <a:rPr lang="es-ES_tradnl" b="1" baseline="0" dirty="0" smtClean="0">
              <a:solidFill>
                <a:schemeClr val="bg1"/>
              </a:solidFill>
            </a:rPr>
            <a:t>                                                                     </a:t>
          </a:r>
          <a:endParaRPr lang="es-ES" dirty="0">
            <a:solidFill>
              <a:schemeClr val="bg1"/>
            </a:solidFill>
          </a:endParaRPr>
        </a:p>
      </dgm:t>
    </dgm:pt>
    <dgm:pt modelId="{D8209588-05BF-4A8D-B830-B0F2198CC2F8}" type="parTrans" cxnId="{2E549D21-C4CC-41A8-9598-AED15E8AFF92}">
      <dgm:prSet/>
      <dgm:spPr/>
      <dgm:t>
        <a:bodyPr/>
        <a:lstStyle/>
        <a:p>
          <a:endParaRPr lang="es-ES"/>
        </a:p>
      </dgm:t>
    </dgm:pt>
    <dgm:pt modelId="{D43F58E7-67ED-423A-906E-A068AE728236}" type="sibTrans" cxnId="{2E549D21-C4CC-41A8-9598-AED15E8AFF92}">
      <dgm:prSet/>
      <dgm:spPr/>
      <dgm:t>
        <a:bodyPr/>
        <a:lstStyle/>
        <a:p>
          <a:endParaRPr lang="es-ES"/>
        </a:p>
      </dgm:t>
    </dgm:pt>
    <dgm:pt modelId="{9EF728C7-E421-4E3B-8645-AB801EE49351}" type="pres">
      <dgm:prSet presAssocID="{D3D82C47-23FF-4EB1-A6C2-A64318FE8039}" presName="linearFlow" presStyleCnt="0">
        <dgm:presLayoutVars>
          <dgm:dir/>
          <dgm:resizeHandles val="exact"/>
        </dgm:presLayoutVars>
      </dgm:prSet>
      <dgm:spPr/>
    </dgm:pt>
    <dgm:pt modelId="{A2ADC9B4-594E-470B-A629-3C824F8416D1}" type="pres">
      <dgm:prSet presAssocID="{8BC94FAB-8469-4C34-93C5-E2B215F6CBDD}" presName="comp" presStyleCnt="0"/>
      <dgm:spPr/>
    </dgm:pt>
    <dgm:pt modelId="{C3B2331F-4142-46A7-8AEB-2E06358963A7}" type="pres">
      <dgm:prSet presAssocID="{8BC94FAB-8469-4C34-93C5-E2B215F6CBDD}" presName="rect2" presStyleLbl="node1" presStyleIdx="0" presStyleCnt="2">
        <dgm:presLayoutVars>
          <dgm:bulletEnabled val="1"/>
        </dgm:presLayoutVars>
      </dgm:prSet>
      <dgm:spPr/>
      <dgm:t>
        <a:bodyPr/>
        <a:lstStyle/>
        <a:p>
          <a:endParaRPr lang="es-ES"/>
        </a:p>
      </dgm:t>
    </dgm:pt>
    <dgm:pt modelId="{9BA92F18-0EE4-42F5-B15E-C7B19A7392F6}" type="pres">
      <dgm:prSet presAssocID="{8BC94FAB-8469-4C34-93C5-E2B215F6CBDD}" presName="rect1" presStyleLbl="lnNod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dgm:spPr>
    </dgm:pt>
    <dgm:pt modelId="{90E11899-0E46-437D-B05B-42662E1FC5B9}" type="pres">
      <dgm:prSet presAssocID="{E537F52A-5A72-4198-89CD-B183A96DAC21}" presName="sibTrans" presStyleCnt="0"/>
      <dgm:spPr/>
    </dgm:pt>
    <dgm:pt modelId="{91678FB9-62E8-4265-974D-481C188AA6BE}" type="pres">
      <dgm:prSet presAssocID="{0CF2749D-D78B-4234-A6E9-FC1FBAE204FD}" presName="comp" presStyleCnt="0"/>
      <dgm:spPr/>
    </dgm:pt>
    <dgm:pt modelId="{76AD748C-B62B-41E5-AA12-8E2231E21D0A}" type="pres">
      <dgm:prSet presAssocID="{0CF2749D-D78B-4234-A6E9-FC1FBAE204FD}" presName="rect2" presStyleLbl="node1" presStyleIdx="1" presStyleCnt="2">
        <dgm:presLayoutVars>
          <dgm:bulletEnabled val="1"/>
        </dgm:presLayoutVars>
      </dgm:prSet>
      <dgm:spPr/>
      <dgm:t>
        <a:bodyPr/>
        <a:lstStyle/>
        <a:p>
          <a:endParaRPr lang="es-ES"/>
        </a:p>
      </dgm:t>
    </dgm:pt>
    <dgm:pt modelId="{74C46627-A31E-4D1A-8A48-C78B09251B45}" type="pres">
      <dgm:prSet presAssocID="{0CF2749D-D78B-4234-A6E9-FC1FBAE204FD}" presName="rect1" presStyleLbl="lnNod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26000" r="-26000"/>
          </a:stretch>
        </a:blipFill>
      </dgm:spPr>
    </dgm:pt>
  </dgm:ptLst>
  <dgm:cxnLst>
    <dgm:cxn modelId="{2E549D21-C4CC-41A8-9598-AED15E8AFF92}" srcId="{D3D82C47-23FF-4EB1-A6C2-A64318FE8039}" destId="{0CF2749D-D78B-4234-A6E9-FC1FBAE204FD}" srcOrd="1" destOrd="0" parTransId="{D8209588-05BF-4A8D-B830-B0F2198CC2F8}" sibTransId="{D43F58E7-67ED-423A-906E-A068AE728236}"/>
    <dgm:cxn modelId="{3D464B32-D200-4883-9BF6-8D3FA2CA7052}" type="presOf" srcId="{D3D82C47-23FF-4EB1-A6C2-A64318FE8039}" destId="{9EF728C7-E421-4E3B-8645-AB801EE49351}" srcOrd="0" destOrd="0" presId="urn:microsoft.com/office/officeart/2008/layout/AlternatingPictureBlocks"/>
    <dgm:cxn modelId="{85E3C0B4-B137-4EC0-A463-A11130A34E23}" type="presOf" srcId="{0CF2749D-D78B-4234-A6E9-FC1FBAE204FD}" destId="{76AD748C-B62B-41E5-AA12-8E2231E21D0A}" srcOrd="0" destOrd="0" presId="urn:microsoft.com/office/officeart/2008/layout/AlternatingPictureBlocks"/>
    <dgm:cxn modelId="{73AA7451-EDEA-494C-966C-B98AA0EAF1C0}" srcId="{D3D82C47-23FF-4EB1-A6C2-A64318FE8039}" destId="{8BC94FAB-8469-4C34-93C5-E2B215F6CBDD}" srcOrd="0" destOrd="0" parTransId="{2D4DBAFB-86CC-4A71-B5E0-2EBB4AD564CE}" sibTransId="{E537F52A-5A72-4198-89CD-B183A96DAC21}"/>
    <dgm:cxn modelId="{ACB5DB76-731A-4882-A732-77EC0651B3B1}" type="presOf" srcId="{8BC94FAB-8469-4C34-93C5-E2B215F6CBDD}" destId="{C3B2331F-4142-46A7-8AEB-2E06358963A7}" srcOrd="0" destOrd="0" presId="urn:microsoft.com/office/officeart/2008/layout/AlternatingPictureBlocks"/>
    <dgm:cxn modelId="{7DF48392-7B37-4C73-BB96-84A5F03711CF}" type="presParOf" srcId="{9EF728C7-E421-4E3B-8645-AB801EE49351}" destId="{A2ADC9B4-594E-470B-A629-3C824F8416D1}" srcOrd="0" destOrd="0" presId="urn:microsoft.com/office/officeart/2008/layout/AlternatingPictureBlocks"/>
    <dgm:cxn modelId="{C318A12D-EC5B-4853-A1F5-C067A91DC385}" type="presParOf" srcId="{A2ADC9B4-594E-470B-A629-3C824F8416D1}" destId="{C3B2331F-4142-46A7-8AEB-2E06358963A7}" srcOrd="0" destOrd="0" presId="urn:microsoft.com/office/officeart/2008/layout/AlternatingPictureBlocks"/>
    <dgm:cxn modelId="{0DC40A79-BCF7-45D4-83EE-856A650C60AF}" type="presParOf" srcId="{A2ADC9B4-594E-470B-A629-3C824F8416D1}" destId="{9BA92F18-0EE4-42F5-B15E-C7B19A7392F6}" srcOrd="1" destOrd="0" presId="urn:microsoft.com/office/officeart/2008/layout/AlternatingPictureBlocks"/>
    <dgm:cxn modelId="{F142F185-DFFE-4DBE-94EE-EDA3E7A2AC01}" type="presParOf" srcId="{9EF728C7-E421-4E3B-8645-AB801EE49351}" destId="{90E11899-0E46-437D-B05B-42662E1FC5B9}" srcOrd="1" destOrd="0" presId="urn:microsoft.com/office/officeart/2008/layout/AlternatingPictureBlocks"/>
    <dgm:cxn modelId="{BD63D16E-8FB3-4168-9D0C-D7B9E514188D}" type="presParOf" srcId="{9EF728C7-E421-4E3B-8645-AB801EE49351}" destId="{91678FB9-62E8-4265-974D-481C188AA6BE}" srcOrd="2" destOrd="0" presId="urn:microsoft.com/office/officeart/2008/layout/AlternatingPictureBlocks"/>
    <dgm:cxn modelId="{5B9183AF-F274-43A4-8D07-0934B81B4E20}" type="presParOf" srcId="{91678FB9-62E8-4265-974D-481C188AA6BE}" destId="{76AD748C-B62B-41E5-AA12-8E2231E21D0A}" srcOrd="0" destOrd="0" presId="urn:microsoft.com/office/officeart/2008/layout/AlternatingPictureBlocks"/>
    <dgm:cxn modelId="{13F318EB-0C9F-40D3-8755-EDDE4AED4FB4}" type="presParOf" srcId="{91678FB9-62E8-4265-974D-481C188AA6BE}" destId="{74C46627-A31E-4D1A-8A48-C78B09251B45}"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87297E1-A967-4695-90C1-7F4C28099B1D}" type="doc">
      <dgm:prSet loTypeId="urn:microsoft.com/office/officeart/2005/8/layout/radial4" loCatId="relationship" qsTypeId="urn:microsoft.com/office/officeart/2005/8/quickstyle/simple1" qsCatId="simple" csTypeId="urn:microsoft.com/office/officeart/2005/8/colors/colorful1#7" csCatId="colorful" phldr="1"/>
      <dgm:spPr/>
      <dgm:t>
        <a:bodyPr/>
        <a:lstStyle/>
        <a:p>
          <a:endParaRPr lang="es-ES"/>
        </a:p>
      </dgm:t>
    </dgm:pt>
    <dgm:pt modelId="{92D4D6AF-4DDD-4B40-8CEA-449456DEF367}">
      <dgm:prSet phldrT="[Texto]" custT="1"/>
      <dgm:spPr/>
      <dgm:t>
        <a:bodyPr/>
        <a:lstStyle/>
        <a:p>
          <a:r>
            <a:rPr lang="es-VE" sz="2400" b="1" dirty="0" smtClean="0"/>
            <a:t>Formación mediante las TIC</a:t>
          </a:r>
          <a:endParaRPr lang="es-ES" sz="2400" b="1" dirty="0"/>
        </a:p>
      </dgm:t>
    </dgm:pt>
    <dgm:pt modelId="{5CC4E475-AD96-4016-B585-D2868EB1022C}" type="parTrans" cxnId="{088EE229-6001-4524-B306-D4E03CB2E863}">
      <dgm:prSet/>
      <dgm:spPr/>
      <dgm:t>
        <a:bodyPr/>
        <a:lstStyle/>
        <a:p>
          <a:endParaRPr lang="es-ES" b="1"/>
        </a:p>
      </dgm:t>
    </dgm:pt>
    <dgm:pt modelId="{6D5984F3-E519-4FFD-BFE0-68C510B15E89}" type="sibTrans" cxnId="{088EE229-6001-4524-B306-D4E03CB2E863}">
      <dgm:prSet/>
      <dgm:spPr/>
      <dgm:t>
        <a:bodyPr/>
        <a:lstStyle/>
        <a:p>
          <a:endParaRPr lang="es-ES" b="1"/>
        </a:p>
      </dgm:t>
    </dgm:pt>
    <dgm:pt modelId="{6C2B74F0-FBB0-4983-8D7E-190FB936A092}">
      <dgm:prSet phldrT="[Texto]" custT="1"/>
      <dgm:spPr/>
      <dgm:t>
        <a:bodyPr/>
        <a:lstStyle/>
        <a:p>
          <a:r>
            <a:rPr lang="es-VE" sz="2000" b="1" dirty="0" smtClean="0"/>
            <a:t>En línea</a:t>
          </a:r>
          <a:endParaRPr lang="es-ES" sz="2000" b="1" dirty="0"/>
        </a:p>
      </dgm:t>
    </dgm:pt>
    <dgm:pt modelId="{8C320CCB-6D88-4BFF-BAE7-77495A2E053A}" type="parTrans" cxnId="{36AEFFB0-7304-482A-9339-E91FF37D30A1}">
      <dgm:prSet/>
      <dgm:spPr/>
      <dgm:t>
        <a:bodyPr/>
        <a:lstStyle/>
        <a:p>
          <a:endParaRPr lang="es-ES" b="1"/>
        </a:p>
      </dgm:t>
    </dgm:pt>
    <dgm:pt modelId="{8D5E7AF3-16BA-4782-9B4D-68AA92FD6D57}" type="sibTrans" cxnId="{36AEFFB0-7304-482A-9339-E91FF37D30A1}">
      <dgm:prSet/>
      <dgm:spPr/>
      <dgm:t>
        <a:bodyPr/>
        <a:lstStyle/>
        <a:p>
          <a:endParaRPr lang="es-ES" b="1"/>
        </a:p>
      </dgm:t>
    </dgm:pt>
    <dgm:pt modelId="{BD6EE8A5-5CC2-41B9-BBB2-358D823849EB}">
      <dgm:prSet phldrT="[Texto]" custT="1"/>
      <dgm:spPr>
        <a:solidFill>
          <a:schemeClr val="accent3">
            <a:lumMod val="75000"/>
          </a:schemeClr>
        </a:solidFill>
      </dgm:spPr>
      <dgm:t>
        <a:bodyPr/>
        <a:lstStyle/>
        <a:p>
          <a:r>
            <a:rPr lang="es-VE" sz="2000" b="1" dirty="0" smtClean="0"/>
            <a:t>Semi Presencial</a:t>
          </a:r>
          <a:endParaRPr lang="es-ES" sz="2000" b="1" dirty="0"/>
        </a:p>
      </dgm:t>
    </dgm:pt>
    <dgm:pt modelId="{357934AD-3E7E-4371-9EEA-36AC63E767A6}" type="parTrans" cxnId="{83B3747E-51CB-4D5C-84B3-D3EF7A102A52}">
      <dgm:prSet/>
      <dgm:spPr>
        <a:solidFill>
          <a:schemeClr val="accent3">
            <a:lumMod val="75000"/>
          </a:schemeClr>
        </a:solidFill>
      </dgm:spPr>
      <dgm:t>
        <a:bodyPr/>
        <a:lstStyle/>
        <a:p>
          <a:endParaRPr lang="es-ES" b="1"/>
        </a:p>
      </dgm:t>
    </dgm:pt>
    <dgm:pt modelId="{E9AE61AF-506B-429F-95CC-F74953BE19B9}" type="sibTrans" cxnId="{83B3747E-51CB-4D5C-84B3-D3EF7A102A52}">
      <dgm:prSet/>
      <dgm:spPr/>
      <dgm:t>
        <a:bodyPr/>
        <a:lstStyle/>
        <a:p>
          <a:endParaRPr lang="es-ES" b="1"/>
        </a:p>
      </dgm:t>
    </dgm:pt>
    <dgm:pt modelId="{44516E2A-C3E0-49B1-A581-1F00A72D2EEB}">
      <dgm:prSet phldrT="[Texto]" custT="1"/>
      <dgm:spPr/>
      <dgm:t>
        <a:bodyPr/>
        <a:lstStyle/>
        <a:p>
          <a:r>
            <a:rPr lang="es-VE" sz="2000" b="1" dirty="0" smtClean="0"/>
            <a:t>Apoyo a la clase presencial</a:t>
          </a:r>
          <a:endParaRPr lang="es-ES" sz="2000" b="1" dirty="0"/>
        </a:p>
      </dgm:t>
    </dgm:pt>
    <dgm:pt modelId="{E2722F7A-7465-4A00-9C31-3C7ACF2CD113}" type="parTrans" cxnId="{AF768BA1-9B38-422D-8163-AB939F20CF3F}">
      <dgm:prSet/>
      <dgm:spPr/>
      <dgm:t>
        <a:bodyPr/>
        <a:lstStyle/>
        <a:p>
          <a:endParaRPr lang="es-ES" b="1"/>
        </a:p>
      </dgm:t>
    </dgm:pt>
    <dgm:pt modelId="{679ACE1F-2975-4961-86D2-6AD80C502350}" type="sibTrans" cxnId="{AF768BA1-9B38-422D-8163-AB939F20CF3F}">
      <dgm:prSet/>
      <dgm:spPr/>
      <dgm:t>
        <a:bodyPr/>
        <a:lstStyle/>
        <a:p>
          <a:endParaRPr lang="es-ES" b="1"/>
        </a:p>
      </dgm:t>
    </dgm:pt>
    <dgm:pt modelId="{04460538-DC55-4E26-8CB9-95E0CEBA91AE}" type="pres">
      <dgm:prSet presAssocID="{587297E1-A967-4695-90C1-7F4C28099B1D}" presName="cycle" presStyleCnt="0">
        <dgm:presLayoutVars>
          <dgm:chMax val="1"/>
          <dgm:dir/>
          <dgm:animLvl val="ctr"/>
          <dgm:resizeHandles val="exact"/>
        </dgm:presLayoutVars>
      </dgm:prSet>
      <dgm:spPr/>
      <dgm:t>
        <a:bodyPr/>
        <a:lstStyle/>
        <a:p>
          <a:endParaRPr lang="es-ES"/>
        </a:p>
      </dgm:t>
    </dgm:pt>
    <dgm:pt modelId="{AEAD4C45-843F-4EC0-8AC9-A92A681DB405}" type="pres">
      <dgm:prSet presAssocID="{92D4D6AF-4DDD-4B40-8CEA-449456DEF367}" presName="centerShape" presStyleLbl="node0" presStyleIdx="0" presStyleCnt="1" custScaleX="169432" custScaleY="62973"/>
      <dgm:spPr>
        <a:prstGeom prst="roundRect">
          <a:avLst/>
        </a:prstGeom>
      </dgm:spPr>
      <dgm:t>
        <a:bodyPr/>
        <a:lstStyle/>
        <a:p>
          <a:endParaRPr lang="es-ES"/>
        </a:p>
      </dgm:t>
    </dgm:pt>
    <dgm:pt modelId="{25900B70-6DB9-4871-9B18-F70F8B84D10C}" type="pres">
      <dgm:prSet presAssocID="{8C320CCB-6D88-4BFF-BAE7-77495A2E053A}" presName="parTrans" presStyleLbl="bgSibTrans2D1" presStyleIdx="0" presStyleCnt="3" custAng="631235" custScaleY="84928" custLinFactNeighborX="-8028" custLinFactNeighborY="-23455"/>
      <dgm:spPr/>
      <dgm:t>
        <a:bodyPr/>
        <a:lstStyle/>
        <a:p>
          <a:endParaRPr lang="es-ES"/>
        </a:p>
      </dgm:t>
    </dgm:pt>
    <dgm:pt modelId="{898F20C9-54D1-4303-A62E-F34F6301DBD5}" type="pres">
      <dgm:prSet presAssocID="{6C2B74F0-FBB0-4983-8D7E-190FB936A092}" presName="node" presStyleLbl="node1" presStyleIdx="0" presStyleCnt="3" custRadScaleRad="105389" custRadScaleInc="6648">
        <dgm:presLayoutVars>
          <dgm:bulletEnabled val="1"/>
        </dgm:presLayoutVars>
      </dgm:prSet>
      <dgm:spPr>
        <a:prstGeom prst="round2DiagRect">
          <a:avLst/>
        </a:prstGeom>
      </dgm:spPr>
      <dgm:t>
        <a:bodyPr/>
        <a:lstStyle/>
        <a:p>
          <a:endParaRPr lang="es-ES"/>
        </a:p>
      </dgm:t>
    </dgm:pt>
    <dgm:pt modelId="{787FCFC5-1AFF-40B4-B889-974F080A9FF1}" type="pres">
      <dgm:prSet presAssocID="{357934AD-3E7E-4371-9EEA-36AC63E767A6}" presName="parTrans" presStyleLbl="bgSibTrans2D1" presStyleIdx="1" presStyleCnt="3" custScaleY="84928" custLinFactNeighborY="18479"/>
      <dgm:spPr/>
      <dgm:t>
        <a:bodyPr/>
        <a:lstStyle/>
        <a:p>
          <a:endParaRPr lang="es-ES"/>
        </a:p>
      </dgm:t>
    </dgm:pt>
    <dgm:pt modelId="{4B08232D-1511-4EB5-AA53-EA93AB0A398D}" type="pres">
      <dgm:prSet presAssocID="{BD6EE8A5-5CC2-41B9-BBB2-358D823849EB}" presName="node" presStyleLbl="node1" presStyleIdx="1" presStyleCnt="3" custRadScaleRad="108949">
        <dgm:presLayoutVars>
          <dgm:bulletEnabled val="1"/>
        </dgm:presLayoutVars>
      </dgm:prSet>
      <dgm:spPr>
        <a:prstGeom prst="round2DiagRect">
          <a:avLst/>
        </a:prstGeom>
      </dgm:spPr>
      <dgm:t>
        <a:bodyPr/>
        <a:lstStyle/>
        <a:p>
          <a:endParaRPr lang="es-ES"/>
        </a:p>
      </dgm:t>
    </dgm:pt>
    <dgm:pt modelId="{CD52B18E-CE12-4FB3-8BA8-E5BA224A30C2}" type="pres">
      <dgm:prSet presAssocID="{E2722F7A-7465-4A00-9C31-3C7ACF2CD113}" presName="parTrans" presStyleLbl="bgSibTrans2D1" presStyleIdx="2" presStyleCnt="3" custAng="21318862" custScaleY="84928" custLinFactNeighborX="3287" custLinFactNeighborY="-11827"/>
      <dgm:spPr/>
      <dgm:t>
        <a:bodyPr/>
        <a:lstStyle/>
        <a:p>
          <a:endParaRPr lang="es-ES"/>
        </a:p>
      </dgm:t>
    </dgm:pt>
    <dgm:pt modelId="{73D383D1-869F-43DE-B9CD-FCE0169D6566}" type="pres">
      <dgm:prSet presAssocID="{44516E2A-C3E0-49B1-A581-1F00A72D2EEB}" presName="node" presStyleLbl="node1" presStyleIdx="2" presStyleCnt="3" custRadScaleRad="105389" custRadScaleInc="-6648">
        <dgm:presLayoutVars>
          <dgm:bulletEnabled val="1"/>
        </dgm:presLayoutVars>
      </dgm:prSet>
      <dgm:spPr>
        <a:prstGeom prst="round2DiagRect">
          <a:avLst/>
        </a:prstGeom>
      </dgm:spPr>
      <dgm:t>
        <a:bodyPr/>
        <a:lstStyle/>
        <a:p>
          <a:endParaRPr lang="es-ES"/>
        </a:p>
      </dgm:t>
    </dgm:pt>
  </dgm:ptLst>
  <dgm:cxnLst>
    <dgm:cxn modelId="{60D32836-A745-401F-9B25-F29E1013753B}" type="presOf" srcId="{357934AD-3E7E-4371-9EEA-36AC63E767A6}" destId="{787FCFC5-1AFF-40B4-B889-974F080A9FF1}" srcOrd="0" destOrd="0" presId="urn:microsoft.com/office/officeart/2005/8/layout/radial4"/>
    <dgm:cxn modelId="{088EE229-6001-4524-B306-D4E03CB2E863}" srcId="{587297E1-A967-4695-90C1-7F4C28099B1D}" destId="{92D4D6AF-4DDD-4B40-8CEA-449456DEF367}" srcOrd="0" destOrd="0" parTransId="{5CC4E475-AD96-4016-B585-D2868EB1022C}" sibTransId="{6D5984F3-E519-4FFD-BFE0-68C510B15E89}"/>
    <dgm:cxn modelId="{653660EE-2397-45F9-984A-688AC7A85B7A}" type="presOf" srcId="{44516E2A-C3E0-49B1-A581-1F00A72D2EEB}" destId="{73D383D1-869F-43DE-B9CD-FCE0169D6566}" srcOrd="0" destOrd="0" presId="urn:microsoft.com/office/officeart/2005/8/layout/radial4"/>
    <dgm:cxn modelId="{AEEE7225-D585-4DEC-A11F-34C7F485C9FB}" type="presOf" srcId="{6C2B74F0-FBB0-4983-8D7E-190FB936A092}" destId="{898F20C9-54D1-4303-A62E-F34F6301DBD5}" srcOrd="0" destOrd="0" presId="urn:microsoft.com/office/officeart/2005/8/layout/radial4"/>
    <dgm:cxn modelId="{36AEFFB0-7304-482A-9339-E91FF37D30A1}" srcId="{92D4D6AF-4DDD-4B40-8CEA-449456DEF367}" destId="{6C2B74F0-FBB0-4983-8D7E-190FB936A092}" srcOrd="0" destOrd="0" parTransId="{8C320CCB-6D88-4BFF-BAE7-77495A2E053A}" sibTransId="{8D5E7AF3-16BA-4782-9B4D-68AA92FD6D57}"/>
    <dgm:cxn modelId="{4EEDA117-22CC-4231-848C-8C5BA90F7F15}" type="presOf" srcId="{92D4D6AF-4DDD-4B40-8CEA-449456DEF367}" destId="{AEAD4C45-843F-4EC0-8AC9-A92A681DB405}" srcOrd="0" destOrd="0" presId="urn:microsoft.com/office/officeart/2005/8/layout/radial4"/>
    <dgm:cxn modelId="{98E8F7CF-89D3-484F-8D35-B58D56D454A7}" type="presOf" srcId="{8C320CCB-6D88-4BFF-BAE7-77495A2E053A}" destId="{25900B70-6DB9-4871-9B18-F70F8B84D10C}" srcOrd="0" destOrd="0" presId="urn:microsoft.com/office/officeart/2005/8/layout/radial4"/>
    <dgm:cxn modelId="{AF768BA1-9B38-422D-8163-AB939F20CF3F}" srcId="{92D4D6AF-4DDD-4B40-8CEA-449456DEF367}" destId="{44516E2A-C3E0-49B1-A581-1F00A72D2EEB}" srcOrd="2" destOrd="0" parTransId="{E2722F7A-7465-4A00-9C31-3C7ACF2CD113}" sibTransId="{679ACE1F-2975-4961-86D2-6AD80C502350}"/>
    <dgm:cxn modelId="{6A819BC9-26C0-472C-83A4-20F955838491}" type="presOf" srcId="{E2722F7A-7465-4A00-9C31-3C7ACF2CD113}" destId="{CD52B18E-CE12-4FB3-8BA8-E5BA224A30C2}" srcOrd="0" destOrd="0" presId="urn:microsoft.com/office/officeart/2005/8/layout/radial4"/>
    <dgm:cxn modelId="{95A476F7-F1E5-4202-B19C-02AD4F539213}" type="presOf" srcId="{BD6EE8A5-5CC2-41B9-BBB2-358D823849EB}" destId="{4B08232D-1511-4EB5-AA53-EA93AB0A398D}" srcOrd="0" destOrd="0" presId="urn:microsoft.com/office/officeart/2005/8/layout/radial4"/>
    <dgm:cxn modelId="{83B3747E-51CB-4D5C-84B3-D3EF7A102A52}" srcId="{92D4D6AF-4DDD-4B40-8CEA-449456DEF367}" destId="{BD6EE8A5-5CC2-41B9-BBB2-358D823849EB}" srcOrd="1" destOrd="0" parTransId="{357934AD-3E7E-4371-9EEA-36AC63E767A6}" sibTransId="{E9AE61AF-506B-429F-95CC-F74953BE19B9}"/>
    <dgm:cxn modelId="{5704BFC4-FCF3-4387-8B79-B1C214249AFA}" type="presOf" srcId="{587297E1-A967-4695-90C1-7F4C28099B1D}" destId="{04460538-DC55-4E26-8CB9-95E0CEBA91AE}" srcOrd="0" destOrd="0" presId="urn:microsoft.com/office/officeart/2005/8/layout/radial4"/>
    <dgm:cxn modelId="{8B4708A4-3928-49E8-9AC3-D0503DDE50F9}" type="presParOf" srcId="{04460538-DC55-4E26-8CB9-95E0CEBA91AE}" destId="{AEAD4C45-843F-4EC0-8AC9-A92A681DB405}" srcOrd="0" destOrd="0" presId="urn:microsoft.com/office/officeart/2005/8/layout/radial4"/>
    <dgm:cxn modelId="{4300FDE5-CF2E-4709-9511-A9354931C53A}" type="presParOf" srcId="{04460538-DC55-4E26-8CB9-95E0CEBA91AE}" destId="{25900B70-6DB9-4871-9B18-F70F8B84D10C}" srcOrd="1" destOrd="0" presId="urn:microsoft.com/office/officeart/2005/8/layout/radial4"/>
    <dgm:cxn modelId="{B3F1D6C6-74DB-4944-9B91-EB9A4E400301}" type="presParOf" srcId="{04460538-DC55-4E26-8CB9-95E0CEBA91AE}" destId="{898F20C9-54D1-4303-A62E-F34F6301DBD5}" srcOrd="2" destOrd="0" presId="urn:microsoft.com/office/officeart/2005/8/layout/radial4"/>
    <dgm:cxn modelId="{F7557094-7E46-4766-9DCC-3AECF59CE748}" type="presParOf" srcId="{04460538-DC55-4E26-8CB9-95E0CEBA91AE}" destId="{787FCFC5-1AFF-40B4-B889-974F080A9FF1}" srcOrd="3" destOrd="0" presId="urn:microsoft.com/office/officeart/2005/8/layout/radial4"/>
    <dgm:cxn modelId="{76D8D386-96E1-4477-91E4-F12DC1856585}" type="presParOf" srcId="{04460538-DC55-4E26-8CB9-95E0CEBA91AE}" destId="{4B08232D-1511-4EB5-AA53-EA93AB0A398D}" srcOrd="4" destOrd="0" presId="urn:microsoft.com/office/officeart/2005/8/layout/radial4"/>
    <dgm:cxn modelId="{65C50B24-B1DF-426B-919F-A29C43F8D939}" type="presParOf" srcId="{04460538-DC55-4E26-8CB9-95E0CEBA91AE}" destId="{CD52B18E-CE12-4FB3-8BA8-E5BA224A30C2}" srcOrd="5" destOrd="0" presId="urn:microsoft.com/office/officeart/2005/8/layout/radial4"/>
    <dgm:cxn modelId="{030253FE-B232-42B1-903A-B97E6AFC752F}" type="presParOf" srcId="{04460538-DC55-4E26-8CB9-95E0CEBA91AE}" destId="{73D383D1-869F-43DE-B9CD-FCE0169D6566}"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11C5D2A-3CC9-437A-B477-AFC532DEEFD3}" type="doc">
      <dgm:prSet loTypeId="urn:microsoft.com/office/officeart/2005/8/layout/vList5" loCatId="list" qsTypeId="urn:microsoft.com/office/officeart/2005/8/quickstyle/3d1" qsCatId="3D" csTypeId="urn:microsoft.com/office/officeart/2005/8/colors/colorful1#8" csCatId="colorful" phldr="1"/>
      <dgm:spPr/>
      <dgm:t>
        <a:bodyPr/>
        <a:lstStyle/>
        <a:p>
          <a:endParaRPr lang="es-ES"/>
        </a:p>
      </dgm:t>
    </dgm:pt>
    <dgm:pt modelId="{5B87AC7D-A01D-426F-ADDD-C844EEFF4E4C}">
      <dgm:prSet phldrT="[Texto]" custT="1"/>
      <dgm:spPr/>
      <dgm:t>
        <a:bodyPr/>
        <a:lstStyle/>
        <a:p>
          <a:r>
            <a:rPr lang="es-ES" sz="2000" b="1" dirty="0" smtClean="0">
              <a:latin typeface="+mn-lt"/>
            </a:rPr>
            <a:t>Conocimientos</a:t>
          </a:r>
          <a:endParaRPr lang="es-ES" sz="2000" b="1" dirty="0">
            <a:latin typeface="+mn-lt"/>
          </a:endParaRPr>
        </a:p>
      </dgm:t>
    </dgm:pt>
    <dgm:pt modelId="{2BDEEBA0-F537-4F91-997B-5D07947A947C}" type="parTrans" cxnId="{95CE469B-48BD-4C51-95DB-09BDEC71C8F3}">
      <dgm:prSet/>
      <dgm:spPr/>
      <dgm:t>
        <a:bodyPr/>
        <a:lstStyle/>
        <a:p>
          <a:endParaRPr lang="es-ES">
            <a:latin typeface="+mn-lt"/>
          </a:endParaRPr>
        </a:p>
      </dgm:t>
    </dgm:pt>
    <dgm:pt modelId="{970050CA-56A9-429D-BA83-A28E82797C49}" type="sibTrans" cxnId="{95CE469B-48BD-4C51-95DB-09BDEC71C8F3}">
      <dgm:prSet/>
      <dgm:spPr/>
      <dgm:t>
        <a:bodyPr/>
        <a:lstStyle/>
        <a:p>
          <a:endParaRPr lang="es-ES">
            <a:latin typeface="+mn-lt"/>
          </a:endParaRPr>
        </a:p>
      </dgm:t>
    </dgm:pt>
    <dgm:pt modelId="{757D4F9D-0E60-444B-B522-D6AC5A6DF3AA}">
      <dgm:prSet phldrT="[Texto]" custT="1"/>
      <dgm:spPr/>
      <dgm:t>
        <a:bodyPr/>
        <a:lstStyle/>
        <a:p>
          <a:r>
            <a:rPr lang="es-ES" sz="1800" b="1" dirty="0" smtClean="0">
              <a:latin typeface="+mn-lt"/>
            </a:rPr>
            <a:t>Estrategias de enseñanza, aprendizaje y evaluación con y en las TIC</a:t>
          </a:r>
          <a:endParaRPr lang="es-ES" sz="1800" b="1" dirty="0">
            <a:latin typeface="+mn-lt"/>
          </a:endParaRPr>
        </a:p>
      </dgm:t>
    </dgm:pt>
    <dgm:pt modelId="{9C9B352D-CD3A-416B-B459-588EB09EA903}" type="parTrans" cxnId="{1FBDACAE-B962-4DFA-B54A-A96945F7B8D9}">
      <dgm:prSet/>
      <dgm:spPr/>
      <dgm:t>
        <a:bodyPr/>
        <a:lstStyle/>
        <a:p>
          <a:endParaRPr lang="es-ES">
            <a:latin typeface="+mn-lt"/>
          </a:endParaRPr>
        </a:p>
      </dgm:t>
    </dgm:pt>
    <dgm:pt modelId="{A9A28112-A8A5-4481-B701-C2C83433E483}" type="sibTrans" cxnId="{1FBDACAE-B962-4DFA-B54A-A96945F7B8D9}">
      <dgm:prSet/>
      <dgm:spPr/>
      <dgm:t>
        <a:bodyPr/>
        <a:lstStyle/>
        <a:p>
          <a:endParaRPr lang="es-ES">
            <a:latin typeface="+mn-lt"/>
          </a:endParaRPr>
        </a:p>
      </dgm:t>
    </dgm:pt>
    <dgm:pt modelId="{4E3B84BA-386E-426D-8FA5-DCB0CEE53E68}">
      <dgm:prSet phldrT="[Texto]" custT="1"/>
      <dgm:spPr/>
      <dgm:t>
        <a:bodyPr/>
        <a:lstStyle/>
        <a:p>
          <a:r>
            <a:rPr lang="es-ES" sz="1800" b="1" dirty="0" smtClean="0">
              <a:latin typeface="+mn-lt"/>
            </a:rPr>
            <a:t>Recursos tecnológicos.</a:t>
          </a:r>
          <a:endParaRPr lang="es-ES" sz="1800" b="1" dirty="0">
            <a:latin typeface="+mn-lt"/>
          </a:endParaRPr>
        </a:p>
      </dgm:t>
    </dgm:pt>
    <dgm:pt modelId="{85C1CEA5-C974-4F73-9A97-1E801A74A17F}" type="parTrans" cxnId="{5F87D6F0-80C6-4BD8-B045-C6F14F03CBF9}">
      <dgm:prSet/>
      <dgm:spPr/>
      <dgm:t>
        <a:bodyPr/>
        <a:lstStyle/>
        <a:p>
          <a:endParaRPr lang="es-ES">
            <a:latin typeface="+mn-lt"/>
          </a:endParaRPr>
        </a:p>
      </dgm:t>
    </dgm:pt>
    <dgm:pt modelId="{39FB28DB-DF72-41CF-A643-046405D3B0CF}" type="sibTrans" cxnId="{5F87D6F0-80C6-4BD8-B045-C6F14F03CBF9}">
      <dgm:prSet/>
      <dgm:spPr/>
      <dgm:t>
        <a:bodyPr/>
        <a:lstStyle/>
        <a:p>
          <a:endParaRPr lang="es-ES">
            <a:latin typeface="+mn-lt"/>
          </a:endParaRPr>
        </a:p>
      </dgm:t>
    </dgm:pt>
    <dgm:pt modelId="{20B0632D-4292-4232-91ED-21816D83F076}">
      <dgm:prSet phldrT="[Texto]" custT="1"/>
      <dgm:spPr/>
      <dgm:t>
        <a:bodyPr/>
        <a:lstStyle/>
        <a:p>
          <a:r>
            <a:rPr lang="es-ES" sz="2000" b="1" dirty="0" smtClean="0">
              <a:latin typeface="+mn-lt"/>
            </a:rPr>
            <a:t>Habilidades y destrezas</a:t>
          </a:r>
          <a:endParaRPr lang="es-ES" sz="2000" b="1" dirty="0">
            <a:latin typeface="+mn-lt"/>
          </a:endParaRPr>
        </a:p>
      </dgm:t>
    </dgm:pt>
    <dgm:pt modelId="{234240C1-CF07-4355-8398-5EE5C558E3F6}" type="parTrans" cxnId="{19908AA7-47C5-4D80-BBA3-A459ED17667F}">
      <dgm:prSet/>
      <dgm:spPr/>
      <dgm:t>
        <a:bodyPr/>
        <a:lstStyle/>
        <a:p>
          <a:endParaRPr lang="es-ES">
            <a:latin typeface="+mn-lt"/>
          </a:endParaRPr>
        </a:p>
      </dgm:t>
    </dgm:pt>
    <dgm:pt modelId="{E9E0CE37-E8E4-4982-A0E2-FD8D4D4FE660}" type="sibTrans" cxnId="{19908AA7-47C5-4D80-BBA3-A459ED17667F}">
      <dgm:prSet/>
      <dgm:spPr/>
      <dgm:t>
        <a:bodyPr/>
        <a:lstStyle/>
        <a:p>
          <a:endParaRPr lang="es-ES">
            <a:latin typeface="+mn-lt"/>
          </a:endParaRPr>
        </a:p>
      </dgm:t>
    </dgm:pt>
    <dgm:pt modelId="{9FD9DF37-2783-4FAD-85B5-D1D572076D92}">
      <dgm:prSet phldrT="[Texto]" custT="1"/>
      <dgm:spPr/>
      <dgm:t>
        <a:bodyPr/>
        <a:lstStyle/>
        <a:p>
          <a:r>
            <a:rPr lang="es-ES" sz="1600" b="1" dirty="0" smtClean="0">
              <a:latin typeface="+mn-lt"/>
            </a:rPr>
            <a:t>Pensamiento creativo, innovador, analítico, crítico, reflexivo</a:t>
          </a:r>
          <a:endParaRPr lang="es-ES" sz="1600" b="1" dirty="0">
            <a:latin typeface="+mn-lt"/>
          </a:endParaRPr>
        </a:p>
      </dgm:t>
    </dgm:pt>
    <dgm:pt modelId="{ABAA063B-2833-4FEE-9DF7-E5FD03537584}" type="parTrans" cxnId="{EFA9A273-2F78-4276-9A98-3C8E72BC4A4D}">
      <dgm:prSet/>
      <dgm:spPr/>
      <dgm:t>
        <a:bodyPr/>
        <a:lstStyle/>
        <a:p>
          <a:endParaRPr lang="es-ES">
            <a:latin typeface="+mn-lt"/>
          </a:endParaRPr>
        </a:p>
      </dgm:t>
    </dgm:pt>
    <dgm:pt modelId="{9C7049E7-3B44-4D3D-81B9-282DFB50AFAA}" type="sibTrans" cxnId="{EFA9A273-2F78-4276-9A98-3C8E72BC4A4D}">
      <dgm:prSet/>
      <dgm:spPr/>
      <dgm:t>
        <a:bodyPr/>
        <a:lstStyle/>
        <a:p>
          <a:endParaRPr lang="es-ES">
            <a:latin typeface="+mn-lt"/>
          </a:endParaRPr>
        </a:p>
      </dgm:t>
    </dgm:pt>
    <dgm:pt modelId="{455CEF75-EF06-41EE-B02B-F92DCDF4E70B}">
      <dgm:prSet phldrT="[Texto]" custT="1"/>
      <dgm:spPr/>
      <dgm:t>
        <a:bodyPr/>
        <a:lstStyle/>
        <a:p>
          <a:r>
            <a:rPr lang="es-ES" sz="1600" b="1" dirty="0" smtClean="0">
              <a:latin typeface="+mn-lt"/>
            </a:rPr>
            <a:t>Uso de equipos tecnológicos, manejo de sistemas y programas informáticos</a:t>
          </a:r>
          <a:endParaRPr lang="es-ES" sz="1600" b="1" dirty="0">
            <a:latin typeface="+mn-lt"/>
          </a:endParaRPr>
        </a:p>
      </dgm:t>
    </dgm:pt>
    <dgm:pt modelId="{270699D3-08A5-4F51-9538-89BAE57ECEFD}" type="parTrans" cxnId="{6BEFA91B-CA74-4E81-82CF-5C2307CB27B8}">
      <dgm:prSet/>
      <dgm:spPr/>
      <dgm:t>
        <a:bodyPr/>
        <a:lstStyle/>
        <a:p>
          <a:endParaRPr lang="es-ES">
            <a:latin typeface="+mn-lt"/>
          </a:endParaRPr>
        </a:p>
      </dgm:t>
    </dgm:pt>
    <dgm:pt modelId="{2DF22196-6F58-4EC1-8692-821873592267}" type="sibTrans" cxnId="{6BEFA91B-CA74-4E81-82CF-5C2307CB27B8}">
      <dgm:prSet/>
      <dgm:spPr/>
      <dgm:t>
        <a:bodyPr/>
        <a:lstStyle/>
        <a:p>
          <a:endParaRPr lang="es-ES">
            <a:latin typeface="+mn-lt"/>
          </a:endParaRPr>
        </a:p>
      </dgm:t>
    </dgm:pt>
    <dgm:pt modelId="{F2E9C86C-D40D-4601-A771-06702B10C9A9}">
      <dgm:prSet phldrT="[Texto]" custT="1"/>
      <dgm:spPr/>
      <dgm:t>
        <a:bodyPr/>
        <a:lstStyle/>
        <a:p>
          <a:r>
            <a:rPr lang="es-ES" sz="2000" b="1" dirty="0" smtClean="0">
              <a:latin typeface="+mn-lt"/>
            </a:rPr>
            <a:t>Actitudes</a:t>
          </a:r>
        </a:p>
        <a:p>
          <a:r>
            <a:rPr lang="es-ES" sz="2000" b="1" dirty="0" smtClean="0">
              <a:latin typeface="+mn-lt"/>
            </a:rPr>
            <a:t>Valores</a:t>
          </a:r>
          <a:endParaRPr lang="es-ES" sz="2000" b="1" dirty="0">
            <a:latin typeface="+mn-lt"/>
          </a:endParaRPr>
        </a:p>
      </dgm:t>
    </dgm:pt>
    <dgm:pt modelId="{3B8A68F3-CC92-4264-920B-13D45644B757}" type="parTrans" cxnId="{E8782233-3A8C-4F83-86EF-32C9E54E833B}">
      <dgm:prSet/>
      <dgm:spPr/>
      <dgm:t>
        <a:bodyPr/>
        <a:lstStyle/>
        <a:p>
          <a:endParaRPr lang="es-ES">
            <a:latin typeface="+mn-lt"/>
          </a:endParaRPr>
        </a:p>
      </dgm:t>
    </dgm:pt>
    <dgm:pt modelId="{BCA92153-8684-4DFA-96AD-4BC4CCC7A848}" type="sibTrans" cxnId="{E8782233-3A8C-4F83-86EF-32C9E54E833B}">
      <dgm:prSet/>
      <dgm:spPr/>
      <dgm:t>
        <a:bodyPr/>
        <a:lstStyle/>
        <a:p>
          <a:endParaRPr lang="es-ES">
            <a:latin typeface="+mn-lt"/>
          </a:endParaRPr>
        </a:p>
      </dgm:t>
    </dgm:pt>
    <dgm:pt modelId="{D57A8ACE-92B8-4D60-BBB1-3330D068B577}">
      <dgm:prSet phldrT="[Texto]" custT="1"/>
      <dgm:spPr/>
      <dgm:t>
        <a:bodyPr/>
        <a:lstStyle/>
        <a:p>
          <a:r>
            <a:rPr lang="es-ES" sz="1600" b="1" dirty="0" smtClean="0">
              <a:latin typeface="+mn-lt"/>
            </a:rPr>
            <a:t>Orientación a la innovación, orientación al logro, adaptación a los cambios, trabajo en situaciones de incertidumbre</a:t>
          </a:r>
          <a:endParaRPr lang="es-ES" sz="1600" b="1" dirty="0">
            <a:latin typeface="+mn-lt"/>
          </a:endParaRPr>
        </a:p>
      </dgm:t>
    </dgm:pt>
    <dgm:pt modelId="{2A242F37-254B-4CAE-95A6-B5B88BE9C5FD}" type="parTrans" cxnId="{FE49462B-4232-49E4-BA0E-4641DE760DDD}">
      <dgm:prSet/>
      <dgm:spPr/>
      <dgm:t>
        <a:bodyPr/>
        <a:lstStyle/>
        <a:p>
          <a:endParaRPr lang="es-ES">
            <a:latin typeface="+mn-lt"/>
          </a:endParaRPr>
        </a:p>
      </dgm:t>
    </dgm:pt>
    <dgm:pt modelId="{BF9216A3-229F-42B7-9BD6-99F337449D86}" type="sibTrans" cxnId="{FE49462B-4232-49E4-BA0E-4641DE760DDD}">
      <dgm:prSet/>
      <dgm:spPr/>
      <dgm:t>
        <a:bodyPr/>
        <a:lstStyle/>
        <a:p>
          <a:endParaRPr lang="es-ES">
            <a:latin typeface="+mn-lt"/>
          </a:endParaRPr>
        </a:p>
      </dgm:t>
    </dgm:pt>
    <dgm:pt modelId="{87A788E9-9948-48C1-B1ED-FDBD57E6457C}">
      <dgm:prSet phldrT="[Texto]" custT="1"/>
      <dgm:spPr/>
      <dgm:t>
        <a:bodyPr/>
        <a:lstStyle/>
        <a:p>
          <a:r>
            <a:rPr lang="es-ES" sz="1600" b="1" dirty="0" smtClean="0">
              <a:latin typeface="+mn-lt"/>
            </a:rPr>
            <a:t>Responsabilidad</a:t>
          </a:r>
          <a:endParaRPr lang="es-ES" sz="1600" b="1" dirty="0">
            <a:latin typeface="+mn-lt"/>
          </a:endParaRPr>
        </a:p>
      </dgm:t>
    </dgm:pt>
    <dgm:pt modelId="{4447E650-714D-4DB1-AB68-A6A4C4C667AE}" type="parTrans" cxnId="{78FC9B15-5307-4C20-903F-B0324E1D3870}">
      <dgm:prSet/>
      <dgm:spPr/>
      <dgm:t>
        <a:bodyPr/>
        <a:lstStyle/>
        <a:p>
          <a:endParaRPr lang="es-ES">
            <a:latin typeface="+mn-lt"/>
          </a:endParaRPr>
        </a:p>
      </dgm:t>
    </dgm:pt>
    <dgm:pt modelId="{1DA376DC-1348-43D5-9A83-07105257EF23}" type="sibTrans" cxnId="{78FC9B15-5307-4C20-903F-B0324E1D3870}">
      <dgm:prSet/>
      <dgm:spPr/>
      <dgm:t>
        <a:bodyPr/>
        <a:lstStyle/>
        <a:p>
          <a:endParaRPr lang="es-ES">
            <a:latin typeface="+mn-lt"/>
          </a:endParaRPr>
        </a:p>
      </dgm:t>
    </dgm:pt>
    <dgm:pt modelId="{3B840BBC-087D-4F6E-94CA-B7F11CA81D3E}">
      <dgm:prSet phldrT="[Texto]" custT="1"/>
      <dgm:spPr/>
      <dgm:t>
        <a:bodyPr/>
        <a:lstStyle/>
        <a:p>
          <a:r>
            <a:rPr lang="es-ES" sz="1600" b="1" dirty="0" smtClean="0">
              <a:latin typeface="+mn-lt"/>
            </a:rPr>
            <a:t>Uso del tiempo</a:t>
          </a:r>
          <a:endParaRPr lang="es-ES" sz="1600" b="1" dirty="0">
            <a:latin typeface="+mn-lt"/>
          </a:endParaRPr>
        </a:p>
      </dgm:t>
    </dgm:pt>
    <dgm:pt modelId="{51800A70-8141-4219-A6C2-17BEC9DDF54F}" type="parTrans" cxnId="{D75B959B-B80A-420F-B2A8-79BDA36E79C3}">
      <dgm:prSet/>
      <dgm:spPr/>
      <dgm:t>
        <a:bodyPr/>
        <a:lstStyle/>
        <a:p>
          <a:endParaRPr lang="es-ES">
            <a:latin typeface="+mn-lt"/>
          </a:endParaRPr>
        </a:p>
      </dgm:t>
    </dgm:pt>
    <dgm:pt modelId="{C9CB7D11-A809-410D-9D5A-2A30C2A68797}" type="sibTrans" cxnId="{D75B959B-B80A-420F-B2A8-79BDA36E79C3}">
      <dgm:prSet/>
      <dgm:spPr/>
      <dgm:t>
        <a:bodyPr/>
        <a:lstStyle/>
        <a:p>
          <a:endParaRPr lang="es-ES">
            <a:latin typeface="+mn-lt"/>
          </a:endParaRPr>
        </a:p>
      </dgm:t>
    </dgm:pt>
    <dgm:pt modelId="{558D185A-A45F-4E1A-BF3C-F9179FC377C4}">
      <dgm:prSet phldrT="[Texto]" custT="1"/>
      <dgm:spPr/>
      <dgm:t>
        <a:bodyPr/>
        <a:lstStyle/>
        <a:p>
          <a:r>
            <a:rPr lang="es-ES" sz="1600" b="1" dirty="0" smtClean="0">
              <a:latin typeface="+mn-lt"/>
            </a:rPr>
            <a:t>Trabajo colaborativo y en equipos</a:t>
          </a:r>
          <a:endParaRPr lang="es-ES" sz="1600" b="1" dirty="0">
            <a:latin typeface="+mn-lt"/>
          </a:endParaRPr>
        </a:p>
      </dgm:t>
    </dgm:pt>
    <dgm:pt modelId="{8192126B-DE90-44FA-A575-F5143524C3D9}" type="parTrans" cxnId="{F8567034-D09D-4ED1-9506-8EAB71404C3E}">
      <dgm:prSet/>
      <dgm:spPr/>
      <dgm:t>
        <a:bodyPr/>
        <a:lstStyle/>
        <a:p>
          <a:endParaRPr lang="es-ES">
            <a:latin typeface="+mn-lt"/>
          </a:endParaRPr>
        </a:p>
      </dgm:t>
    </dgm:pt>
    <dgm:pt modelId="{108FAE0F-3FDA-43D0-9F01-AA7CBFEB55D7}" type="sibTrans" cxnId="{F8567034-D09D-4ED1-9506-8EAB71404C3E}">
      <dgm:prSet/>
      <dgm:spPr/>
      <dgm:t>
        <a:bodyPr/>
        <a:lstStyle/>
        <a:p>
          <a:endParaRPr lang="es-ES">
            <a:latin typeface="+mn-lt"/>
          </a:endParaRPr>
        </a:p>
      </dgm:t>
    </dgm:pt>
    <dgm:pt modelId="{587AB8C1-0840-42BD-91C4-B984D7636FAA}">
      <dgm:prSet phldrT="[Texto]" custT="1"/>
      <dgm:spPr/>
      <dgm:t>
        <a:bodyPr/>
        <a:lstStyle/>
        <a:p>
          <a:r>
            <a:rPr lang="es-VE" sz="1600" b="1" dirty="0" smtClean="0">
              <a:latin typeface="+mn-lt"/>
            </a:rPr>
            <a:t>Sentido ético</a:t>
          </a:r>
          <a:endParaRPr lang="es-ES" sz="1600" b="1" dirty="0">
            <a:latin typeface="+mn-lt"/>
          </a:endParaRPr>
        </a:p>
      </dgm:t>
    </dgm:pt>
    <dgm:pt modelId="{C90F6610-30D7-4F4B-993E-ADFD5DEB8DE4}" type="parTrans" cxnId="{C57D2226-ACBD-4205-BBD8-5E38E54CCDA4}">
      <dgm:prSet/>
      <dgm:spPr/>
      <dgm:t>
        <a:bodyPr/>
        <a:lstStyle/>
        <a:p>
          <a:endParaRPr lang="es-ES">
            <a:latin typeface="+mn-lt"/>
          </a:endParaRPr>
        </a:p>
      </dgm:t>
    </dgm:pt>
    <dgm:pt modelId="{15828F80-E3DA-42E8-A01B-72D06CFCB34E}" type="sibTrans" cxnId="{C57D2226-ACBD-4205-BBD8-5E38E54CCDA4}">
      <dgm:prSet/>
      <dgm:spPr/>
      <dgm:t>
        <a:bodyPr/>
        <a:lstStyle/>
        <a:p>
          <a:endParaRPr lang="es-ES">
            <a:latin typeface="+mn-lt"/>
          </a:endParaRPr>
        </a:p>
      </dgm:t>
    </dgm:pt>
    <dgm:pt modelId="{7688A7CF-1B8E-454F-B925-AA225852368A}" type="pres">
      <dgm:prSet presAssocID="{D11C5D2A-3CC9-437A-B477-AFC532DEEFD3}" presName="Name0" presStyleCnt="0">
        <dgm:presLayoutVars>
          <dgm:dir/>
          <dgm:animLvl val="lvl"/>
          <dgm:resizeHandles val="exact"/>
        </dgm:presLayoutVars>
      </dgm:prSet>
      <dgm:spPr/>
      <dgm:t>
        <a:bodyPr/>
        <a:lstStyle/>
        <a:p>
          <a:endParaRPr lang="es-ES"/>
        </a:p>
      </dgm:t>
    </dgm:pt>
    <dgm:pt modelId="{E851C313-5C48-4B4F-AB7B-21560DA6F47C}" type="pres">
      <dgm:prSet presAssocID="{5B87AC7D-A01D-426F-ADDD-C844EEFF4E4C}" presName="linNode" presStyleCnt="0"/>
      <dgm:spPr/>
      <dgm:t>
        <a:bodyPr/>
        <a:lstStyle/>
        <a:p>
          <a:endParaRPr lang="es-ES"/>
        </a:p>
      </dgm:t>
    </dgm:pt>
    <dgm:pt modelId="{7C2D7FE9-9CFF-49CB-89C0-CAF85859B634}" type="pres">
      <dgm:prSet presAssocID="{5B87AC7D-A01D-426F-ADDD-C844EEFF4E4C}" presName="parentText" presStyleLbl="node1" presStyleIdx="0" presStyleCnt="3" custScaleX="87019">
        <dgm:presLayoutVars>
          <dgm:chMax val="1"/>
          <dgm:bulletEnabled val="1"/>
        </dgm:presLayoutVars>
      </dgm:prSet>
      <dgm:spPr/>
      <dgm:t>
        <a:bodyPr/>
        <a:lstStyle/>
        <a:p>
          <a:endParaRPr lang="es-ES"/>
        </a:p>
      </dgm:t>
    </dgm:pt>
    <dgm:pt modelId="{C151682B-53FD-417E-935B-F127D9415F6E}" type="pres">
      <dgm:prSet presAssocID="{5B87AC7D-A01D-426F-ADDD-C844EEFF4E4C}" presName="descendantText" presStyleLbl="alignAccFollowNode1" presStyleIdx="0" presStyleCnt="3" custScaleX="105549">
        <dgm:presLayoutVars>
          <dgm:bulletEnabled val="1"/>
        </dgm:presLayoutVars>
      </dgm:prSet>
      <dgm:spPr/>
      <dgm:t>
        <a:bodyPr/>
        <a:lstStyle/>
        <a:p>
          <a:endParaRPr lang="es-ES"/>
        </a:p>
      </dgm:t>
    </dgm:pt>
    <dgm:pt modelId="{31329615-25E0-4E8E-8A57-94F8571E64C1}" type="pres">
      <dgm:prSet presAssocID="{970050CA-56A9-429D-BA83-A28E82797C49}" presName="sp" presStyleCnt="0"/>
      <dgm:spPr/>
      <dgm:t>
        <a:bodyPr/>
        <a:lstStyle/>
        <a:p>
          <a:endParaRPr lang="es-ES"/>
        </a:p>
      </dgm:t>
    </dgm:pt>
    <dgm:pt modelId="{2A0C26D6-DD02-481D-B215-4AB72F13F048}" type="pres">
      <dgm:prSet presAssocID="{20B0632D-4292-4232-91ED-21816D83F076}" presName="linNode" presStyleCnt="0"/>
      <dgm:spPr/>
      <dgm:t>
        <a:bodyPr/>
        <a:lstStyle/>
        <a:p>
          <a:endParaRPr lang="es-ES"/>
        </a:p>
      </dgm:t>
    </dgm:pt>
    <dgm:pt modelId="{3021C054-3787-4D69-B3DC-A3DE8B253FD8}" type="pres">
      <dgm:prSet presAssocID="{20B0632D-4292-4232-91ED-21816D83F076}" presName="parentText" presStyleLbl="node1" presStyleIdx="1" presStyleCnt="3" custScaleX="87019" custScaleY="94652">
        <dgm:presLayoutVars>
          <dgm:chMax val="1"/>
          <dgm:bulletEnabled val="1"/>
        </dgm:presLayoutVars>
      </dgm:prSet>
      <dgm:spPr/>
      <dgm:t>
        <a:bodyPr/>
        <a:lstStyle/>
        <a:p>
          <a:endParaRPr lang="es-ES"/>
        </a:p>
      </dgm:t>
    </dgm:pt>
    <dgm:pt modelId="{F5FEBE49-04B1-4FFF-80A4-AEA1F1C8C775}" type="pres">
      <dgm:prSet presAssocID="{20B0632D-4292-4232-91ED-21816D83F076}" presName="descendantText" presStyleLbl="alignAccFollowNode1" presStyleIdx="1" presStyleCnt="3" custScaleX="105549" custScaleY="110870" custLinFactNeighborX="-990" custLinFactNeighborY="3782">
        <dgm:presLayoutVars>
          <dgm:bulletEnabled val="1"/>
        </dgm:presLayoutVars>
      </dgm:prSet>
      <dgm:spPr/>
      <dgm:t>
        <a:bodyPr/>
        <a:lstStyle/>
        <a:p>
          <a:endParaRPr lang="es-ES"/>
        </a:p>
      </dgm:t>
    </dgm:pt>
    <dgm:pt modelId="{92B7296F-9507-46A9-9C79-E157BDA1B7F2}" type="pres">
      <dgm:prSet presAssocID="{E9E0CE37-E8E4-4982-A0E2-FD8D4D4FE660}" presName="sp" presStyleCnt="0"/>
      <dgm:spPr/>
      <dgm:t>
        <a:bodyPr/>
        <a:lstStyle/>
        <a:p>
          <a:endParaRPr lang="es-ES"/>
        </a:p>
      </dgm:t>
    </dgm:pt>
    <dgm:pt modelId="{A525FC95-EBF3-423D-BE64-BD5B6EE580B6}" type="pres">
      <dgm:prSet presAssocID="{F2E9C86C-D40D-4601-A771-06702B10C9A9}" presName="linNode" presStyleCnt="0"/>
      <dgm:spPr/>
      <dgm:t>
        <a:bodyPr/>
        <a:lstStyle/>
        <a:p>
          <a:endParaRPr lang="es-ES"/>
        </a:p>
      </dgm:t>
    </dgm:pt>
    <dgm:pt modelId="{162E61B7-1E34-49C3-9CB6-179570DF294F}" type="pres">
      <dgm:prSet presAssocID="{F2E9C86C-D40D-4601-A771-06702B10C9A9}" presName="parentText" presStyleLbl="node1" presStyleIdx="2" presStyleCnt="3" custScaleX="87019" custScaleY="82041">
        <dgm:presLayoutVars>
          <dgm:chMax val="1"/>
          <dgm:bulletEnabled val="1"/>
        </dgm:presLayoutVars>
      </dgm:prSet>
      <dgm:spPr/>
      <dgm:t>
        <a:bodyPr/>
        <a:lstStyle/>
        <a:p>
          <a:endParaRPr lang="es-ES"/>
        </a:p>
      </dgm:t>
    </dgm:pt>
    <dgm:pt modelId="{1AD090FC-3AAE-4F67-901C-208EF26DCA2B}" type="pres">
      <dgm:prSet presAssocID="{F2E9C86C-D40D-4601-A771-06702B10C9A9}" presName="descendantText" presStyleLbl="alignAccFollowNode1" presStyleIdx="2" presStyleCnt="3" custScaleX="105549">
        <dgm:presLayoutVars>
          <dgm:bulletEnabled val="1"/>
        </dgm:presLayoutVars>
      </dgm:prSet>
      <dgm:spPr/>
      <dgm:t>
        <a:bodyPr/>
        <a:lstStyle/>
        <a:p>
          <a:endParaRPr lang="es-ES"/>
        </a:p>
      </dgm:t>
    </dgm:pt>
  </dgm:ptLst>
  <dgm:cxnLst>
    <dgm:cxn modelId="{CBEAAF46-9DD4-4B92-A30E-45B04FB3C43C}" type="presOf" srcId="{20B0632D-4292-4232-91ED-21816D83F076}" destId="{3021C054-3787-4D69-B3DC-A3DE8B253FD8}" srcOrd="0" destOrd="0" presId="urn:microsoft.com/office/officeart/2005/8/layout/vList5"/>
    <dgm:cxn modelId="{163F67A0-1122-4CA8-8E81-3CACEF80971B}" type="presOf" srcId="{D11C5D2A-3CC9-437A-B477-AFC532DEEFD3}" destId="{7688A7CF-1B8E-454F-B925-AA225852368A}" srcOrd="0" destOrd="0" presId="urn:microsoft.com/office/officeart/2005/8/layout/vList5"/>
    <dgm:cxn modelId="{F8567034-D09D-4ED1-9506-8EAB71404C3E}" srcId="{20B0632D-4292-4232-91ED-21816D83F076}" destId="{558D185A-A45F-4E1A-BF3C-F9179FC377C4}" srcOrd="2" destOrd="0" parTransId="{8192126B-DE90-44FA-A575-F5143524C3D9}" sibTransId="{108FAE0F-3FDA-43D0-9F01-AA7CBFEB55D7}"/>
    <dgm:cxn modelId="{DB45C024-B0C7-44E2-9053-ACA9E36AEB2A}" type="presOf" srcId="{9FD9DF37-2783-4FAD-85B5-D1D572076D92}" destId="{F5FEBE49-04B1-4FFF-80A4-AEA1F1C8C775}" srcOrd="0" destOrd="0" presId="urn:microsoft.com/office/officeart/2005/8/layout/vList5"/>
    <dgm:cxn modelId="{1CB1AD79-AE75-4D40-9325-F13265F49BE9}" type="presOf" srcId="{D57A8ACE-92B8-4D60-BBB1-3330D068B577}" destId="{1AD090FC-3AAE-4F67-901C-208EF26DCA2B}" srcOrd="0" destOrd="0" presId="urn:microsoft.com/office/officeart/2005/8/layout/vList5"/>
    <dgm:cxn modelId="{DC245242-16E9-43CB-89F7-81EFDE659B00}" type="presOf" srcId="{757D4F9D-0E60-444B-B522-D6AC5A6DF3AA}" destId="{C151682B-53FD-417E-935B-F127D9415F6E}" srcOrd="0" destOrd="0" presId="urn:microsoft.com/office/officeart/2005/8/layout/vList5"/>
    <dgm:cxn modelId="{C57D2226-ACBD-4205-BBD8-5E38E54CCDA4}" srcId="{F2E9C86C-D40D-4601-A771-06702B10C9A9}" destId="{587AB8C1-0840-42BD-91C4-B984D7636FAA}" srcOrd="2" destOrd="0" parTransId="{C90F6610-30D7-4F4B-993E-ADFD5DEB8DE4}" sibTransId="{15828F80-E3DA-42E8-A01B-72D06CFCB34E}"/>
    <dgm:cxn modelId="{9A681CB1-71B5-49FD-B296-9F5710844D0B}" type="presOf" srcId="{87A788E9-9948-48C1-B1ED-FDBD57E6457C}" destId="{1AD090FC-3AAE-4F67-901C-208EF26DCA2B}" srcOrd="0" destOrd="1" presId="urn:microsoft.com/office/officeart/2005/8/layout/vList5"/>
    <dgm:cxn modelId="{6BEFA91B-CA74-4E81-82CF-5C2307CB27B8}" srcId="{20B0632D-4292-4232-91ED-21816D83F076}" destId="{455CEF75-EF06-41EE-B02B-F92DCDF4E70B}" srcOrd="3" destOrd="0" parTransId="{270699D3-08A5-4F51-9538-89BAE57ECEFD}" sibTransId="{2DF22196-6F58-4EC1-8692-821873592267}"/>
    <dgm:cxn modelId="{95CE469B-48BD-4C51-95DB-09BDEC71C8F3}" srcId="{D11C5D2A-3CC9-437A-B477-AFC532DEEFD3}" destId="{5B87AC7D-A01D-426F-ADDD-C844EEFF4E4C}" srcOrd="0" destOrd="0" parTransId="{2BDEEBA0-F537-4F91-997B-5D07947A947C}" sibTransId="{970050CA-56A9-429D-BA83-A28E82797C49}"/>
    <dgm:cxn modelId="{D75B959B-B80A-420F-B2A8-79BDA36E79C3}" srcId="{20B0632D-4292-4232-91ED-21816D83F076}" destId="{3B840BBC-087D-4F6E-94CA-B7F11CA81D3E}" srcOrd="1" destOrd="0" parTransId="{51800A70-8141-4219-A6C2-17BEC9DDF54F}" sibTransId="{C9CB7D11-A809-410D-9D5A-2A30C2A68797}"/>
    <dgm:cxn modelId="{024EA844-0712-4961-855B-35AB8D7E2D81}" type="presOf" srcId="{3B840BBC-087D-4F6E-94CA-B7F11CA81D3E}" destId="{F5FEBE49-04B1-4FFF-80A4-AEA1F1C8C775}" srcOrd="0" destOrd="1" presId="urn:microsoft.com/office/officeart/2005/8/layout/vList5"/>
    <dgm:cxn modelId="{E8782233-3A8C-4F83-86EF-32C9E54E833B}" srcId="{D11C5D2A-3CC9-437A-B477-AFC532DEEFD3}" destId="{F2E9C86C-D40D-4601-A771-06702B10C9A9}" srcOrd="2" destOrd="0" parTransId="{3B8A68F3-CC92-4264-920B-13D45644B757}" sibTransId="{BCA92153-8684-4DFA-96AD-4BC4CCC7A848}"/>
    <dgm:cxn modelId="{1FBDACAE-B962-4DFA-B54A-A96945F7B8D9}" srcId="{5B87AC7D-A01D-426F-ADDD-C844EEFF4E4C}" destId="{757D4F9D-0E60-444B-B522-D6AC5A6DF3AA}" srcOrd="0" destOrd="0" parTransId="{9C9B352D-CD3A-416B-B459-588EB09EA903}" sibTransId="{A9A28112-A8A5-4481-B701-C2C83433E483}"/>
    <dgm:cxn modelId="{EFA9A273-2F78-4276-9A98-3C8E72BC4A4D}" srcId="{20B0632D-4292-4232-91ED-21816D83F076}" destId="{9FD9DF37-2783-4FAD-85B5-D1D572076D92}" srcOrd="0" destOrd="0" parTransId="{ABAA063B-2833-4FEE-9DF7-E5FD03537584}" sibTransId="{9C7049E7-3B44-4D3D-81B9-282DFB50AFAA}"/>
    <dgm:cxn modelId="{78FC9B15-5307-4C20-903F-B0324E1D3870}" srcId="{F2E9C86C-D40D-4601-A771-06702B10C9A9}" destId="{87A788E9-9948-48C1-B1ED-FDBD57E6457C}" srcOrd="1" destOrd="0" parTransId="{4447E650-714D-4DB1-AB68-A6A4C4C667AE}" sibTransId="{1DA376DC-1348-43D5-9A83-07105257EF23}"/>
    <dgm:cxn modelId="{92D94217-024C-49EF-9404-3CD66D9AE4F9}" type="presOf" srcId="{587AB8C1-0840-42BD-91C4-B984D7636FAA}" destId="{1AD090FC-3AAE-4F67-901C-208EF26DCA2B}" srcOrd="0" destOrd="2" presId="urn:microsoft.com/office/officeart/2005/8/layout/vList5"/>
    <dgm:cxn modelId="{FC0A676F-40D0-44D0-89C5-5BA04E97BC88}" type="presOf" srcId="{5B87AC7D-A01D-426F-ADDD-C844EEFF4E4C}" destId="{7C2D7FE9-9CFF-49CB-89C0-CAF85859B634}" srcOrd="0" destOrd="0" presId="urn:microsoft.com/office/officeart/2005/8/layout/vList5"/>
    <dgm:cxn modelId="{FE49462B-4232-49E4-BA0E-4641DE760DDD}" srcId="{F2E9C86C-D40D-4601-A771-06702B10C9A9}" destId="{D57A8ACE-92B8-4D60-BBB1-3330D068B577}" srcOrd="0" destOrd="0" parTransId="{2A242F37-254B-4CAE-95A6-B5B88BE9C5FD}" sibTransId="{BF9216A3-229F-42B7-9BD6-99F337449D86}"/>
    <dgm:cxn modelId="{5F87D6F0-80C6-4BD8-B045-C6F14F03CBF9}" srcId="{5B87AC7D-A01D-426F-ADDD-C844EEFF4E4C}" destId="{4E3B84BA-386E-426D-8FA5-DCB0CEE53E68}" srcOrd="1" destOrd="0" parTransId="{85C1CEA5-C974-4F73-9A97-1E801A74A17F}" sibTransId="{39FB28DB-DF72-41CF-A643-046405D3B0CF}"/>
    <dgm:cxn modelId="{6891217D-4B42-49E6-9011-699CE72000C2}" type="presOf" srcId="{455CEF75-EF06-41EE-B02B-F92DCDF4E70B}" destId="{F5FEBE49-04B1-4FFF-80A4-AEA1F1C8C775}" srcOrd="0" destOrd="3" presId="urn:microsoft.com/office/officeart/2005/8/layout/vList5"/>
    <dgm:cxn modelId="{E1DBC5EC-475B-4287-8FB9-3ABC399B7AF2}" type="presOf" srcId="{F2E9C86C-D40D-4601-A771-06702B10C9A9}" destId="{162E61B7-1E34-49C3-9CB6-179570DF294F}" srcOrd="0" destOrd="0" presId="urn:microsoft.com/office/officeart/2005/8/layout/vList5"/>
    <dgm:cxn modelId="{82178F3C-B058-41FC-8562-B47C3B059A01}" type="presOf" srcId="{4E3B84BA-386E-426D-8FA5-DCB0CEE53E68}" destId="{C151682B-53FD-417E-935B-F127D9415F6E}" srcOrd="0" destOrd="1" presId="urn:microsoft.com/office/officeart/2005/8/layout/vList5"/>
    <dgm:cxn modelId="{3F0B1C49-0D8A-4C8B-9505-5D6A6B399D15}" type="presOf" srcId="{558D185A-A45F-4E1A-BF3C-F9179FC377C4}" destId="{F5FEBE49-04B1-4FFF-80A4-AEA1F1C8C775}" srcOrd="0" destOrd="2" presId="urn:microsoft.com/office/officeart/2005/8/layout/vList5"/>
    <dgm:cxn modelId="{19908AA7-47C5-4D80-BBA3-A459ED17667F}" srcId="{D11C5D2A-3CC9-437A-B477-AFC532DEEFD3}" destId="{20B0632D-4292-4232-91ED-21816D83F076}" srcOrd="1" destOrd="0" parTransId="{234240C1-CF07-4355-8398-5EE5C558E3F6}" sibTransId="{E9E0CE37-E8E4-4982-A0E2-FD8D4D4FE660}"/>
    <dgm:cxn modelId="{2A4C9B1D-BBD4-4744-B0F0-3A060A42FDA8}" type="presParOf" srcId="{7688A7CF-1B8E-454F-B925-AA225852368A}" destId="{E851C313-5C48-4B4F-AB7B-21560DA6F47C}" srcOrd="0" destOrd="0" presId="urn:microsoft.com/office/officeart/2005/8/layout/vList5"/>
    <dgm:cxn modelId="{E1344E0B-3C15-4787-98F4-186BDEEDC57B}" type="presParOf" srcId="{E851C313-5C48-4B4F-AB7B-21560DA6F47C}" destId="{7C2D7FE9-9CFF-49CB-89C0-CAF85859B634}" srcOrd="0" destOrd="0" presId="urn:microsoft.com/office/officeart/2005/8/layout/vList5"/>
    <dgm:cxn modelId="{9CCCABBB-7876-449A-B548-17BA74BD777C}" type="presParOf" srcId="{E851C313-5C48-4B4F-AB7B-21560DA6F47C}" destId="{C151682B-53FD-417E-935B-F127D9415F6E}" srcOrd="1" destOrd="0" presId="urn:microsoft.com/office/officeart/2005/8/layout/vList5"/>
    <dgm:cxn modelId="{282140FC-A94F-4FA5-A1C3-9F8E96C2687D}" type="presParOf" srcId="{7688A7CF-1B8E-454F-B925-AA225852368A}" destId="{31329615-25E0-4E8E-8A57-94F8571E64C1}" srcOrd="1" destOrd="0" presId="urn:microsoft.com/office/officeart/2005/8/layout/vList5"/>
    <dgm:cxn modelId="{AEA1CC71-C3AC-41CC-836F-1840336DB52B}" type="presParOf" srcId="{7688A7CF-1B8E-454F-B925-AA225852368A}" destId="{2A0C26D6-DD02-481D-B215-4AB72F13F048}" srcOrd="2" destOrd="0" presId="urn:microsoft.com/office/officeart/2005/8/layout/vList5"/>
    <dgm:cxn modelId="{958EB44C-E729-4761-ACA8-8BC537C3CFCB}" type="presParOf" srcId="{2A0C26D6-DD02-481D-B215-4AB72F13F048}" destId="{3021C054-3787-4D69-B3DC-A3DE8B253FD8}" srcOrd="0" destOrd="0" presId="urn:microsoft.com/office/officeart/2005/8/layout/vList5"/>
    <dgm:cxn modelId="{E349CA30-5686-48AF-A763-EE50432AB3AA}" type="presParOf" srcId="{2A0C26D6-DD02-481D-B215-4AB72F13F048}" destId="{F5FEBE49-04B1-4FFF-80A4-AEA1F1C8C775}" srcOrd="1" destOrd="0" presId="urn:microsoft.com/office/officeart/2005/8/layout/vList5"/>
    <dgm:cxn modelId="{5D17D0A9-1AC6-466A-BE8C-544E435D631F}" type="presParOf" srcId="{7688A7CF-1B8E-454F-B925-AA225852368A}" destId="{92B7296F-9507-46A9-9C79-E157BDA1B7F2}" srcOrd="3" destOrd="0" presId="urn:microsoft.com/office/officeart/2005/8/layout/vList5"/>
    <dgm:cxn modelId="{4A1471B3-CE39-4230-BA8C-DF48EF7D8D3B}" type="presParOf" srcId="{7688A7CF-1B8E-454F-B925-AA225852368A}" destId="{A525FC95-EBF3-423D-BE64-BD5B6EE580B6}" srcOrd="4" destOrd="0" presId="urn:microsoft.com/office/officeart/2005/8/layout/vList5"/>
    <dgm:cxn modelId="{A757346E-51E0-4F2A-96E0-170FD0B3DD0B}" type="presParOf" srcId="{A525FC95-EBF3-423D-BE64-BD5B6EE580B6}" destId="{162E61B7-1E34-49C3-9CB6-179570DF294F}" srcOrd="0" destOrd="0" presId="urn:microsoft.com/office/officeart/2005/8/layout/vList5"/>
    <dgm:cxn modelId="{C9DFAC7A-78ED-471F-8D13-460F074EC1F2}" type="presParOf" srcId="{A525FC95-EBF3-423D-BE64-BD5B6EE580B6}" destId="{1AD090FC-3AAE-4F67-901C-208EF26DCA2B}" srcOrd="1" destOrd="0" presId="urn:microsoft.com/office/officeart/2005/8/layout/vList5"/>
  </dgm:cxnLst>
  <dgm:bg>
    <a:noFill/>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C67EFC6-339F-4DC9-BCDF-48E82D4B0711}" type="doc">
      <dgm:prSet loTypeId="urn:microsoft.com/office/officeart/2005/8/layout/process1" loCatId="process" qsTypeId="urn:microsoft.com/office/officeart/2005/8/quickstyle/simple1" qsCatId="simple" csTypeId="urn:microsoft.com/office/officeart/2005/8/colors/colorful3" csCatId="colorful" phldr="1"/>
      <dgm:spPr/>
      <dgm:t>
        <a:bodyPr/>
        <a:lstStyle/>
        <a:p>
          <a:endParaRPr lang="es-ES"/>
        </a:p>
      </dgm:t>
    </dgm:pt>
    <dgm:pt modelId="{94BC236D-68DC-46A8-9BBF-2B0A84687072}">
      <dgm:prSet/>
      <dgm:spPr>
        <a:solidFill>
          <a:schemeClr val="accent6">
            <a:lumMod val="50000"/>
          </a:schemeClr>
        </a:solidFill>
      </dgm:spPr>
      <dgm:t>
        <a:bodyPr/>
        <a:lstStyle/>
        <a:p>
          <a:pPr rtl="0"/>
          <a:r>
            <a:rPr lang="es-ES" b="1" smtClean="0"/>
            <a:t>Estos jóvenes tienen una habilidad particularmente buena para comprender imágenes de una manera profunda e intuitiva y las integran fácilmente junto a estímulos textuales y auditivos. </a:t>
          </a:r>
          <a:endParaRPr lang="es-ES"/>
        </a:p>
      </dgm:t>
    </dgm:pt>
    <dgm:pt modelId="{4C4A1B73-95D7-4A6B-A0A4-E8265284E5A2}" type="parTrans" cxnId="{1433C738-B04E-47E3-947D-EE89271C4306}">
      <dgm:prSet/>
      <dgm:spPr/>
      <dgm:t>
        <a:bodyPr/>
        <a:lstStyle/>
        <a:p>
          <a:endParaRPr lang="es-ES"/>
        </a:p>
      </dgm:t>
    </dgm:pt>
    <dgm:pt modelId="{FA0868FE-7E09-4E56-8337-CE1046A536B0}" type="sibTrans" cxnId="{1433C738-B04E-47E3-947D-EE89271C4306}">
      <dgm:prSet/>
      <dgm:spPr/>
      <dgm:t>
        <a:bodyPr/>
        <a:lstStyle/>
        <a:p>
          <a:endParaRPr lang="es-ES"/>
        </a:p>
      </dgm:t>
    </dgm:pt>
    <dgm:pt modelId="{AD7BA057-E133-49E6-AF12-F9A6969B7157}">
      <dgm:prSet/>
      <dgm:spPr>
        <a:solidFill>
          <a:schemeClr val="accent3">
            <a:lumMod val="75000"/>
          </a:schemeClr>
        </a:solidFill>
      </dgm:spPr>
      <dgm:t>
        <a:bodyPr/>
        <a:lstStyle/>
        <a:p>
          <a:pPr rtl="0"/>
          <a:r>
            <a:rPr lang="es-ES" b="1" smtClean="0"/>
            <a:t>Esta competencia también se refleja en una fortaleza para expresarse con este tipo de contenidos. Se sienten más cómodos en ambientes ricos en imágenes que en ambientes  cargados de texto. </a:t>
          </a:r>
          <a:endParaRPr lang="es-ES"/>
        </a:p>
      </dgm:t>
    </dgm:pt>
    <dgm:pt modelId="{C9879BAB-5645-4B58-94CF-A0FE3F8DFBBF}" type="parTrans" cxnId="{D06D7059-196D-4E87-BD48-9C84EAD36355}">
      <dgm:prSet/>
      <dgm:spPr/>
      <dgm:t>
        <a:bodyPr/>
        <a:lstStyle/>
        <a:p>
          <a:endParaRPr lang="es-ES"/>
        </a:p>
      </dgm:t>
    </dgm:pt>
    <dgm:pt modelId="{2825A465-30A8-4E08-A147-1240F25EA8B1}" type="sibTrans" cxnId="{D06D7059-196D-4E87-BD48-9C84EAD36355}">
      <dgm:prSet/>
      <dgm:spPr/>
      <dgm:t>
        <a:bodyPr/>
        <a:lstStyle/>
        <a:p>
          <a:endParaRPr lang="es-ES"/>
        </a:p>
      </dgm:t>
    </dgm:pt>
    <dgm:pt modelId="{6F0E31EC-7347-419E-BC10-1E1F338F2F78}">
      <dgm:prSet custT="1"/>
      <dgm:spPr/>
      <dgm:t>
        <a:bodyPr/>
        <a:lstStyle/>
        <a:p>
          <a:pPr rtl="0"/>
          <a:r>
            <a:rPr lang="es-ES" sz="1500" b="1" baseline="0" smtClean="0"/>
            <a:t>Una buena clase magistral, lógicamente estructurada, con claros argumentos, organizada y referida a los principios teóricos fundamentales será una estimulante oportunidad de aprendizaje para los nacidos entre los 50 y los 60, pero para los nativos digitales probablemente resultará lenta, aburrida y difícil de comprender. </a:t>
          </a:r>
          <a:endParaRPr lang="es-ES" sz="1500" baseline="0"/>
        </a:p>
      </dgm:t>
    </dgm:pt>
    <dgm:pt modelId="{9A9A5DB2-CD4D-402D-9E08-4063B9F6BB29}" type="parTrans" cxnId="{6AACF67B-065C-493A-88A6-A7E2FF3A42AC}">
      <dgm:prSet/>
      <dgm:spPr/>
      <dgm:t>
        <a:bodyPr/>
        <a:lstStyle/>
        <a:p>
          <a:endParaRPr lang="es-ES"/>
        </a:p>
      </dgm:t>
    </dgm:pt>
    <dgm:pt modelId="{19B13431-82CE-4A93-B592-17F8AE525660}" type="sibTrans" cxnId="{6AACF67B-065C-493A-88A6-A7E2FF3A42AC}">
      <dgm:prSet/>
      <dgm:spPr/>
      <dgm:t>
        <a:bodyPr/>
        <a:lstStyle/>
        <a:p>
          <a:endParaRPr lang="es-ES"/>
        </a:p>
      </dgm:t>
    </dgm:pt>
    <dgm:pt modelId="{8C8C0C9B-0BD3-43B0-81B0-D1D26A4FC858}" type="pres">
      <dgm:prSet presAssocID="{EC67EFC6-339F-4DC9-BCDF-48E82D4B0711}" presName="Name0" presStyleCnt="0">
        <dgm:presLayoutVars>
          <dgm:dir/>
          <dgm:resizeHandles val="exact"/>
        </dgm:presLayoutVars>
      </dgm:prSet>
      <dgm:spPr/>
      <dgm:t>
        <a:bodyPr/>
        <a:lstStyle/>
        <a:p>
          <a:endParaRPr lang="es-ES"/>
        </a:p>
      </dgm:t>
    </dgm:pt>
    <dgm:pt modelId="{A738DAEB-EB9E-4118-AF5C-4672C1AB1B57}" type="pres">
      <dgm:prSet presAssocID="{94BC236D-68DC-46A8-9BBF-2B0A84687072}" presName="node" presStyleLbl="node1" presStyleIdx="0" presStyleCnt="3">
        <dgm:presLayoutVars>
          <dgm:bulletEnabled val="1"/>
        </dgm:presLayoutVars>
      </dgm:prSet>
      <dgm:spPr/>
      <dgm:t>
        <a:bodyPr/>
        <a:lstStyle/>
        <a:p>
          <a:endParaRPr lang="es-ES"/>
        </a:p>
      </dgm:t>
    </dgm:pt>
    <dgm:pt modelId="{822F691C-2FD2-4F92-9AF5-AACCC636F246}" type="pres">
      <dgm:prSet presAssocID="{FA0868FE-7E09-4E56-8337-CE1046A536B0}" presName="sibTrans" presStyleLbl="sibTrans2D1" presStyleIdx="0" presStyleCnt="2"/>
      <dgm:spPr/>
      <dgm:t>
        <a:bodyPr/>
        <a:lstStyle/>
        <a:p>
          <a:endParaRPr lang="es-ES"/>
        </a:p>
      </dgm:t>
    </dgm:pt>
    <dgm:pt modelId="{FB0BA626-BF79-4C5A-9BB6-A4547F808473}" type="pres">
      <dgm:prSet presAssocID="{FA0868FE-7E09-4E56-8337-CE1046A536B0}" presName="connectorText" presStyleLbl="sibTrans2D1" presStyleIdx="0" presStyleCnt="2"/>
      <dgm:spPr/>
      <dgm:t>
        <a:bodyPr/>
        <a:lstStyle/>
        <a:p>
          <a:endParaRPr lang="es-ES"/>
        </a:p>
      </dgm:t>
    </dgm:pt>
    <dgm:pt modelId="{EE375A6A-C0D0-469E-A65A-202B4345423B}" type="pres">
      <dgm:prSet presAssocID="{AD7BA057-E133-49E6-AF12-F9A6969B7157}" presName="node" presStyleLbl="node1" presStyleIdx="1" presStyleCnt="3">
        <dgm:presLayoutVars>
          <dgm:bulletEnabled val="1"/>
        </dgm:presLayoutVars>
      </dgm:prSet>
      <dgm:spPr/>
      <dgm:t>
        <a:bodyPr/>
        <a:lstStyle/>
        <a:p>
          <a:endParaRPr lang="es-ES"/>
        </a:p>
      </dgm:t>
    </dgm:pt>
    <dgm:pt modelId="{264C2014-4FBB-4426-8A59-1B4BFA39B113}" type="pres">
      <dgm:prSet presAssocID="{2825A465-30A8-4E08-A147-1240F25EA8B1}" presName="sibTrans" presStyleLbl="sibTrans2D1" presStyleIdx="1" presStyleCnt="2"/>
      <dgm:spPr/>
      <dgm:t>
        <a:bodyPr/>
        <a:lstStyle/>
        <a:p>
          <a:endParaRPr lang="es-ES"/>
        </a:p>
      </dgm:t>
    </dgm:pt>
    <dgm:pt modelId="{A527274D-5AA2-4731-9972-A2BA5CCB45FC}" type="pres">
      <dgm:prSet presAssocID="{2825A465-30A8-4E08-A147-1240F25EA8B1}" presName="connectorText" presStyleLbl="sibTrans2D1" presStyleIdx="1" presStyleCnt="2"/>
      <dgm:spPr/>
      <dgm:t>
        <a:bodyPr/>
        <a:lstStyle/>
        <a:p>
          <a:endParaRPr lang="es-ES"/>
        </a:p>
      </dgm:t>
    </dgm:pt>
    <dgm:pt modelId="{0379F465-5846-4AE4-85AC-6A632EE171F2}" type="pres">
      <dgm:prSet presAssocID="{6F0E31EC-7347-419E-BC10-1E1F338F2F78}" presName="node" presStyleLbl="node1" presStyleIdx="2" presStyleCnt="3" custScaleX="109346" custScaleY="112637">
        <dgm:presLayoutVars>
          <dgm:bulletEnabled val="1"/>
        </dgm:presLayoutVars>
      </dgm:prSet>
      <dgm:spPr/>
      <dgm:t>
        <a:bodyPr/>
        <a:lstStyle/>
        <a:p>
          <a:endParaRPr lang="es-ES"/>
        </a:p>
      </dgm:t>
    </dgm:pt>
  </dgm:ptLst>
  <dgm:cxnLst>
    <dgm:cxn modelId="{E4F47AEA-5EA9-4E82-B3DB-34BA1544D551}" type="presOf" srcId="{2825A465-30A8-4E08-A147-1240F25EA8B1}" destId="{264C2014-4FBB-4426-8A59-1B4BFA39B113}" srcOrd="0" destOrd="0" presId="urn:microsoft.com/office/officeart/2005/8/layout/process1"/>
    <dgm:cxn modelId="{1433C738-B04E-47E3-947D-EE89271C4306}" srcId="{EC67EFC6-339F-4DC9-BCDF-48E82D4B0711}" destId="{94BC236D-68DC-46A8-9BBF-2B0A84687072}" srcOrd="0" destOrd="0" parTransId="{4C4A1B73-95D7-4A6B-A0A4-E8265284E5A2}" sibTransId="{FA0868FE-7E09-4E56-8337-CE1046A536B0}"/>
    <dgm:cxn modelId="{B7BFA85E-E537-4CA7-A6A3-64DA0F130E3B}" type="presOf" srcId="{94BC236D-68DC-46A8-9BBF-2B0A84687072}" destId="{A738DAEB-EB9E-4118-AF5C-4672C1AB1B57}" srcOrd="0" destOrd="0" presId="urn:microsoft.com/office/officeart/2005/8/layout/process1"/>
    <dgm:cxn modelId="{4EA2B401-1509-4997-B9D6-DCE0780D7586}" type="presOf" srcId="{FA0868FE-7E09-4E56-8337-CE1046A536B0}" destId="{822F691C-2FD2-4F92-9AF5-AACCC636F246}" srcOrd="0" destOrd="0" presId="urn:microsoft.com/office/officeart/2005/8/layout/process1"/>
    <dgm:cxn modelId="{FB32E781-5563-4D4B-9F2D-932B830D3CB1}" type="presOf" srcId="{EC67EFC6-339F-4DC9-BCDF-48E82D4B0711}" destId="{8C8C0C9B-0BD3-43B0-81B0-D1D26A4FC858}" srcOrd="0" destOrd="0" presId="urn:microsoft.com/office/officeart/2005/8/layout/process1"/>
    <dgm:cxn modelId="{8CD90816-4C89-4A62-905A-489FF20A0872}" type="presOf" srcId="{FA0868FE-7E09-4E56-8337-CE1046A536B0}" destId="{FB0BA626-BF79-4C5A-9BB6-A4547F808473}" srcOrd="1" destOrd="0" presId="urn:microsoft.com/office/officeart/2005/8/layout/process1"/>
    <dgm:cxn modelId="{D06D7059-196D-4E87-BD48-9C84EAD36355}" srcId="{EC67EFC6-339F-4DC9-BCDF-48E82D4B0711}" destId="{AD7BA057-E133-49E6-AF12-F9A6969B7157}" srcOrd="1" destOrd="0" parTransId="{C9879BAB-5645-4B58-94CF-A0FE3F8DFBBF}" sibTransId="{2825A465-30A8-4E08-A147-1240F25EA8B1}"/>
    <dgm:cxn modelId="{D28E1892-6AF3-40BB-80BB-6AA4E8A5F73F}" type="presOf" srcId="{AD7BA057-E133-49E6-AF12-F9A6969B7157}" destId="{EE375A6A-C0D0-469E-A65A-202B4345423B}" srcOrd="0" destOrd="0" presId="urn:microsoft.com/office/officeart/2005/8/layout/process1"/>
    <dgm:cxn modelId="{88F61686-F796-4846-927E-90F7A2322063}" type="presOf" srcId="{2825A465-30A8-4E08-A147-1240F25EA8B1}" destId="{A527274D-5AA2-4731-9972-A2BA5CCB45FC}" srcOrd="1" destOrd="0" presId="urn:microsoft.com/office/officeart/2005/8/layout/process1"/>
    <dgm:cxn modelId="{6AACF67B-065C-493A-88A6-A7E2FF3A42AC}" srcId="{EC67EFC6-339F-4DC9-BCDF-48E82D4B0711}" destId="{6F0E31EC-7347-419E-BC10-1E1F338F2F78}" srcOrd="2" destOrd="0" parTransId="{9A9A5DB2-CD4D-402D-9E08-4063B9F6BB29}" sibTransId="{19B13431-82CE-4A93-B592-17F8AE525660}"/>
    <dgm:cxn modelId="{76C9B035-CCCA-45EE-818E-2473BAFE153C}" type="presOf" srcId="{6F0E31EC-7347-419E-BC10-1E1F338F2F78}" destId="{0379F465-5846-4AE4-85AC-6A632EE171F2}" srcOrd="0" destOrd="0" presId="urn:microsoft.com/office/officeart/2005/8/layout/process1"/>
    <dgm:cxn modelId="{F1817B47-5C2B-4B3A-AC79-AB9BBA6D3DDE}" type="presParOf" srcId="{8C8C0C9B-0BD3-43B0-81B0-D1D26A4FC858}" destId="{A738DAEB-EB9E-4118-AF5C-4672C1AB1B57}" srcOrd="0" destOrd="0" presId="urn:microsoft.com/office/officeart/2005/8/layout/process1"/>
    <dgm:cxn modelId="{E34BD21C-2B44-4235-AAEE-2A2F514012FF}" type="presParOf" srcId="{8C8C0C9B-0BD3-43B0-81B0-D1D26A4FC858}" destId="{822F691C-2FD2-4F92-9AF5-AACCC636F246}" srcOrd="1" destOrd="0" presId="urn:microsoft.com/office/officeart/2005/8/layout/process1"/>
    <dgm:cxn modelId="{5B76B7F7-2D00-4753-89F1-2E8F791E0F6B}" type="presParOf" srcId="{822F691C-2FD2-4F92-9AF5-AACCC636F246}" destId="{FB0BA626-BF79-4C5A-9BB6-A4547F808473}" srcOrd="0" destOrd="0" presId="urn:microsoft.com/office/officeart/2005/8/layout/process1"/>
    <dgm:cxn modelId="{B7EA27C3-4B08-4BAA-AF6E-7A3D088995DC}" type="presParOf" srcId="{8C8C0C9B-0BD3-43B0-81B0-D1D26A4FC858}" destId="{EE375A6A-C0D0-469E-A65A-202B4345423B}" srcOrd="2" destOrd="0" presId="urn:microsoft.com/office/officeart/2005/8/layout/process1"/>
    <dgm:cxn modelId="{7F474CFE-DA9D-4E6A-812B-CC871FEC6CC4}" type="presParOf" srcId="{8C8C0C9B-0BD3-43B0-81B0-D1D26A4FC858}" destId="{264C2014-4FBB-4426-8A59-1B4BFA39B113}" srcOrd="3" destOrd="0" presId="urn:microsoft.com/office/officeart/2005/8/layout/process1"/>
    <dgm:cxn modelId="{B5F0AED4-11F4-45B8-B50C-A0D4BAF92D18}" type="presParOf" srcId="{264C2014-4FBB-4426-8A59-1B4BFA39B113}" destId="{A527274D-5AA2-4731-9972-A2BA5CCB45FC}" srcOrd="0" destOrd="0" presId="urn:microsoft.com/office/officeart/2005/8/layout/process1"/>
    <dgm:cxn modelId="{E18EC757-6BF4-4E03-8B26-58148D7CB023}" type="presParOf" srcId="{8C8C0C9B-0BD3-43B0-81B0-D1D26A4FC858}" destId="{0379F465-5846-4AE4-85AC-6A632EE171F2}"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F889E17-92CF-488F-BF7B-5F5B793C9608}" type="doc">
      <dgm:prSet loTypeId="urn:microsoft.com/office/officeart/2011/layout/HexagonRadial" loCatId="cycle" qsTypeId="urn:microsoft.com/office/officeart/2005/8/quickstyle/simple2" qsCatId="simple" csTypeId="urn:microsoft.com/office/officeart/2005/8/colors/colorful2" csCatId="colorful" phldr="1"/>
      <dgm:spPr/>
      <dgm:t>
        <a:bodyPr/>
        <a:lstStyle/>
        <a:p>
          <a:endParaRPr lang="es-ES"/>
        </a:p>
      </dgm:t>
    </dgm:pt>
    <dgm:pt modelId="{1E70E6BC-27D7-43EA-8F04-172339AA7653}">
      <dgm:prSet phldrT="[Texto]" custT="1"/>
      <dgm:spPr>
        <a:solidFill>
          <a:schemeClr val="bg2"/>
        </a:solidFill>
        <a:ln>
          <a:solidFill>
            <a:schemeClr val="bg2">
              <a:lumMod val="25000"/>
            </a:schemeClr>
          </a:solidFill>
        </a:ln>
      </dgm:spPr>
      <dgm:t>
        <a:bodyPr/>
        <a:lstStyle/>
        <a:p>
          <a:r>
            <a:rPr lang="es-ES" sz="1400" b="1" dirty="0" smtClean="0">
              <a:solidFill>
                <a:schemeClr val="tx1"/>
              </a:solidFill>
            </a:rPr>
            <a:t>Principios</a:t>
          </a:r>
        </a:p>
        <a:p>
          <a:r>
            <a:rPr lang="es-ES" sz="1400" b="1" dirty="0" smtClean="0">
              <a:solidFill>
                <a:schemeClr val="tx1"/>
              </a:solidFill>
            </a:rPr>
            <a:t>Formativos</a:t>
          </a:r>
          <a:endParaRPr lang="es-ES" sz="1400" b="1" dirty="0">
            <a:solidFill>
              <a:schemeClr val="tx1"/>
            </a:solidFill>
          </a:endParaRPr>
        </a:p>
      </dgm:t>
    </dgm:pt>
    <dgm:pt modelId="{9A73E0DB-DA52-4034-998B-A05F71C9C100}" type="parTrans" cxnId="{2FABC965-E771-4A2A-BEF1-2A4996BAA8EC}">
      <dgm:prSet/>
      <dgm:spPr/>
      <dgm:t>
        <a:bodyPr/>
        <a:lstStyle/>
        <a:p>
          <a:endParaRPr lang="es-ES" sz="1400" b="1"/>
        </a:p>
      </dgm:t>
    </dgm:pt>
    <dgm:pt modelId="{6E9600E7-9FF3-43DA-9A95-05C729ACEE3F}" type="sibTrans" cxnId="{2FABC965-E771-4A2A-BEF1-2A4996BAA8EC}">
      <dgm:prSet/>
      <dgm:spPr/>
      <dgm:t>
        <a:bodyPr/>
        <a:lstStyle/>
        <a:p>
          <a:endParaRPr lang="es-ES" sz="1400" b="1"/>
        </a:p>
      </dgm:t>
    </dgm:pt>
    <dgm:pt modelId="{8B622C6E-170B-4A13-86BA-CC06036B635B}">
      <dgm:prSet phldrT="[Texto]" custT="1"/>
      <dgm:spPr>
        <a:solidFill>
          <a:srgbClr val="5A702E"/>
        </a:solidFill>
      </dgm:spPr>
      <dgm:t>
        <a:bodyPr/>
        <a:lstStyle/>
        <a:p>
          <a:r>
            <a:rPr lang="es-ES" sz="1400" b="1" dirty="0" smtClean="0"/>
            <a:t>Valores</a:t>
          </a:r>
          <a:endParaRPr lang="es-ES" sz="1400" b="1" dirty="0"/>
        </a:p>
      </dgm:t>
    </dgm:pt>
    <dgm:pt modelId="{B48E3F92-1569-4E31-9F56-F58251ED178A}" type="parTrans" cxnId="{F4C9B3D4-9FB7-4D67-B747-28C9EDF035EA}">
      <dgm:prSet/>
      <dgm:spPr/>
      <dgm:t>
        <a:bodyPr/>
        <a:lstStyle/>
        <a:p>
          <a:endParaRPr lang="es-ES" sz="1400" b="1"/>
        </a:p>
      </dgm:t>
    </dgm:pt>
    <dgm:pt modelId="{FE507D44-8D3E-4727-9EBF-112506A9B5AE}" type="sibTrans" cxnId="{F4C9B3D4-9FB7-4D67-B747-28C9EDF035EA}">
      <dgm:prSet/>
      <dgm:spPr/>
      <dgm:t>
        <a:bodyPr/>
        <a:lstStyle/>
        <a:p>
          <a:endParaRPr lang="es-ES" sz="1400" b="1"/>
        </a:p>
      </dgm:t>
    </dgm:pt>
    <dgm:pt modelId="{625AC00B-4DE6-4743-925F-8D68B8C016B6}">
      <dgm:prSet phldrT="[Texto]" custT="1"/>
      <dgm:spPr>
        <a:solidFill>
          <a:srgbClr val="CC00CC"/>
        </a:solidFill>
      </dgm:spPr>
      <dgm:t>
        <a:bodyPr/>
        <a:lstStyle/>
        <a:p>
          <a:r>
            <a:rPr lang="es-ES" sz="1400" b="1" dirty="0" smtClean="0"/>
            <a:t>Meta</a:t>
          </a:r>
        </a:p>
        <a:p>
          <a:r>
            <a:rPr lang="es-ES" sz="1400" b="1" dirty="0" smtClean="0"/>
            <a:t>cognición</a:t>
          </a:r>
          <a:endParaRPr lang="es-ES" sz="1400" b="1" dirty="0"/>
        </a:p>
      </dgm:t>
    </dgm:pt>
    <dgm:pt modelId="{31A6F6BA-77BA-49DA-B438-097A0D5B257B}" type="parTrans" cxnId="{EDA12A0B-70D4-42EC-985B-1D10066C4C70}">
      <dgm:prSet/>
      <dgm:spPr/>
      <dgm:t>
        <a:bodyPr/>
        <a:lstStyle/>
        <a:p>
          <a:endParaRPr lang="es-ES" sz="1400" b="1"/>
        </a:p>
      </dgm:t>
    </dgm:pt>
    <dgm:pt modelId="{412AF2E9-AC40-46AB-A828-7BFC07769164}" type="sibTrans" cxnId="{EDA12A0B-70D4-42EC-985B-1D10066C4C70}">
      <dgm:prSet/>
      <dgm:spPr/>
      <dgm:t>
        <a:bodyPr/>
        <a:lstStyle/>
        <a:p>
          <a:endParaRPr lang="es-ES" sz="1400" b="1"/>
        </a:p>
      </dgm:t>
    </dgm:pt>
    <dgm:pt modelId="{791DF6F6-B53B-4ABA-9093-8A90851F7384}">
      <dgm:prSet phldrT="[Texto]" custT="1"/>
      <dgm:spPr>
        <a:solidFill>
          <a:schemeClr val="accent6">
            <a:lumMod val="50000"/>
          </a:schemeClr>
        </a:solidFill>
      </dgm:spPr>
      <dgm:t>
        <a:bodyPr/>
        <a:lstStyle/>
        <a:p>
          <a:r>
            <a:rPr lang="es-ES" sz="1400" b="1" dirty="0" smtClean="0"/>
            <a:t>Flexibilidad curricular</a:t>
          </a:r>
          <a:endParaRPr lang="es-ES" sz="1400" b="1" dirty="0"/>
        </a:p>
      </dgm:t>
    </dgm:pt>
    <dgm:pt modelId="{4778C5D0-F5B5-4493-8B1B-59F5B361BA49}" type="parTrans" cxnId="{C9DA7966-2A3F-406F-95CC-1F39ECC211B0}">
      <dgm:prSet/>
      <dgm:spPr/>
      <dgm:t>
        <a:bodyPr/>
        <a:lstStyle/>
        <a:p>
          <a:endParaRPr lang="es-ES" sz="1400" b="1"/>
        </a:p>
      </dgm:t>
    </dgm:pt>
    <dgm:pt modelId="{36284C8B-E533-48A9-A819-0B22E6C01E3F}" type="sibTrans" cxnId="{C9DA7966-2A3F-406F-95CC-1F39ECC211B0}">
      <dgm:prSet/>
      <dgm:spPr/>
      <dgm:t>
        <a:bodyPr/>
        <a:lstStyle/>
        <a:p>
          <a:endParaRPr lang="es-ES" sz="1400" b="1"/>
        </a:p>
      </dgm:t>
    </dgm:pt>
    <dgm:pt modelId="{B115F5F7-897D-4B69-A1DE-E1F56F613F9E}">
      <dgm:prSet phldrT="[Texto]" custT="1"/>
      <dgm:spPr>
        <a:solidFill>
          <a:schemeClr val="accent4">
            <a:lumMod val="75000"/>
          </a:schemeClr>
        </a:solidFill>
      </dgm:spPr>
      <dgm:t>
        <a:bodyPr/>
        <a:lstStyle/>
        <a:p>
          <a:r>
            <a:rPr lang="es-ES" sz="1400" b="1" dirty="0" smtClean="0"/>
            <a:t>Compromiso Social</a:t>
          </a:r>
          <a:endParaRPr lang="es-ES" sz="1400" b="1" dirty="0"/>
        </a:p>
      </dgm:t>
    </dgm:pt>
    <dgm:pt modelId="{99FF6A27-2609-44F3-B895-891DC377AD6A}" type="parTrans" cxnId="{ED408E49-E93C-480E-A4F2-B80607365759}">
      <dgm:prSet/>
      <dgm:spPr/>
      <dgm:t>
        <a:bodyPr/>
        <a:lstStyle/>
        <a:p>
          <a:endParaRPr lang="es-ES" sz="1400" b="1"/>
        </a:p>
      </dgm:t>
    </dgm:pt>
    <dgm:pt modelId="{E2316F56-7E3E-4FBF-B4F9-FA6A108D306E}" type="sibTrans" cxnId="{ED408E49-E93C-480E-A4F2-B80607365759}">
      <dgm:prSet/>
      <dgm:spPr/>
      <dgm:t>
        <a:bodyPr/>
        <a:lstStyle/>
        <a:p>
          <a:endParaRPr lang="es-ES" sz="1400" b="1"/>
        </a:p>
      </dgm:t>
    </dgm:pt>
    <dgm:pt modelId="{E0B1A3D8-186A-4E5A-9C20-01226A251E3B}">
      <dgm:prSet phldrT="[Texto]" custT="1"/>
      <dgm:spPr>
        <a:solidFill>
          <a:schemeClr val="accent1">
            <a:lumMod val="75000"/>
          </a:schemeClr>
        </a:solidFill>
      </dgm:spPr>
      <dgm:t>
        <a:bodyPr/>
        <a:lstStyle/>
        <a:p>
          <a:r>
            <a:rPr lang="es-ES" sz="1400" b="1" dirty="0" smtClean="0"/>
            <a:t>Liderazgo</a:t>
          </a:r>
          <a:endParaRPr lang="es-ES" sz="1400" b="1" dirty="0"/>
        </a:p>
      </dgm:t>
    </dgm:pt>
    <dgm:pt modelId="{89B209E0-13B2-4788-93EC-508D23B6BD3C}" type="parTrans" cxnId="{E06593BD-5C1C-402B-AA2C-740777B7E926}">
      <dgm:prSet/>
      <dgm:spPr/>
      <dgm:t>
        <a:bodyPr/>
        <a:lstStyle/>
        <a:p>
          <a:endParaRPr lang="es-ES" sz="1400" b="1"/>
        </a:p>
      </dgm:t>
    </dgm:pt>
    <dgm:pt modelId="{A888576D-C2CF-4508-9820-AA6AB9D4F844}" type="sibTrans" cxnId="{E06593BD-5C1C-402B-AA2C-740777B7E926}">
      <dgm:prSet/>
      <dgm:spPr/>
      <dgm:t>
        <a:bodyPr/>
        <a:lstStyle/>
        <a:p>
          <a:endParaRPr lang="es-ES" sz="1400" b="1"/>
        </a:p>
      </dgm:t>
    </dgm:pt>
    <dgm:pt modelId="{52F262C4-EF94-4663-BEB3-B944B398DBFC}">
      <dgm:prSet phldrT="[Texto]" custT="1"/>
      <dgm:spPr>
        <a:solidFill>
          <a:srgbClr val="CD6209"/>
        </a:solidFill>
      </dgm:spPr>
      <dgm:t>
        <a:bodyPr/>
        <a:lstStyle/>
        <a:p>
          <a:r>
            <a:rPr lang="es-ES" sz="1400" b="1" dirty="0" smtClean="0"/>
            <a:t>Perfiles de ingreso y egreso</a:t>
          </a:r>
          <a:endParaRPr lang="es-ES" sz="1400" b="1" dirty="0"/>
        </a:p>
      </dgm:t>
    </dgm:pt>
    <dgm:pt modelId="{204E2563-6306-4C81-A796-9CCFD1C7E42C}" type="parTrans" cxnId="{28C5DA97-2F19-4CB9-ABA2-1F7FA3130C76}">
      <dgm:prSet/>
      <dgm:spPr/>
      <dgm:t>
        <a:bodyPr/>
        <a:lstStyle/>
        <a:p>
          <a:endParaRPr lang="es-ES" sz="1400" b="1"/>
        </a:p>
      </dgm:t>
    </dgm:pt>
    <dgm:pt modelId="{AFC188EB-C2FF-4E81-A1F4-F9027FB56443}" type="sibTrans" cxnId="{28C5DA97-2F19-4CB9-ABA2-1F7FA3130C76}">
      <dgm:prSet/>
      <dgm:spPr/>
      <dgm:t>
        <a:bodyPr/>
        <a:lstStyle/>
        <a:p>
          <a:endParaRPr lang="es-ES" sz="1400" b="1"/>
        </a:p>
      </dgm:t>
    </dgm:pt>
    <dgm:pt modelId="{3B60C695-6C3A-4DFD-B43D-BBFCEAD7FB2A}" type="pres">
      <dgm:prSet presAssocID="{BF889E17-92CF-488F-BF7B-5F5B793C9608}" presName="Name0" presStyleCnt="0">
        <dgm:presLayoutVars>
          <dgm:chMax val="1"/>
          <dgm:chPref val="1"/>
          <dgm:dir/>
          <dgm:animOne val="branch"/>
          <dgm:animLvl val="lvl"/>
        </dgm:presLayoutVars>
      </dgm:prSet>
      <dgm:spPr/>
      <dgm:t>
        <a:bodyPr/>
        <a:lstStyle/>
        <a:p>
          <a:endParaRPr lang="es-ES"/>
        </a:p>
      </dgm:t>
    </dgm:pt>
    <dgm:pt modelId="{E649396E-2460-4F75-84D9-485DAC7AA2BC}" type="pres">
      <dgm:prSet presAssocID="{1E70E6BC-27D7-43EA-8F04-172339AA7653}" presName="Parent" presStyleLbl="node0" presStyleIdx="0" presStyleCnt="1">
        <dgm:presLayoutVars>
          <dgm:chMax val="6"/>
          <dgm:chPref val="6"/>
        </dgm:presLayoutVars>
      </dgm:prSet>
      <dgm:spPr/>
      <dgm:t>
        <a:bodyPr/>
        <a:lstStyle/>
        <a:p>
          <a:endParaRPr lang="es-ES"/>
        </a:p>
      </dgm:t>
    </dgm:pt>
    <dgm:pt modelId="{07D4A155-E509-43B5-BFE0-1D488F99CBA6}" type="pres">
      <dgm:prSet presAssocID="{8B622C6E-170B-4A13-86BA-CC06036B635B}" presName="Accent1" presStyleCnt="0"/>
      <dgm:spPr/>
    </dgm:pt>
    <dgm:pt modelId="{758CE57D-1D6A-4725-8AFA-5E243E8A7E4E}" type="pres">
      <dgm:prSet presAssocID="{8B622C6E-170B-4A13-86BA-CC06036B635B}" presName="Accent" presStyleLbl="bgShp" presStyleIdx="0" presStyleCnt="6"/>
      <dgm:spPr/>
    </dgm:pt>
    <dgm:pt modelId="{53662159-0A85-48C6-931F-74476B929F3A}" type="pres">
      <dgm:prSet presAssocID="{8B622C6E-170B-4A13-86BA-CC06036B635B}" presName="Child1" presStyleLbl="node1" presStyleIdx="0" presStyleCnt="6">
        <dgm:presLayoutVars>
          <dgm:chMax val="0"/>
          <dgm:chPref val="0"/>
          <dgm:bulletEnabled val="1"/>
        </dgm:presLayoutVars>
      </dgm:prSet>
      <dgm:spPr/>
      <dgm:t>
        <a:bodyPr/>
        <a:lstStyle/>
        <a:p>
          <a:endParaRPr lang="es-ES"/>
        </a:p>
      </dgm:t>
    </dgm:pt>
    <dgm:pt modelId="{4D9585A7-DF5E-497C-BDB6-57D79753B8D9}" type="pres">
      <dgm:prSet presAssocID="{625AC00B-4DE6-4743-925F-8D68B8C016B6}" presName="Accent2" presStyleCnt="0"/>
      <dgm:spPr/>
    </dgm:pt>
    <dgm:pt modelId="{BFA0829C-21F5-40A2-8D0C-A4572CB810FE}" type="pres">
      <dgm:prSet presAssocID="{625AC00B-4DE6-4743-925F-8D68B8C016B6}" presName="Accent" presStyleLbl="bgShp" presStyleIdx="1" presStyleCnt="6"/>
      <dgm:spPr/>
    </dgm:pt>
    <dgm:pt modelId="{D037C6AA-0DCA-43CD-91B0-4FB6AC62F7D6}" type="pres">
      <dgm:prSet presAssocID="{625AC00B-4DE6-4743-925F-8D68B8C016B6}" presName="Child2" presStyleLbl="node1" presStyleIdx="1" presStyleCnt="6">
        <dgm:presLayoutVars>
          <dgm:chMax val="0"/>
          <dgm:chPref val="0"/>
          <dgm:bulletEnabled val="1"/>
        </dgm:presLayoutVars>
      </dgm:prSet>
      <dgm:spPr/>
      <dgm:t>
        <a:bodyPr/>
        <a:lstStyle/>
        <a:p>
          <a:endParaRPr lang="es-ES"/>
        </a:p>
      </dgm:t>
    </dgm:pt>
    <dgm:pt modelId="{2337DA52-9E27-4AF7-BF99-17D9747E3C9E}" type="pres">
      <dgm:prSet presAssocID="{791DF6F6-B53B-4ABA-9093-8A90851F7384}" presName="Accent3" presStyleCnt="0"/>
      <dgm:spPr/>
    </dgm:pt>
    <dgm:pt modelId="{D62E61E3-2A56-4D2B-9D3A-96AE5DE108B1}" type="pres">
      <dgm:prSet presAssocID="{791DF6F6-B53B-4ABA-9093-8A90851F7384}" presName="Accent" presStyleLbl="bgShp" presStyleIdx="2" presStyleCnt="6"/>
      <dgm:spPr/>
    </dgm:pt>
    <dgm:pt modelId="{5849CC4C-E67B-4CAC-82E9-323A8DE66EDC}" type="pres">
      <dgm:prSet presAssocID="{791DF6F6-B53B-4ABA-9093-8A90851F7384}" presName="Child3" presStyleLbl="node1" presStyleIdx="2" presStyleCnt="6">
        <dgm:presLayoutVars>
          <dgm:chMax val="0"/>
          <dgm:chPref val="0"/>
          <dgm:bulletEnabled val="1"/>
        </dgm:presLayoutVars>
      </dgm:prSet>
      <dgm:spPr/>
      <dgm:t>
        <a:bodyPr/>
        <a:lstStyle/>
        <a:p>
          <a:endParaRPr lang="es-ES"/>
        </a:p>
      </dgm:t>
    </dgm:pt>
    <dgm:pt modelId="{6CC0B7FF-5EFB-4F4D-91D1-CD8EDE726AAA}" type="pres">
      <dgm:prSet presAssocID="{B115F5F7-897D-4B69-A1DE-E1F56F613F9E}" presName="Accent4" presStyleCnt="0"/>
      <dgm:spPr/>
    </dgm:pt>
    <dgm:pt modelId="{4719E238-05BF-40B2-9547-52D8D5B8D347}" type="pres">
      <dgm:prSet presAssocID="{B115F5F7-897D-4B69-A1DE-E1F56F613F9E}" presName="Accent" presStyleLbl="bgShp" presStyleIdx="3" presStyleCnt="6"/>
      <dgm:spPr/>
    </dgm:pt>
    <dgm:pt modelId="{2DBA8C81-0337-441A-B662-D7FF498C7EE6}" type="pres">
      <dgm:prSet presAssocID="{B115F5F7-897D-4B69-A1DE-E1F56F613F9E}" presName="Child4" presStyleLbl="node1" presStyleIdx="3" presStyleCnt="6" custScaleX="105886">
        <dgm:presLayoutVars>
          <dgm:chMax val="0"/>
          <dgm:chPref val="0"/>
          <dgm:bulletEnabled val="1"/>
        </dgm:presLayoutVars>
      </dgm:prSet>
      <dgm:spPr/>
      <dgm:t>
        <a:bodyPr/>
        <a:lstStyle/>
        <a:p>
          <a:endParaRPr lang="es-ES"/>
        </a:p>
      </dgm:t>
    </dgm:pt>
    <dgm:pt modelId="{07C09936-CB18-4190-A262-84EF39552D5D}" type="pres">
      <dgm:prSet presAssocID="{E0B1A3D8-186A-4E5A-9C20-01226A251E3B}" presName="Accent5" presStyleCnt="0"/>
      <dgm:spPr/>
    </dgm:pt>
    <dgm:pt modelId="{5B20AC81-F887-4FD6-A83C-9198E2C3692A}" type="pres">
      <dgm:prSet presAssocID="{E0B1A3D8-186A-4E5A-9C20-01226A251E3B}" presName="Accent" presStyleLbl="bgShp" presStyleIdx="4" presStyleCnt="6"/>
      <dgm:spPr/>
    </dgm:pt>
    <dgm:pt modelId="{B7A4A9B7-FC0A-4FBC-9A45-EDE8D1A9819F}" type="pres">
      <dgm:prSet presAssocID="{E0B1A3D8-186A-4E5A-9C20-01226A251E3B}" presName="Child5" presStyleLbl="node1" presStyleIdx="4" presStyleCnt="6">
        <dgm:presLayoutVars>
          <dgm:chMax val="0"/>
          <dgm:chPref val="0"/>
          <dgm:bulletEnabled val="1"/>
        </dgm:presLayoutVars>
      </dgm:prSet>
      <dgm:spPr/>
      <dgm:t>
        <a:bodyPr/>
        <a:lstStyle/>
        <a:p>
          <a:endParaRPr lang="es-ES"/>
        </a:p>
      </dgm:t>
    </dgm:pt>
    <dgm:pt modelId="{20E44C3A-74DE-4831-ADF7-E40C334EEC3A}" type="pres">
      <dgm:prSet presAssocID="{52F262C4-EF94-4663-BEB3-B944B398DBFC}" presName="Accent6" presStyleCnt="0"/>
      <dgm:spPr/>
    </dgm:pt>
    <dgm:pt modelId="{F2697B5C-D5D3-40A7-8729-D5C9ED218804}" type="pres">
      <dgm:prSet presAssocID="{52F262C4-EF94-4663-BEB3-B944B398DBFC}" presName="Accent" presStyleLbl="bgShp" presStyleIdx="5" presStyleCnt="6"/>
      <dgm:spPr/>
    </dgm:pt>
    <dgm:pt modelId="{12F861F8-BC3B-483E-82FB-2B34567E36A2}" type="pres">
      <dgm:prSet presAssocID="{52F262C4-EF94-4663-BEB3-B944B398DBFC}" presName="Child6" presStyleLbl="node1" presStyleIdx="5" presStyleCnt="6">
        <dgm:presLayoutVars>
          <dgm:chMax val="0"/>
          <dgm:chPref val="0"/>
          <dgm:bulletEnabled val="1"/>
        </dgm:presLayoutVars>
      </dgm:prSet>
      <dgm:spPr/>
      <dgm:t>
        <a:bodyPr/>
        <a:lstStyle/>
        <a:p>
          <a:endParaRPr lang="es-ES"/>
        </a:p>
      </dgm:t>
    </dgm:pt>
  </dgm:ptLst>
  <dgm:cxnLst>
    <dgm:cxn modelId="{F2B27756-F916-48F2-A50B-1A7FBB86BD84}" type="presOf" srcId="{BF889E17-92CF-488F-BF7B-5F5B793C9608}" destId="{3B60C695-6C3A-4DFD-B43D-BBFCEAD7FB2A}" srcOrd="0" destOrd="0" presId="urn:microsoft.com/office/officeart/2011/layout/HexagonRadial"/>
    <dgm:cxn modelId="{783EB328-901A-4D2E-B7CA-C9BC0614A81F}" type="presOf" srcId="{52F262C4-EF94-4663-BEB3-B944B398DBFC}" destId="{12F861F8-BC3B-483E-82FB-2B34567E36A2}" srcOrd="0" destOrd="0" presId="urn:microsoft.com/office/officeart/2011/layout/HexagonRadial"/>
    <dgm:cxn modelId="{2FABC965-E771-4A2A-BEF1-2A4996BAA8EC}" srcId="{BF889E17-92CF-488F-BF7B-5F5B793C9608}" destId="{1E70E6BC-27D7-43EA-8F04-172339AA7653}" srcOrd="0" destOrd="0" parTransId="{9A73E0DB-DA52-4034-998B-A05F71C9C100}" sibTransId="{6E9600E7-9FF3-43DA-9A95-05C729ACEE3F}"/>
    <dgm:cxn modelId="{EDA12A0B-70D4-42EC-985B-1D10066C4C70}" srcId="{1E70E6BC-27D7-43EA-8F04-172339AA7653}" destId="{625AC00B-4DE6-4743-925F-8D68B8C016B6}" srcOrd="1" destOrd="0" parTransId="{31A6F6BA-77BA-49DA-B438-097A0D5B257B}" sibTransId="{412AF2E9-AC40-46AB-A828-7BFC07769164}"/>
    <dgm:cxn modelId="{28C5DA97-2F19-4CB9-ABA2-1F7FA3130C76}" srcId="{1E70E6BC-27D7-43EA-8F04-172339AA7653}" destId="{52F262C4-EF94-4663-BEB3-B944B398DBFC}" srcOrd="5" destOrd="0" parTransId="{204E2563-6306-4C81-A796-9CCFD1C7E42C}" sibTransId="{AFC188EB-C2FF-4E81-A1F4-F9027FB56443}"/>
    <dgm:cxn modelId="{E06593BD-5C1C-402B-AA2C-740777B7E926}" srcId="{1E70E6BC-27D7-43EA-8F04-172339AA7653}" destId="{E0B1A3D8-186A-4E5A-9C20-01226A251E3B}" srcOrd="4" destOrd="0" parTransId="{89B209E0-13B2-4788-93EC-508D23B6BD3C}" sibTransId="{A888576D-C2CF-4508-9820-AA6AB9D4F844}"/>
    <dgm:cxn modelId="{283B1B9C-5173-4BDA-88CE-785ABA4B66AB}" type="presOf" srcId="{B115F5F7-897D-4B69-A1DE-E1F56F613F9E}" destId="{2DBA8C81-0337-441A-B662-D7FF498C7EE6}" srcOrd="0" destOrd="0" presId="urn:microsoft.com/office/officeart/2011/layout/HexagonRadial"/>
    <dgm:cxn modelId="{B1C38465-A5DB-4A6D-A885-81BE3945B7C2}" type="presOf" srcId="{1E70E6BC-27D7-43EA-8F04-172339AA7653}" destId="{E649396E-2460-4F75-84D9-485DAC7AA2BC}" srcOrd="0" destOrd="0" presId="urn:microsoft.com/office/officeart/2011/layout/HexagonRadial"/>
    <dgm:cxn modelId="{6C10578A-B1C0-43E7-A4B6-AE9232346A33}" type="presOf" srcId="{791DF6F6-B53B-4ABA-9093-8A90851F7384}" destId="{5849CC4C-E67B-4CAC-82E9-323A8DE66EDC}" srcOrd="0" destOrd="0" presId="urn:microsoft.com/office/officeart/2011/layout/HexagonRadial"/>
    <dgm:cxn modelId="{C9DA7966-2A3F-406F-95CC-1F39ECC211B0}" srcId="{1E70E6BC-27D7-43EA-8F04-172339AA7653}" destId="{791DF6F6-B53B-4ABA-9093-8A90851F7384}" srcOrd="2" destOrd="0" parTransId="{4778C5D0-F5B5-4493-8B1B-59F5B361BA49}" sibTransId="{36284C8B-E533-48A9-A819-0B22E6C01E3F}"/>
    <dgm:cxn modelId="{F4C9B3D4-9FB7-4D67-B747-28C9EDF035EA}" srcId="{1E70E6BC-27D7-43EA-8F04-172339AA7653}" destId="{8B622C6E-170B-4A13-86BA-CC06036B635B}" srcOrd="0" destOrd="0" parTransId="{B48E3F92-1569-4E31-9F56-F58251ED178A}" sibTransId="{FE507D44-8D3E-4727-9EBF-112506A9B5AE}"/>
    <dgm:cxn modelId="{68346530-F2E0-4F36-8AB9-EE384F4DF461}" type="presOf" srcId="{8B622C6E-170B-4A13-86BA-CC06036B635B}" destId="{53662159-0A85-48C6-931F-74476B929F3A}" srcOrd="0" destOrd="0" presId="urn:microsoft.com/office/officeart/2011/layout/HexagonRadial"/>
    <dgm:cxn modelId="{ED408E49-E93C-480E-A4F2-B80607365759}" srcId="{1E70E6BC-27D7-43EA-8F04-172339AA7653}" destId="{B115F5F7-897D-4B69-A1DE-E1F56F613F9E}" srcOrd="3" destOrd="0" parTransId="{99FF6A27-2609-44F3-B895-891DC377AD6A}" sibTransId="{E2316F56-7E3E-4FBF-B4F9-FA6A108D306E}"/>
    <dgm:cxn modelId="{5B20B40C-BDBC-4A79-928A-D7BFD5CBA253}" type="presOf" srcId="{E0B1A3D8-186A-4E5A-9C20-01226A251E3B}" destId="{B7A4A9B7-FC0A-4FBC-9A45-EDE8D1A9819F}" srcOrd="0" destOrd="0" presId="urn:microsoft.com/office/officeart/2011/layout/HexagonRadial"/>
    <dgm:cxn modelId="{A1F4F342-E706-4391-9A03-E7F2A798EF4E}" type="presOf" srcId="{625AC00B-4DE6-4743-925F-8D68B8C016B6}" destId="{D037C6AA-0DCA-43CD-91B0-4FB6AC62F7D6}" srcOrd="0" destOrd="0" presId="urn:microsoft.com/office/officeart/2011/layout/HexagonRadial"/>
    <dgm:cxn modelId="{11A5CD3B-BE8E-4515-9CE8-B1575081637C}" type="presParOf" srcId="{3B60C695-6C3A-4DFD-B43D-BBFCEAD7FB2A}" destId="{E649396E-2460-4F75-84D9-485DAC7AA2BC}" srcOrd="0" destOrd="0" presId="urn:microsoft.com/office/officeart/2011/layout/HexagonRadial"/>
    <dgm:cxn modelId="{CF3E121D-2C24-4602-A804-06B49414D3EB}" type="presParOf" srcId="{3B60C695-6C3A-4DFD-B43D-BBFCEAD7FB2A}" destId="{07D4A155-E509-43B5-BFE0-1D488F99CBA6}" srcOrd="1" destOrd="0" presId="urn:microsoft.com/office/officeart/2011/layout/HexagonRadial"/>
    <dgm:cxn modelId="{16586EC2-3BDE-4452-8579-09D436800A61}" type="presParOf" srcId="{07D4A155-E509-43B5-BFE0-1D488F99CBA6}" destId="{758CE57D-1D6A-4725-8AFA-5E243E8A7E4E}" srcOrd="0" destOrd="0" presId="urn:microsoft.com/office/officeart/2011/layout/HexagonRadial"/>
    <dgm:cxn modelId="{2024C32C-6717-4C5D-A8FC-7E10E282A4A8}" type="presParOf" srcId="{3B60C695-6C3A-4DFD-B43D-BBFCEAD7FB2A}" destId="{53662159-0A85-48C6-931F-74476B929F3A}" srcOrd="2" destOrd="0" presId="urn:microsoft.com/office/officeart/2011/layout/HexagonRadial"/>
    <dgm:cxn modelId="{ECADCE93-899F-4A46-996C-C7CE809D8B48}" type="presParOf" srcId="{3B60C695-6C3A-4DFD-B43D-BBFCEAD7FB2A}" destId="{4D9585A7-DF5E-497C-BDB6-57D79753B8D9}" srcOrd="3" destOrd="0" presId="urn:microsoft.com/office/officeart/2011/layout/HexagonRadial"/>
    <dgm:cxn modelId="{E23D5D43-CB89-4AEA-8E92-1A0135EEEF69}" type="presParOf" srcId="{4D9585A7-DF5E-497C-BDB6-57D79753B8D9}" destId="{BFA0829C-21F5-40A2-8D0C-A4572CB810FE}" srcOrd="0" destOrd="0" presId="urn:microsoft.com/office/officeart/2011/layout/HexagonRadial"/>
    <dgm:cxn modelId="{E2B12876-7195-4E25-BA1B-6AD81FAD706F}" type="presParOf" srcId="{3B60C695-6C3A-4DFD-B43D-BBFCEAD7FB2A}" destId="{D037C6AA-0DCA-43CD-91B0-4FB6AC62F7D6}" srcOrd="4" destOrd="0" presId="urn:microsoft.com/office/officeart/2011/layout/HexagonRadial"/>
    <dgm:cxn modelId="{7B2A0887-21F8-4BED-8DD6-602F414F7CBE}" type="presParOf" srcId="{3B60C695-6C3A-4DFD-B43D-BBFCEAD7FB2A}" destId="{2337DA52-9E27-4AF7-BF99-17D9747E3C9E}" srcOrd="5" destOrd="0" presId="urn:microsoft.com/office/officeart/2011/layout/HexagonRadial"/>
    <dgm:cxn modelId="{DC31357C-9A5F-4AA4-9CD3-923A1D87E445}" type="presParOf" srcId="{2337DA52-9E27-4AF7-BF99-17D9747E3C9E}" destId="{D62E61E3-2A56-4D2B-9D3A-96AE5DE108B1}" srcOrd="0" destOrd="0" presId="urn:microsoft.com/office/officeart/2011/layout/HexagonRadial"/>
    <dgm:cxn modelId="{17515DDA-0F10-469B-AC0B-EF039021F402}" type="presParOf" srcId="{3B60C695-6C3A-4DFD-B43D-BBFCEAD7FB2A}" destId="{5849CC4C-E67B-4CAC-82E9-323A8DE66EDC}" srcOrd="6" destOrd="0" presId="urn:microsoft.com/office/officeart/2011/layout/HexagonRadial"/>
    <dgm:cxn modelId="{03B2E5BC-4C23-4EF3-B4F5-21C4FF22F670}" type="presParOf" srcId="{3B60C695-6C3A-4DFD-B43D-BBFCEAD7FB2A}" destId="{6CC0B7FF-5EFB-4F4D-91D1-CD8EDE726AAA}" srcOrd="7" destOrd="0" presId="urn:microsoft.com/office/officeart/2011/layout/HexagonRadial"/>
    <dgm:cxn modelId="{6A23C333-1735-4915-85EA-A6F42748B065}" type="presParOf" srcId="{6CC0B7FF-5EFB-4F4D-91D1-CD8EDE726AAA}" destId="{4719E238-05BF-40B2-9547-52D8D5B8D347}" srcOrd="0" destOrd="0" presId="urn:microsoft.com/office/officeart/2011/layout/HexagonRadial"/>
    <dgm:cxn modelId="{BDDD1451-7C06-4FBC-A4B5-5AD7B03795D2}" type="presParOf" srcId="{3B60C695-6C3A-4DFD-B43D-BBFCEAD7FB2A}" destId="{2DBA8C81-0337-441A-B662-D7FF498C7EE6}" srcOrd="8" destOrd="0" presId="urn:microsoft.com/office/officeart/2011/layout/HexagonRadial"/>
    <dgm:cxn modelId="{17FC82AD-01A8-4ABC-AB29-0E14C34C6EE4}" type="presParOf" srcId="{3B60C695-6C3A-4DFD-B43D-BBFCEAD7FB2A}" destId="{07C09936-CB18-4190-A262-84EF39552D5D}" srcOrd="9" destOrd="0" presId="urn:microsoft.com/office/officeart/2011/layout/HexagonRadial"/>
    <dgm:cxn modelId="{C47FEB5B-F082-4B00-8F3D-D7282789A115}" type="presParOf" srcId="{07C09936-CB18-4190-A262-84EF39552D5D}" destId="{5B20AC81-F887-4FD6-A83C-9198E2C3692A}" srcOrd="0" destOrd="0" presId="urn:microsoft.com/office/officeart/2011/layout/HexagonRadial"/>
    <dgm:cxn modelId="{0BAE6639-A921-4A64-A459-39E8C3FE6E62}" type="presParOf" srcId="{3B60C695-6C3A-4DFD-B43D-BBFCEAD7FB2A}" destId="{B7A4A9B7-FC0A-4FBC-9A45-EDE8D1A9819F}" srcOrd="10" destOrd="0" presId="urn:microsoft.com/office/officeart/2011/layout/HexagonRadial"/>
    <dgm:cxn modelId="{6037C084-A033-4983-8941-5C3D63678C1B}" type="presParOf" srcId="{3B60C695-6C3A-4DFD-B43D-BBFCEAD7FB2A}" destId="{20E44C3A-74DE-4831-ADF7-E40C334EEC3A}" srcOrd="11" destOrd="0" presId="urn:microsoft.com/office/officeart/2011/layout/HexagonRadial"/>
    <dgm:cxn modelId="{A5B307FC-048D-453B-A6ED-85BF95E652B6}" type="presParOf" srcId="{20E44C3A-74DE-4831-ADF7-E40C334EEC3A}" destId="{F2697B5C-D5D3-40A7-8729-D5C9ED218804}" srcOrd="0" destOrd="0" presId="urn:microsoft.com/office/officeart/2011/layout/HexagonRadial"/>
    <dgm:cxn modelId="{CF054082-61BD-47EA-823D-E5E104C70820}" type="presParOf" srcId="{3B60C695-6C3A-4DFD-B43D-BBFCEAD7FB2A}" destId="{12F861F8-BC3B-483E-82FB-2B34567E36A2}"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A7A90EB-EA8C-4F16-A2AB-4E477993537B}" type="doc">
      <dgm:prSet loTypeId="urn:microsoft.com/office/officeart/2005/8/layout/matrix1" loCatId="matrix" qsTypeId="urn:microsoft.com/office/officeart/2005/8/quickstyle/3d3" qsCatId="3D" csTypeId="urn:microsoft.com/office/officeart/2005/8/colors/accent1_4" csCatId="accent1" phldr="1"/>
      <dgm:spPr/>
      <dgm:t>
        <a:bodyPr/>
        <a:lstStyle/>
        <a:p>
          <a:endParaRPr lang="es-VE"/>
        </a:p>
      </dgm:t>
    </dgm:pt>
    <dgm:pt modelId="{D7584BA3-85B3-443B-B2E7-0C742132072F}">
      <dgm:prSet phldrT="[Texto]" custT="1"/>
      <dgm:spPr>
        <a:solidFill>
          <a:schemeClr val="bg1">
            <a:lumMod val="95000"/>
          </a:schemeClr>
        </a:solidFill>
      </dgm:spPr>
      <dgm:t>
        <a:bodyPr/>
        <a:lstStyle/>
        <a:p>
          <a:r>
            <a:rPr lang="es-ES" sz="1600" b="1" cap="small" baseline="0" dirty="0" smtClean="0">
              <a:latin typeface="Book Antiqua" pitchFamily="18" charset="0"/>
            </a:rPr>
            <a:t>Competencias</a:t>
          </a:r>
          <a:endParaRPr lang="es-VE" sz="1600" b="1" cap="small" baseline="0" dirty="0">
            <a:latin typeface="Book Antiqua" pitchFamily="18" charset="0"/>
          </a:endParaRPr>
        </a:p>
      </dgm:t>
    </dgm:pt>
    <dgm:pt modelId="{09230570-E7B7-4613-B8A1-1F01DEBF8562}" type="parTrans" cxnId="{112BB7B1-938E-4C6F-8606-8ADAD5105175}">
      <dgm:prSet/>
      <dgm:spPr/>
      <dgm:t>
        <a:bodyPr/>
        <a:lstStyle/>
        <a:p>
          <a:endParaRPr lang="es-VE" sz="1600"/>
        </a:p>
      </dgm:t>
    </dgm:pt>
    <dgm:pt modelId="{5359C794-197E-429F-825F-E413B8E33906}" type="sibTrans" cxnId="{112BB7B1-938E-4C6F-8606-8ADAD5105175}">
      <dgm:prSet/>
      <dgm:spPr/>
      <dgm:t>
        <a:bodyPr/>
        <a:lstStyle/>
        <a:p>
          <a:endParaRPr lang="es-VE" sz="1600"/>
        </a:p>
      </dgm:t>
    </dgm:pt>
    <dgm:pt modelId="{79A6489B-C3E4-4947-A286-E1B940D6C580}">
      <dgm:prSet phldrT="[Texto]" custT="1"/>
      <dgm:spPr/>
      <dgm:t>
        <a:bodyPr/>
        <a:lstStyle/>
        <a:p>
          <a:pPr>
            <a:lnSpc>
              <a:spcPct val="120000"/>
            </a:lnSpc>
            <a:spcAft>
              <a:spcPts val="0"/>
            </a:spcAft>
          </a:pPr>
          <a:r>
            <a:rPr lang="es-ES" sz="1800" b="1" dirty="0" smtClean="0">
              <a:latin typeface="Book Antiqua" pitchFamily="18" charset="0"/>
            </a:rPr>
            <a:t>Conocimientos</a:t>
          </a:r>
        </a:p>
        <a:p>
          <a:pPr>
            <a:lnSpc>
              <a:spcPct val="120000"/>
            </a:lnSpc>
            <a:spcAft>
              <a:spcPts val="0"/>
            </a:spcAft>
          </a:pPr>
          <a:r>
            <a:rPr lang="es-ES" sz="1800" b="1" i="1" dirty="0" smtClean="0">
              <a:latin typeface="Book Antiqua" pitchFamily="18" charset="0"/>
            </a:rPr>
            <a:t>(Saber  conocer)</a:t>
          </a:r>
          <a:endParaRPr lang="es-VE" sz="1800" b="1" i="1" dirty="0">
            <a:latin typeface="Book Antiqua" pitchFamily="18" charset="0"/>
          </a:endParaRPr>
        </a:p>
      </dgm:t>
    </dgm:pt>
    <dgm:pt modelId="{B5D69B96-C8FA-4422-8307-64B12026C184}" type="parTrans" cxnId="{58E327DE-5A7F-47F6-BAE2-21DF0C563578}">
      <dgm:prSet/>
      <dgm:spPr/>
      <dgm:t>
        <a:bodyPr/>
        <a:lstStyle/>
        <a:p>
          <a:endParaRPr lang="es-VE" sz="1600"/>
        </a:p>
      </dgm:t>
    </dgm:pt>
    <dgm:pt modelId="{2741A3C4-9431-4016-971C-45C7AA6F79DE}" type="sibTrans" cxnId="{58E327DE-5A7F-47F6-BAE2-21DF0C563578}">
      <dgm:prSet/>
      <dgm:spPr/>
      <dgm:t>
        <a:bodyPr/>
        <a:lstStyle/>
        <a:p>
          <a:endParaRPr lang="es-VE" sz="1600"/>
        </a:p>
      </dgm:t>
    </dgm:pt>
    <dgm:pt modelId="{D14A321D-5DFE-4FA5-BCDE-A40E1BFF81E0}">
      <dgm:prSet phldrT="[Texto]" custT="1"/>
      <dgm:spPr>
        <a:solidFill>
          <a:schemeClr val="accent1">
            <a:lumMod val="20000"/>
            <a:lumOff val="80000"/>
          </a:schemeClr>
        </a:solidFill>
      </dgm:spPr>
      <dgm:t>
        <a:bodyPr/>
        <a:lstStyle/>
        <a:p>
          <a:pPr>
            <a:lnSpc>
              <a:spcPct val="120000"/>
            </a:lnSpc>
            <a:spcAft>
              <a:spcPts val="0"/>
            </a:spcAft>
          </a:pPr>
          <a:r>
            <a:rPr lang="es-ES" sz="1800" b="1" dirty="0" smtClean="0">
              <a:solidFill>
                <a:schemeClr val="accent1">
                  <a:lumMod val="50000"/>
                </a:schemeClr>
              </a:solidFill>
              <a:latin typeface="Book Antiqua" pitchFamily="18" charset="0"/>
            </a:rPr>
            <a:t>Actitudes</a:t>
          </a:r>
        </a:p>
        <a:p>
          <a:pPr>
            <a:lnSpc>
              <a:spcPct val="120000"/>
            </a:lnSpc>
            <a:spcAft>
              <a:spcPts val="0"/>
            </a:spcAft>
          </a:pPr>
          <a:r>
            <a:rPr lang="es-ES" sz="1800" b="1" dirty="0" smtClean="0">
              <a:solidFill>
                <a:schemeClr val="accent1">
                  <a:lumMod val="50000"/>
                </a:schemeClr>
              </a:solidFill>
              <a:latin typeface="Book Antiqua" pitchFamily="18" charset="0"/>
            </a:rPr>
            <a:t>(</a:t>
          </a:r>
          <a:r>
            <a:rPr lang="es-ES" sz="1800" b="1" i="1" dirty="0" smtClean="0">
              <a:solidFill>
                <a:schemeClr val="accent1">
                  <a:lumMod val="50000"/>
                </a:schemeClr>
              </a:solidFill>
              <a:latin typeface="Book Antiqua" pitchFamily="18" charset="0"/>
            </a:rPr>
            <a:t>Saber ser y convivir</a:t>
          </a:r>
          <a:r>
            <a:rPr lang="es-ES" sz="1800" b="1" dirty="0" smtClean="0">
              <a:solidFill>
                <a:schemeClr val="accent1">
                  <a:lumMod val="50000"/>
                </a:schemeClr>
              </a:solidFill>
              <a:latin typeface="Book Antiqua" pitchFamily="18" charset="0"/>
            </a:rPr>
            <a:t>)</a:t>
          </a:r>
          <a:endParaRPr lang="es-VE" sz="1800" b="1" dirty="0">
            <a:solidFill>
              <a:schemeClr val="accent1">
                <a:lumMod val="50000"/>
              </a:schemeClr>
            </a:solidFill>
            <a:latin typeface="Book Antiqua" pitchFamily="18" charset="0"/>
          </a:endParaRPr>
        </a:p>
      </dgm:t>
    </dgm:pt>
    <dgm:pt modelId="{64495B92-F8D5-4D62-BC15-8B9C1E6B7539}" type="parTrans" cxnId="{45E86006-7D1D-46D7-9A5E-396D15ACA04C}">
      <dgm:prSet/>
      <dgm:spPr/>
      <dgm:t>
        <a:bodyPr/>
        <a:lstStyle/>
        <a:p>
          <a:endParaRPr lang="es-VE" sz="1600"/>
        </a:p>
      </dgm:t>
    </dgm:pt>
    <dgm:pt modelId="{5CD6513B-B7DB-4941-AE28-FD46C3EA225C}" type="sibTrans" cxnId="{45E86006-7D1D-46D7-9A5E-396D15ACA04C}">
      <dgm:prSet/>
      <dgm:spPr/>
      <dgm:t>
        <a:bodyPr/>
        <a:lstStyle/>
        <a:p>
          <a:endParaRPr lang="es-VE" sz="1600"/>
        </a:p>
      </dgm:t>
    </dgm:pt>
    <dgm:pt modelId="{A2D34D49-45AD-40AB-8EDC-EB4033D12E48}">
      <dgm:prSet phldrT="[Texto]" custT="1"/>
      <dgm:spPr>
        <a:solidFill>
          <a:schemeClr val="accent1">
            <a:lumMod val="20000"/>
            <a:lumOff val="80000"/>
          </a:schemeClr>
        </a:solidFill>
      </dgm:spPr>
      <dgm:t>
        <a:bodyPr/>
        <a:lstStyle/>
        <a:p>
          <a:pPr>
            <a:lnSpc>
              <a:spcPct val="120000"/>
            </a:lnSpc>
            <a:spcAft>
              <a:spcPts val="0"/>
            </a:spcAft>
          </a:pPr>
          <a:r>
            <a:rPr lang="es-ES" sz="1800" b="1" dirty="0" smtClean="0">
              <a:solidFill>
                <a:schemeClr val="accent1">
                  <a:lumMod val="50000"/>
                </a:schemeClr>
              </a:solidFill>
              <a:latin typeface="Book Antiqua" pitchFamily="18" charset="0"/>
            </a:rPr>
            <a:t>Valores</a:t>
          </a:r>
        </a:p>
        <a:p>
          <a:pPr>
            <a:lnSpc>
              <a:spcPct val="120000"/>
            </a:lnSpc>
            <a:spcAft>
              <a:spcPts val="0"/>
            </a:spcAft>
          </a:pPr>
          <a:r>
            <a:rPr lang="es-ES" sz="1800" b="1" dirty="0" smtClean="0">
              <a:solidFill>
                <a:schemeClr val="accent1">
                  <a:lumMod val="50000"/>
                </a:schemeClr>
              </a:solidFill>
              <a:latin typeface="Book Antiqua" pitchFamily="18" charset="0"/>
            </a:rPr>
            <a:t>(</a:t>
          </a:r>
          <a:r>
            <a:rPr lang="es-ES" sz="1800" b="1" i="1" dirty="0" smtClean="0">
              <a:solidFill>
                <a:schemeClr val="accent1">
                  <a:lumMod val="50000"/>
                </a:schemeClr>
              </a:solidFill>
              <a:latin typeface="Book Antiqua" pitchFamily="18" charset="0"/>
            </a:rPr>
            <a:t>Saber ser y convivir)</a:t>
          </a:r>
          <a:endParaRPr lang="es-VE" sz="1800" b="1" i="1" dirty="0">
            <a:solidFill>
              <a:schemeClr val="accent1">
                <a:lumMod val="50000"/>
              </a:schemeClr>
            </a:solidFill>
            <a:latin typeface="Book Antiqua" pitchFamily="18" charset="0"/>
          </a:endParaRPr>
        </a:p>
      </dgm:t>
    </dgm:pt>
    <dgm:pt modelId="{D9412577-9CE7-4A3C-8893-CCA535085856}" type="parTrans" cxnId="{AFDFBBBA-3916-4A0C-80C1-8F8D9421CCAE}">
      <dgm:prSet/>
      <dgm:spPr/>
      <dgm:t>
        <a:bodyPr/>
        <a:lstStyle/>
        <a:p>
          <a:endParaRPr lang="es-VE" sz="1600"/>
        </a:p>
      </dgm:t>
    </dgm:pt>
    <dgm:pt modelId="{BE74E7E6-2A08-4333-BEBA-7AD441780346}" type="sibTrans" cxnId="{AFDFBBBA-3916-4A0C-80C1-8F8D9421CCAE}">
      <dgm:prSet/>
      <dgm:spPr/>
      <dgm:t>
        <a:bodyPr/>
        <a:lstStyle/>
        <a:p>
          <a:endParaRPr lang="es-VE" sz="1600"/>
        </a:p>
      </dgm:t>
    </dgm:pt>
    <dgm:pt modelId="{E3E9C9EC-51A5-466F-A970-04EBBA795492}">
      <dgm:prSet phldrT="[Texto]" custT="1"/>
      <dgm:spPr>
        <a:solidFill>
          <a:schemeClr val="accent1">
            <a:lumMod val="75000"/>
          </a:schemeClr>
        </a:solidFill>
      </dgm:spPr>
      <dgm:t>
        <a:bodyPr/>
        <a:lstStyle/>
        <a:p>
          <a:pPr>
            <a:lnSpc>
              <a:spcPct val="120000"/>
            </a:lnSpc>
            <a:spcAft>
              <a:spcPts val="0"/>
            </a:spcAft>
          </a:pPr>
          <a:r>
            <a:rPr lang="es-ES" sz="1800" b="1" dirty="0" smtClean="0">
              <a:latin typeface="Book Antiqua" pitchFamily="18" charset="0"/>
            </a:rPr>
            <a:t>Habilidades</a:t>
          </a:r>
        </a:p>
        <a:p>
          <a:pPr>
            <a:lnSpc>
              <a:spcPct val="120000"/>
            </a:lnSpc>
            <a:spcAft>
              <a:spcPts val="0"/>
            </a:spcAft>
          </a:pPr>
          <a:r>
            <a:rPr lang="es-ES" sz="1800" b="1" dirty="0" smtClean="0">
              <a:latin typeface="Book Antiqua" pitchFamily="18" charset="0"/>
            </a:rPr>
            <a:t> y Destrezas</a:t>
          </a:r>
        </a:p>
        <a:p>
          <a:pPr>
            <a:lnSpc>
              <a:spcPct val="120000"/>
            </a:lnSpc>
            <a:spcAft>
              <a:spcPts val="0"/>
            </a:spcAft>
          </a:pPr>
          <a:r>
            <a:rPr lang="es-ES" sz="1800" b="1" dirty="0" smtClean="0">
              <a:latin typeface="Book Antiqua" pitchFamily="18" charset="0"/>
            </a:rPr>
            <a:t>(</a:t>
          </a:r>
          <a:r>
            <a:rPr lang="es-ES" sz="1800" b="1" i="1" dirty="0" smtClean="0">
              <a:latin typeface="Book Antiqua" pitchFamily="18" charset="0"/>
            </a:rPr>
            <a:t>Saber hacer)</a:t>
          </a:r>
          <a:endParaRPr lang="es-VE" sz="1800" b="1" i="1" dirty="0">
            <a:latin typeface="Book Antiqua" pitchFamily="18" charset="0"/>
          </a:endParaRPr>
        </a:p>
      </dgm:t>
    </dgm:pt>
    <dgm:pt modelId="{C212EB98-8AC2-43AE-B153-F19B89C3FEDB}" type="parTrans" cxnId="{38536485-D756-4B9E-96FC-7A11C5305BA3}">
      <dgm:prSet/>
      <dgm:spPr/>
      <dgm:t>
        <a:bodyPr/>
        <a:lstStyle/>
        <a:p>
          <a:endParaRPr lang="es-VE" sz="1600"/>
        </a:p>
      </dgm:t>
    </dgm:pt>
    <dgm:pt modelId="{316BD58B-DFF5-4EF7-8703-4CA55D950AFF}" type="sibTrans" cxnId="{38536485-D756-4B9E-96FC-7A11C5305BA3}">
      <dgm:prSet/>
      <dgm:spPr/>
      <dgm:t>
        <a:bodyPr/>
        <a:lstStyle/>
        <a:p>
          <a:endParaRPr lang="es-VE" sz="1600"/>
        </a:p>
      </dgm:t>
    </dgm:pt>
    <dgm:pt modelId="{2F92D93D-5B83-4BC5-BBF2-7C5736B64830}" type="pres">
      <dgm:prSet presAssocID="{8A7A90EB-EA8C-4F16-A2AB-4E477993537B}" presName="diagram" presStyleCnt="0">
        <dgm:presLayoutVars>
          <dgm:chMax val="1"/>
          <dgm:dir/>
          <dgm:animLvl val="ctr"/>
          <dgm:resizeHandles val="exact"/>
        </dgm:presLayoutVars>
      </dgm:prSet>
      <dgm:spPr/>
      <dgm:t>
        <a:bodyPr/>
        <a:lstStyle/>
        <a:p>
          <a:endParaRPr lang="es-VE"/>
        </a:p>
      </dgm:t>
    </dgm:pt>
    <dgm:pt modelId="{0BC6C500-8BDF-4FD3-8ABC-B9C4E56DC40F}" type="pres">
      <dgm:prSet presAssocID="{8A7A90EB-EA8C-4F16-A2AB-4E477993537B}" presName="matrix" presStyleCnt="0"/>
      <dgm:spPr/>
      <dgm:t>
        <a:bodyPr/>
        <a:lstStyle/>
        <a:p>
          <a:endParaRPr lang="es-VE"/>
        </a:p>
      </dgm:t>
    </dgm:pt>
    <dgm:pt modelId="{FAEAC1C0-601C-4BA2-8447-511EC4D4C974}" type="pres">
      <dgm:prSet presAssocID="{8A7A90EB-EA8C-4F16-A2AB-4E477993537B}" presName="tile1" presStyleLbl="node1" presStyleIdx="0" presStyleCnt="4"/>
      <dgm:spPr/>
      <dgm:t>
        <a:bodyPr/>
        <a:lstStyle/>
        <a:p>
          <a:endParaRPr lang="es-VE"/>
        </a:p>
      </dgm:t>
    </dgm:pt>
    <dgm:pt modelId="{CFB12618-0FDD-44D7-A685-B049729A64D0}" type="pres">
      <dgm:prSet presAssocID="{8A7A90EB-EA8C-4F16-A2AB-4E477993537B}" presName="tile1text" presStyleLbl="node1" presStyleIdx="0" presStyleCnt="4">
        <dgm:presLayoutVars>
          <dgm:chMax val="0"/>
          <dgm:chPref val="0"/>
          <dgm:bulletEnabled val="1"/>
        </dgm:presLayoutVars>
      </dgm:prSet>
      <dgm:spPr/>
      <dgm:t>
        <a:bodyPr/>
        <a:lstStyle/>
        <a:p>
          <a:endParaRPr lang="es-VE"/>
        </a:p>
      </dgm:t>
    </dgm:pt>
    <dgm:pt modelId="{8B4EC175-5395-425C-B026-3428481DB475}" type="pres">
      <dgm:prSet presAssocID="{8A7A90EB-EA8C-4F16-A2AB-4E477993537B}" presName="tile2" presStyleLbl="node1" presStyleIdx="1" presStyleCnt="4"/>
      <dgm:spPr/>
      <dgm:t>
        <a:bodyPr/>
        <a:lstStyle/>
        <a:p>
          <a:endParaRPr lang="es-VE"/>
        </a:p>
      </dgm:t>
    </dgm:pt>
    <dgm:pt modelId="{BADEA545-A52A-4549-B085-78ED082BA9FF}" type="pres">
      <dgm:prSet presAssocID="{8A7A90EB-EA8C-4F16-A2AB-4E477993537B}" presName="tile2text" presStyleLbl="node1" presStyleIdx="1" presStyleCnt="4">
        <dgm:presLayoutVars>
          <dgm:chMax val="0"/>
          <dgm:chPref val="0"/>
          <dgm:bulletEnabled val="1"/>
        </dgm:presLayoutVars>
      </dgm:prSet>
      <dgm:spPr/>
      <dgm:t>
        <a:bodyPr/>
        <a:lstStyle/>
        <a:p>
          <a:endParaRPr lang="es-VE"/>
        </a:p>
      </dgm:t>
    </dgm:pt>
    <dgm:pt modelId="{6CA89E0C-8367-471D-8BD3-6334FB676B81}" type="pres">
      <dgm:prSet presAssocID="{8A7A90EB-EA8C-4F16-A2AB-4E477993537B}" presName="tile3" presStyleLbl="node1" presStyleIdx="2" presStyleCnt="4"/>
      <dgm:spPr/>
      <dgm:t>
        <a:bodyPr/>
        <a:lstStyle/>
        <a:p>
          <a:endParaRPr lang="es-VE"/>
        </a:p>
      </dgm:t>
    </dgm:pt>
    <dgm:pt modelId="{D84C5A7E-B5E5-453D-A3F5-32F945E7F54B}" type="pres">
      <dgm:prSet presAssocID="{8A7A90EB-EA8C-4F16-A2AB-4E477993537B}" presName="tile3text" presStyleLbl="node1" presStyleIdx="2" presStyleCnt="4">
        <dgm:presLayoutVars>
          <dgm:chMax val="0"/>
          <dgm:chPref val="0"/>
          <dgm:bulletEnabled val="1"/>
        </dgm:presLayoutVars>
      </dgm:prSet>
      <dgm:spPr/>
      <dgm:t>
        <a:bodyPr/>
        <a:lstStyle/>
        <a:p>
          <a:endParaRPr lang="es-VE"/>
        </a:p>
      </dgm:t>
    </dgm:pt>
    <dgm:pt modelId="{96EBA1BB-8225-4916-99D0-2E7092917559}" type="pres">
      <dgm:prSet presAssocID="{8A7A90EB-EA8C-4F16-A2AB-4E477993537B}" presName="tile4" presStyleLbl="node1" presStyleIdx="3" presStyleCnt="4" custLinFactNeighborY="4762"/>
      <dgm:spPr/>
      <dgm:t>
        <a:bodyPr/>
        <a:lstStyle/>
        <a:p>
          <a:endParaRPr lang="es-VE"/>
        </a:p>
      </dgm:t>
    </dgm:pt>
    <dgm:pt modelId="{278A595D-4E8E-4491-A670-63F0BA46B6F9}" type="pres">
      <dgm:prSet presAssocID="{8A7A90EB-EA8C-4F16-A2AB-4E477993537B}" presName="tile4text" presStyleLbl="node1" presStyleIdx="3" presStyleCnt="4">
        <dgm:presLayoutVars>
          <dgm:chMax val="0"/>
          <dgm:chPref val="0"/>
          <dgm:bulletEnabled val="1"/>
        </dgm:presLayoutVars>
      </dgm:prSet>
      <dgm:spPr/>
      <dgm:t>
        <a:bodyPr/>
        <a:lstStyle/>
        <a:p>
          <a:endParaRPr lang="es-VE"/>
        </a:p>
      </dgm:t>
    </dgm:pt>
    <dgm:pt modelId="{6FBC7DB8-9442-487C-BCF1-215F98608E60}" type="pres">
      <dgm:prSet presAssocID="{8A7A90EB-EA8C-4F16-A2AB-4E477993537B}" presName="centerTile" presStyleLbl="fgShp" presStyleIdx="0" presStyleCnt="1" custScaleX="137255" custScaleY="112811" custLinFactNeighborX="0" custLinFactNeighborY="7757">
        <dgm:presLayoutVars>
          <dgm:chMax val="0"/>
          <dgm:chPref val="0"/>
        </dgm:presLayoutVars>
      </dgm:prSet>
      <dgm:spPr/>
      <dgm:t>
        <a:bodyPr/>
        <a:lstStyle/>
        <a:p>
          <a:endParaRPr lang="es-VE"/>
        </a:p>
      </dgm:t>
    </dgm:pt>
  </dgm:ptLst>
  <dgm:cxnLst>
    <dgm:cxn modelId="{B674DB63-D770-4F27-A122-165528DD22EA}" type="presOf" srcId="{79A6489B-C3E4-4947-A286-E1B940D6C580}" destId="{CFB12618-0FDD-44D7-A685-B049729A64D0}" srcOrd="1" destOrd="0" presId="urn:microsoft.com/office/officeart/2005/8/layout/matrix1"/>
    <dgm:cxn modelId="{58E327DE-5A7F-47F6-BAE2-21DF0C563578}" srcId="{D7584BA3-85B3-443B-B2E7-0C742132072F}" destId="{79A6489B-C3E4-4947-A286-E1B940D6C580}" srcOrd="0" destOrd="0" parTransId="{B5D69B96-C8FA-4422-8307-64B12026C184}" sibTransId="{2741A3C4-9431-4016-971C-45C7AA6F79DE}"/>
    <dgm:cxn modelId="{0B240B12-E11E-4B07-8D89-A8B6BB0B1075}" type="presOf" srcId="{E3E9C9EC-51A5-466F-A970-04EBBA795492}" destId="{96EBA1BB-8225-4916-99D0-2E7092917559}" srcOrd="0" destOrd="0" presId="urn:microsoft.com/office/officeart/2005/8/layout/matrix1"/>
    <dgm:cxn modelId="{4260B352-7A6A-4B5F-AE66-B018F1B489BF}" type="presOf" srcId="{E3E9C9EC-51A5-466F-A970-04EBBA795492}" destId="{278A595D-4E8E-4491-A670-63F0BA46B6F9}" srcOrd="1" destOrd="0" presId="urn:microsoft.com/office/officeart/2005/8/layout/matrix1"/>
    <dgm:cxn modelId="{A03FF923-3A3D-41BD-B97B-B0D48CA6AFD4}" type="presOf" srcId="{A2D34D49-45AD-40AB-8EDC-EB4033D12E48}" destId="{6CA89E0C-8367-471D-8BD3-6334FB676B81}" srcOrd="0" destOrd="0" presId="urn:microsoft.com/office/officeart/2005/8/layout/matrix1"/>
    <dgm:cxn modelId="{A6B1AB1F-8F62-4DD8-A122-59643CCC0274}" type="presOf" srcId="{8A7A90EB-EA8C-4F16-A2AB-4E477993537B}" destId="{2F92D93D-5B83-4BC5-BBF2-7C5736B64830}" srcOrd="0" destOrd="0" presId="urn:microsoft.com/office/officeart/2005/8/layout/matrix1"/>
    <dgm:cxn modelId="{9CFB4E9D-82C7-4B2D-BFFC-C6E0D7802916}" type="presOf" srcId="{D7584BA3-85B3-443B-B2E7-0C742132072F}" destId="{6FBC7DB8-9442-487C-BCF1-215F98608E60}" srcOrd="0" destOrd="0" presId="urn:microsoft.com/office/officeart/2005/8/layout/matrix1"/>
    <dgm:cxn modelId="{16F90F56-61AE-4D18-95EF-6FC4E5FC613D}" type="presOf" srcId="{A2D34D49-45AD-40AB-8EDC-EB4033D12E48}" destId="{D84C5A7E-B5E5-453D-A3F5-32F945E7F54B}" srcOrd="1" destOrd="0" presId="urn:microsoft.com/office/officeart/2005/8/layout/matrix1"/>
    <dgm:cxn modelId="{45E86006-7D1D-46D7-9A5E-396D15ACA04C}" srcId="{D7584BA3-85B3-443B-B2E7-0C742132072F}" destId="{D14A321D-5DFE-4FA5-BCDE-A40E1BFF81E0}" srcOrd="1" destOrd="0" parTransId="{64495B92-F8D5-4D62-BC15-8B9C1E6B7539}" sibTransId="{5CD6513B-B7DB-4941-AE28-FD46C3EA225C}"/>
    <dgm:cxn modelId="{112BB7B1-938E-4C6F-8606-8ADAD5105175}" srcId="{8A7A90EB-EA8C-4F16-A2AB-4E477993537B}" destId="{D7584BA3-85B3-443B-B2E7-0C742132072F}" srcOrd="0" destOrd="0" parTransId="{09230570-E7B7-4613-B8A1-1F01DEBF8562}" sibTransId="{5359C794-197E-429F-825F-E413B8E33906}"/>
    <dgm:cxn modelId="{6B8C2787-75C5-47AC-B8EF-7297F54B99C2}" type="presOf" srcId="{D14A321D-5DFE-4FA5-BCDE-A40E1BFF81E0}" destId="{BADEA545-A52A-4549-B085-78ED082BA9FF}" srcOrd="1" destOrd="0" presId="urn:microsoft.com/office/officeart/2005/8/layout/matrix1"/>
    <dgm:cxn modelId="{39DB0F12-D692-4577-85A5-AA77BDC6BAAA}" type="presOf" srcId="{D14A321D-5DFE-4FA5-BCDE-A40E1BFF81E0}" destId="{8B4EC175-5395-425C-B026-3428481DB475}" srcOrd="0" destOrd="0" presId="urn:microsoft.com/office/officeart/2005/8/layout/matrix1"/>
    <dgm:cxn modelId="{38536485-D756-4B9E-96FC-7A11C5305BA3}" srcId="{D7584BA3-85B3-443B-B2E7-0C742132072F}" destId="{E3E9C9EC-51A5-466F-A970-04EBBA795492}" srcOrd="3" destOrd="0" parTransId="{C212EB98-8AC2-43AE-B153-F19B89C3FEDB}" sibTransId="{316BD58B-DFF5-4EF7-8703-4CA55D950AFF}"/>
    <dgm:cxn modelId="{3F7A10FE-0765-4054-A04A-DDD58D58F1EA}" type="presOf" srcId="{79A6489B-C3E4-4947-A286-E1B940D6C580}" destId="{FAEAC1C0-601C-4BA2-8447-511EC4D4C974}" srcOrd="0" destOrd="0" presId="urn:microsoft.com/office/officeart/2005/8/layout/matrix1"/>
    <dgm:cxn modelId="{AFDFBBBA-3916-4A0C-80C1-8F8D9421CCAE}" srcId="{D7584BA3-85B3-443B-B2E7-0C742132072F}" destId="{A2D34D49-45AD-40AB-8EDC-EB4033D12E48}" srcOrd="2" destOrd="0" parTransId="{D9412577-9CE7-4A3C-8893-CCA535085856}" sibTransId="{BE74E7E6-2A08-4333-BEBA-7AD441780346}"/>
    <dgm:cxn modelId="{E1A2AC24-E330-4690-AF13-779DA4CE27F0}" type="presParOf" srcId="{2F92D93D-5B83-4BC5-BBF2-7C5736B64830}" destId="{0BC6C500-8BDF-4FD3-8ABC-B9C4E56DC40F}" srcOrd="0" destOrd="0" presId="urn:microsoft.com/office/officeart/2005/8/layout/matrix1"/>
    <dgm:cxn modelId="{7713A60B-073D-4771-A36D-4AA4641FA562}" type="presParOf" srcId="{0BC6C500-8BDF-4FD3-8ABC-B9C4E56DC40F}" destId="{FAEAC1C0-601C-4BA2-8447-511EC4D4C974}" srcOrd="0" destOrd="0" presId="urn:microsoft.com/office/officeart/2005/8/layout/matrix1"/>
    <dgm:cxn modelId="{6DBEB8FA-90C6-4AE2-BD50-9DB239B3C059}" type="presParOf" srcId="{0BC6C500-8BDF-4FD3-8ABC-B9C4E56DC40F}" destId="{CFB12618-0FDD-44D7-A685-B049729A64D0}" srcOrd="1" destOrd="0" presId="urn:microsoft.com/office/officeart/2005/8/layout/matrix1"/>
    <dgm:cxn modelId="{B49C5576-C9AC-4749-97C5-99451E72B56F}" type="presParOf" srcId="{0BC6C500-8BDF-4FD3-8ABC-B9C4E56DC40F}" destId="{8B4EC175-5395-425C-B026-3428481DB475}" srcOrd="2" destOrd="0" presId="urn:microsoft.com/office/officeart/2005/8/layout/matrix1"/>
    <dgm:cxn modelId="{E947C313-AECC-427C-A525-DFAF7D8A2C33}" type="presParOf" srcId="{0BC6C500-8BDF-4FD3-8ABC-B9C4E56DC40F}" destId="{BADEA545-A52A-4549-B085-78ED082BA9FF}" srcOrd="3" destOrd="0" presId="urn:microsoft.com/office/officeart/2005/8/layout/matrix1"/>
    <dgm:cxn modelId="{626F7C4B-ED02-4E27-B1B3-9B3D5D9A3562}" type="presParOf" srcId="{0BC6C500-8BDF-4FD3-8ABC-B9C4E56DC40F}" destId="{6CA89E0C-8367-471D-8BD3-6334FB676B81}" srcOrd="4" destOrd="0" presId="urn:microsoft.com/office/officeart/2005/8/layout/matrix1"/>
    <dgm:cxn modelId="{CCFCECEF-5D92-41AB-831E-EBF56667E579}" type="presParOf" srcId="{0BC6C500-8BDF-4FD3-8ABC-B9C4E56DC40F}" destId="{D84C5A7E-B5E5-453D-A3F5-32F945E7F54B}" srcOrd="5" destOrd="0" presId="urn:microsoft.com/office/officeart/2005/8/layout/matrix1"/>
    <dgm:cxn modelId="{713AFDDE-06BB-46F7-835E-17D3BEF0EC84}" type="presParOf" srcId="{0BC6C500-8BDF-4FD3-8ABC-B9C4E56DC40F}" destId="{96EBA1BB-8225-4916-99D0-2E7092917559}" srcOrd="6" destOrd="0" presId="urn:microsoft.com/office/officeart/2005/8/layout/matrix1"/>
    <dgm:cxn modelId="{8FFA00C5-6B3B-49CF-88BD-8A977B5FAEB5}" type="presParOf" srcId="{0BC6C500-8BDF-4FD3-8ABC-B9C4E56DC40F}" destId="{278A595D-4E8E-4491-A670-63F0BA46B6F9}" srcOrd="7" destOrd="0" presId="urn:microsoft.com/office/officeart/2005/8/layout/matrix1"/>
    <dgm:cxn modelId="{82EDED18-0871-4E92-888F-DCB880615859}" type="presParOf" srcId="{2F92D93D-5B83-4BC5-BBF2-7C5736B64830}" destId="{6FBC7DB8-9442-487C-BCF1-215F98608E60}"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66318BA-AD8D-4F53-93A4-7228C9564BCB}"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ES"/>
        </a:p>
      </dgm:t>
    </dgm:pt>
    <dgm:pt modelId="{E8033E1C-0462-4FBA-A1BD-EA72455C3845}">
      <dgm:prSet phldrT="[Texto]" custT="1"/>
      <dgm:spPr>
        <a:solidFill>
          <a:schemeClr val="accent1">
            <a:lumMod val="75000"/>
          </a:schemeClr>
        </a:solidFill>
        <a:scene3d>
          <a:camera prst="orthographicFront"/>
          <a:lightRig rig="threePt" dir="t"/>
        </a:scene3d>
        <a:sp3d>
          <a:bevelT w="165100" prst="coolSlant"/>
        </a:sp3d>
      </dgm:spPr>
      <dgm:t>
        <a:bodyPr/>
        <a:lstStyle/>
        <a:p>
          <a:pPr>
            <a:lnSpc>
              <a:spcPct val="100000"/>
            </a:lnSpc>
            <a:spcBef>
              <a:spcPts val="600"/>
            </a:spcBef>
            <a:spcAft>
              <a:spcPts val="600"/>
            </a:spcAft>
          </a:pPr>
          <a:endParaRPr lang="es-VE" sz="2800" b="1" dirty="0" smtClean="0">
            <a:latin typeface="Book Antiqua" pitchFamily="18" charset="0"/>
          </a:endParaRPr>
        </a:p>
        <a:p>
          <a:pPr>
            <a:lnSpc>
              <a:spcPct val="100000"/>
            </a:lnSpc>
            <a:spcBef>
              <a:spcPts val="600"/>
            </a:spcBef>
            <a:spcAft>
              <a:spcPts val="600"/>
            </a:spcAft>
          </a:pPr>
          <a:r>
            <a:rPr lang="es-VE" sz="2800" b="1" dirty="0" smtClean="0">
              <a:latin typeface="Book Antiqua" pitchFamily="18" charset="0"/>
            </a:rPr>
            <a:t>Compromiso</a:t>
          </a:r>
        </a:p>
        <a:p>
          <a:pPr>
            <a:lnSpc>
              <a:spcPct val="100000"/>
            </a:lnSpc>
            <a:spcBef>
              <a:spcPts val="600"/>
            </a:spcBef>
            <a:spcAft>
              <a:spcPts val="600"/>
            </a:spcAft>
          </a:pPr>
          <a:endParaRPr lang="es-ES" sz="2800" b="1" dirty="0">
            <a:latin typeface="Book Antiqua" pitchFamily="18" charset="0"/>
          </a:endParaRPr>
        </a:p>
      </dgm:t>
    </dgm:pt>
    <dgm:pt modelId="{DC2BED23-9AC0-4F93-B526-AEBA9CD76EE9}" type="parTrans" cxnId="{05493559-E0FD-4BC6-9153-6EB489ED412A}">
      <dgm:prSet/>
      <dgm:spPr/>
      <dgm:t>
        <a:bodyPr/>
        <a:lstStyle/>
        <a:p>
          <a:endParaRPr lang="es-ES">
            <a:latin typeface="Book Antiqua" pitchFamily="18" charset="0"/>
          </a:endParaRPr>
        </a:p>
      </dgm:t>
    </dgm:pt>
    <dgm:pt modelId="{B6DDC97C-8E61-4A4B-9E81-AE5854A0A71F}" type="sibTrans" cxnId="{05493559-E0FD-4BC6-9153-6EB489ED412A}">
      <dgm:prSet/>
      <dgm:spPr/>
      <dgm:t>
        <a:bodyPr/>
        <a:lstStyle/>
        <a:p>
          <a:endParaRPr lang="es-ES">
            <a:latin typeface="Book Antiqua" pitchFamily="18" charset="0"/>
          </a:endParaRPr>
        </a:p>
      </dgm:t>
    </dgm:pt>
    <dgm:pt modelId="{EBF2E1CC-C3E0-457F-8AE6-BF7CDC6855DE}">
      <dgm:prSet phldrT="[Texto]" custT="1"/>
      <dgm:spPr>
        <a:solidFill>
          <a:schemeClr val="bg1">
            <a:lumMod val="95000"/>
            <a:alpha val="90000"/>
          </a:schemeClr>
        </a:solidFill>
        <a:ln>
          <a:solidFill>
            <a:schemeClr val="accent1">
              <a:lumMod val="75000"/>
            </a:schemeClr>
          </a:solidFill>
        </a:ln>
        <a:scene3d>
          <a:camera prst="orthographicFront"/>
          <a:lightRig rig="threePt" dir="t"/>
        </a:scene3d>
        <a:sp3d>
          <a:bevelT w="165100" prst="coolSlant"/>
        </a:sp3d>
      </dgm:spPr>
      <dgm:t>
        <a:bodyPr lIns="72000" tIns="36000" rIns="108000" bIns="36000" anchor="ctr"/>
        <a:lstStyle/>
        <a:p>
          <a:pPr marL="0" indent="0" algn="l">
            <a:lnSpc>
              <a:spcPts val="3000"/>
            </a:lnSpc>
            <a:spcBef>
              <a:spcPts val="600"/>
            </a:spcBef>
            <a:spcAft>
              <a:spcPts val="600"/>
            </a:spcAft>
          </a:pPr>
          <a:endParaRPr lang="es-ES" sz="2000" b="1" i="0" dirty="0" smtClean="0">
            <a:solidFill>
              <a:schemeClr val="tx1"/>
            </a:solidFill>
            <a:latin typeface="Book Antiqua" pitchFamily="18" charset="0"/>
          </a:endParaRPr>
        </a:p>
        <a:p>
          <a:pPr marL="0" indent="0" algn="l">
            <a:lnSpc>
              <a:spcPts val="3000"/>
            </a:lnSpc>
            <a:spcBef>
              <a:spcPts val="600"/>
            </a:spcBef>
            <a:spcAft>
              <a:spcPts val="600"/>
            </a:spcAft>
          </a:pPr>
          <a:r>
            <a:rPr lang="es-VE" sz="2000" b="1" dirty="0" smtClean="0">
              <a:solidFill>
                <a:schemeClr val="tx1"/>
              </a:solidFill>
              <a:latin typeface="Book Antiqua" pitchFamily="18" charset="0"/>
            </a:rPr>
            <a:t> </a:t>
          </a:r>
        </a:p>
        <a:p>
          <a:pPr marL="0" indent="0" algn="l">
            <a:lnSpc>
              <a:spcPts val="3000"/>
            </a:lnSpc>
            <a:spcBef>
              <a:spcPts val="600"/>
            </a:spcBef>
            <a:spcAft>
              <a:spcPts val="600"/>
            </a:spcAft>
          </a:pPr>
          <a:r>
            <a:rPr lang="es-VE" sz="1800" b="1" dirty="0" smtClean="0">
              <a:solidFill>
                <a:schemeClr val="tx1"/>
              </a:solidFill>
              <a:latin typeface="Book Antiqua" pitchFamily="18" charset="0"/>
            </a:rPr>
            <a:t>“</a:t>
          </a:r>
          <a:r>
            <a:rPr lang="es-ES" sz="1800" b="1" dirty="0" smtClean="0">
              <a:latin typeface="Book Antiqua" panose="02040602050305030304" pitchFamily="18" charset="0"/>
            </a:rPr>
            <a:t>El compromiso es promover la transformación del estudiante, no sólo en lo intelectual, sino en lo humano, para lograr la formación de profesionales competentes, creativos, proactivos, solidarios, desarrollando en ellos lo afectivo, social, estético y colaborativo; para atender los desafíos que se plantean en el país y los que plantea el desarrollo sustentable de la humanidad</a:t>
          </a:r>
          <a:r>
            <a:rPr lang="es-VE" sz="1800" b="1" dirty="0" smtClean="0">
              <a:solidFill>
                <a:schemeClr val="tx1"/>
              </a:solidFill>
              <a:latin typeface="Book Antiqua" pitchFamily="18" charset="0"/>
            </a:rPr>
            <a:t>”</a:t>
          </a:r>
        </a:p>
        <a:p>
          <a:pPr marL="0" indent="0" algn="l">
            <a:lnSpc>
              <a:spcPts val="3000"/>
            </a:lnSpc>
            <a:spcBef>
              <a:spcPts val="600"/>
            </a:spcBef>
            <a:spcAft>
              <a:spcPts val="600"/>
            </a:spcAft>
          </a:pPr>
          <a:endParaRPr lang="es-VE" sz="2000" b="1" dirty="0" smtClean="0">
            <a:solidFill>
              <a:srgbClr val="000066"/>
            </a:solidFill>
            <a:latin typeface="Book Antiqua" pitchFamily="18" charset="0"/>
          </a:endParaRPr>
        </a:p>
        <a:p>
          <a:pPr marL="0" indent="0" algn="r">
            <a:lnSpc>
              <a:spcPts val="3000"/>
            </a:lnSpc>
            <a:spcBef>
              <a:spcPts val="600"/>
            </a:spcBef>
            <a:spcAft>
              <a:spcPts val="600"/>
            </a:spcAft>
          </a:pPr>
          <a:r>
            <a:rPr lang="es-ES_tradnl" sz="1600" b="1" i="1" dirty="0" smtClean="0">
              <a:solidFill>
                <a:schemeClr val="tx2">
                  <a:lumMod val="50000"/>
                </a:schemeClr>
              </a:solidFill>
              <a:latin typeface="Book Antiqua" pitchFamily="18" charset="0"/>
            </a:rPr>
            <a:t>Declaración Núcleo de Vicerrectores Académicos</a:t>
          </a:r>
          <a:r>
            <a:rPr lang="es-ES" sz="1600" b="1" i="1" dirty="0" smtClean="0">
              <a:solidFill>
                <a:schemeClr val="tx2">
                  <a:lumMod val="50000"/>
                </a:schemeClr>
              </a:solidFill>
              <a:latin typeface="Book Antiqua" pitchFamily="18" charset="0"/>
            </a:rPr>
            <a:t>. Caracas  2013</a:t>
          </a:r>
          <a:endParaRPr lang="es-VE" sz="1600" b="1" i="1" dirty="0" smtClean="0">
            <a:solidFill>
              <a:schemeClr val="tx2">
                <a:lumMod val="50000"/>
              </a:schemeClr>
            </a:solidFill>
            <a:latin typeface="Book Antiqua" pitchFamily="18" charset="0"/>
          </a:endParaRPr>
        </a:p>
        <a:p>
          <a:pPr marL="85725" indent="0" algn="r">
            <a:lnSpc>
              <a:spcPct val="100000"/>
            </a:lnSpc>
            <a:spcBef>
              <a:spcPts val="600"/>
            </a:spcBef>
            <a:spcAft>
              <a:spcPts val="600"/>
            </a:spcAft>
          </a:pPr>
          <a:endParaRPr lang="fr-CA" sz="1800" i="1" dirty="0" smtClean="0">
            <a:solidFill>
              <a:schemeClr val="accent3">
                <a:lumMod val="50000"/>
              </a:schemeClr>
            </a:solidFill>
            <a:latin typeface="Book Antiqua" pitchFamily="18" charset="0"/>
          </a:endParaRPr>
        </a:p>
      </dgm:t>
    </dgm:pt>
    <dgm:pt modelId="{0B7B8385-4F9F-4F44-8117-F6F2F5969166}" type="parTrans" cxnId="{749A8087-6441-4679-8C4D-B3430A980E3E}">
      <dgm:prSet/>
      <dgm:spPr>
        <a:ln>
          <a:solidFill>
            <a:schemeClr val="accent1">
              <a:lumMod val="75000"/>
            </a:schemeClr>
          </a:solidFill>
        </a:ln>
      </dgm:spPr>
      <dgm:t>
        <a:bodyPr/>
        <a:lstStyle/>
        <a:p>
          <a:endParaRPr lang="es-ES">
            <a:latin typeface="Book Antiqua" pitchFamily="18" charset="0"/>
          </a:endParaRPr>
        </a:p>
      </dgm:t>
    </dgm:pt>
    <dgm:pt modelId="{40837AA7-EFCB-4933-B0D0-EEF03CAA63B1}" type="sibTrans" cxnId="{749A8087-6441-4679-8C4D-B3430A980E3E}">
      <dgm:prSet/>
      <dgm:spPr/>
      <dgm:t>
        <a:bodyPr/>
        <a:lstStyle/>
        <a:p>
          <a:endParaRPr lang="es-ES">
            <a:latin typeface="Book Antiqua" pitchFamily="18" charset="0"/>
          </a:endParaRPr>
        </a:p>
      </dgm:t>
    </dgm:pt>
    <dgm:pt modelId="{D889FF7B-C773-40EA-915C-4A763F36121F}" type="pres">
      <dgm:prSet presAssocID="{266318BA-AD8D-4F53-93A4-7228C9564BCB}" presName="diagram" presStyleCnt="0">
        <dgm:presLayoutVars>
          <dgm:chPref val="1"/>
          <dgm:dir/>
          <dgm:animOne val="branch"/>
          <dgm:animLvl val="lvl"/>
          <dgm:resizeHandles/>
        </dgm:presLayoutVars>
      </dgm:prSet>
      <dgm:spPr/>
      <dgm:t>
        <a:bodyPr/>
        <a:lstStyle/>
        <a:p>
          <a:endParaRPr lang="es-ES"/>
        </a:p>
      </dgm:t>
    </dgm:pt>
    <dgm:pt modelId="{5EE66E09-11FA-40AE-8F70-EE62EF280375}" type="pres">
      <dgm:prSet presAssocID="{E8033E1C-0462-4FBA-A1BD-EA72455C3845}" presName="root" presStyleCnt="0"/>
      <dgm:spPr/>
    </dgm:pt>
    <dgm:pt modelId="{8EFDB57E-18E8-4062-B1C7-C52ED352A40A}" type="pres">
      <dgm:prSet presAssocID="{E8033E1C-0462-4FBA-A1BD-EA72455C3845}" presName="rootComposite" presStyleCnt="0"/>
      <dgm:spPr/>
    </dgm:pt>
    <dgm:pt modelId="{3C7AB9C0-6633-4423-8F12-ED339FE34F73}" type="pres">
      <dgm:prSet presAssocID="{E8033E1C-0462-4FBA-A1BD-EA72455C3845}" presName="rootText" presStyleLbl="node1" presStyleIdx="0" presStyleCnt="1" custScaleX="201558" custScaleY="95213" custLinFactNeighborY="-27138"/>
      <dgm:spPr/>
      <dgm:t>
        <a:bodyPr/>
        <a:lstStyle/>
        <a:p>
          <a:endParaRPr lang="es-ES"/>
        </a:p>
      </dgm:t>
    </dgm:pt>
    <dgm:pt modelId="{6F48A653-AE83-4B53-8AD3-4BFBC6E336F7}" type="pres">
      <dgm:prSet presAssocID="{E8033E1C-0462-4FBA-A1BD-EA72455C3845}" presName="rootConnector" presStyleLbl="node1" presStyleIdx="0" presStyleCnt="1"/>
      <dgm:spPr/>
      <dgm:t>
        <a:bodyPr/>
        <a:lstStyle/>
        <a:p>
          <a:endParaRPr lang="es-ES"/>
        </a:p>
      </dgm:t>
    </dgm:pt>
    <dgm:pt modelId="{F0843D55-8E56-4276-A1A3-EEF538B282CC}" type="pres">
      <dgm:prSet presAssocID="{E8033E1C-0462-4FBA-A1BD-EA72455C3845}" presName="childShape" presStyleCnt="0"/>
      <dgm:spPr/>
    </dgm:pt>
    <dgm:pt modelId="{8EB79A2E-4D69-42CD-9CAE-51076561C08B}" type="pres">
      <dgm:prSet presAssocID="{0B7B8385-4F9F-4F44-8117-F6F2F5969166}" presName="Name13" presStyleLbl="parChTrans1D2" presStyleIdx="0" presStyleCnt="1"/>
      <dgm:spPr/>
      <dgm:t>
        <a:bodyPr/>
        <a:lstStyle/>
        <a:p>
          <a:endParaRPr lang="es-ES"/>
        </a:p>
      </dgm:t>
    </dgm:pt>
    <dgm:pt modelId="{84F0E439-5319-4750-A67C-040CDE8F0F70}" type="pres">
      <dgm:prSet presAssocID="{EBF2E1CC-C3E0-457F-8AE6-BF7CDC6855DE}" presName="childText" presStyleLbl="bgAcc1" presStyleIdx="0" presStyleCnt="1" custScaleX="442922" custScaleY="321026" custLinFactNeighborX="-1265" custLinFactNeighborY="4676">
        <dgm:presLayoutVars>
          <dgm:bulletEnabled val="1"/>
        </dgm:presLayoutVars>
      </dgm:prSet>
      <dgm:spPr/>
      <dgm:t>
        <a:bodyPr/>
        <a:lstStyle/>
        <a:p>
          <a:endParaRPr lang="es-ES"/>
        </a:p>
      </dgm:t>
    </dgm:pt>
  </dgm:ptLst>
  <dgm:cxnLst>
    <dgm:cxn modelId="{AC4E2B15-B596-4303-8D09-07B9D45753D8}" type="presOf" srcId="{E8033E1C-0462-4FBA-A1BD-EA72455C3845}" destId="{3C7AB9C0-6633-4423-8F12-ED339FE34F73}" srcOrd="0" destOrd="0" presId="urn:microsoft.com/office/officeart/2005/8/layout/hierarchy3"/>
    <dgm:cxn modelId="{5CC889E9-3CAF-4A5F-88FB-4B841211EDED}" type="presOf" srcId="{0B7B8385-4F9F-4F44-8117-F6F2F5969166}" destId="{8EB79A2E-4D69-42CD-9CAE-51076561C08B}" srcOrd="0" destOrd="0" presId="urn:microsoft.com/office/officeart/2005/8/layout/hierarchy3"/>
    <dgm:cxn modelId="{05493559-E0FD-4BC6-9153-6EB489ED412A}" srcId="{266318BA-AD8D-4F53-93A4-7228C9564BCB}" destId="{E8033E1C-0462-4FBA-A1BD-EA72455C3845}" srcOrd="0" destOrd="0" parTransId="{DC2BED23-9AC0-4F93-B526-AEBA9CD76EE9}" sibTransId="{B6DDC97C-8E61-4A4B-9E81-AE5854A0A71F}"/>
    <dgm:cxn modelId="{749A8087-6441-4679-8C4D-B3430A980E3E}" srcId="{E8033E1C-0462-4FBA-A1BD-EA72455C3845}" destId="{EBF2E1CC-C3E0-457F-8AE6-BF7CDC6855DE}" srcOrd="0" destOrd="0" parTransId="{0B7B8385-4F9F-4F44-8117-F6F2F5969166}" sibTransId="{40837AA7-EFCB-4933-B0D0-EEF03CAA63B1}"/>
    <dgm:cxn modelId="{D3C0AF68-9AD1-4107-BAC7-47DD6DFDD70E}" type="presOf" srcId="{EBF2E1CC-C3E0-457F-8AE6-BF7CDC6855DE}" destId="{84F0E439-5319-4750-A67C-040CDE8F0F70}" srcOrd="0" destOrd="0" presId="urn:microsoft.com/office/officeart/2005/8/layout/hierarchy3"/>
    <dgm:cxn modelId="{594FD8DA-99AD-4CB0-9411-ECFEF568C493}" type="presOf" srcId="{266318BA-AD8D-4F53-93A4-7228C9564BCB}" destId="{D889FF7B-C773-40EA-915C-4A763F36121F}" srcOrd="0" destOrd="0" presId="urn:microsoft.com/office/officeart/2005/8/layout/hierarchy3"/>
    <dgm:cxn modelId="{84B38C13-E10C-4672-AEDA-F868441BCAF4}" type="presOf" srcId="{E8033E1C-0462-4FBA-A1BD-EA72455C3845}" destId="{6F48A653-AE83-4B53-8AD3-4BFBC6E336F7}" srcOrd="1" destOrd="0" presId="urn:microsoft.com/office/officeart/2005/8/layout/hierarchy3"/>
    <dgm:cxn modelId="{97E7B01A-406E-473A-A613-76DFC24FA94F}" type="presParOf" srcId="{D889FF7B-C773-40EA-915C-4A763F36121F}" destId="{5EE66E09-11FA-40AE-8F70-EE62EF280375}" srcOrd="0" destOrd="0" presId="urn:microsoft.com/office/officeart/2005/8/layout/hierarchy3"/>
    <dgm:cxn modelId="{2847D30D-211C-4E10-B047-A13172345810}" type="presParOf" srcId="{5EE66E09-11FA-40AE-8F70-EE62EF280375}" destId="{8EFDB57E-18E8-4062-B1C7-C52ED352A40A}" srcOrd="0" destOrd="0" presId="urn:microsoft.com/office/officeart/2005/8/layout/hierarchy3"/>
    <dgm:cxn modelId="{FDD0E347-AA5E-4A4B-A5D6-8816C8F623B0}" type="presParOf" srcId="{8EFDB57E-18E8-4062-B1C7-C52ED352A40A}" destId="{3C7AB9C0-6633-4423-8F12-ED339FE34F73}" srcOrd="0" destOrd="0" presId="urn:microsoft.com/office/officeart/2005/8/layout/hierarchy3"/>
    <dgm:cxn modelId="{BA32A71A-46E9-410C-8E4D-37A185DB52C8}" type="presParOf" srcId="{8EFDB57E-18E8-4062-B1C7-C52ED352A40A}" destId="{6F48A653-AE83-4B53-8AD3-4BFBC6E336F7}" srcOrd="1" destOrd="0" presId="urn:microsoft.com/office/officeart/2005/8/layout/hierarchy3"/>
    <dgm:cxn modelId="{74E9113B-A7D8-4C30-AE8F-508C93F3A0B7}" type="presParOf" srcId="{5EE66E09-11FA-40AE-8F70-EE62EF280375}" destId="{F0843D55-8E56-4276-A1A3-EEF538B282CC}" srcOrd="1" destOrd="0" presId="urn:microsoft.com/office/officeart/2005/8/layout/hierarchy3"/>
    <dgm:cxn modelId="{3CC13354-97F1-4C8C-838B-78AD16892E48}" type="presParOf" srcId="{F0843D55-8E56-4276-A1A3-EEF538B282CC}" destId="{8EB79A2E-4D69-42CD-9CAE-51076561C08B}" srcOrd="0" destOrd="0" presId="urn:microsoft.com/office/officeart/2005/8/layout/hierarchy3"/>
    <dgm:cxn modelId="{4CE88A1A-D342-402C-80EE-4F55A839C448}" type="presParOf" srcId="{F0843D55-8E56-4276-A1A3-EEF538B282CC}" destId="{84F0E439-5319-4750-A67C-040CDE8F0F70}"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E46306-EAED-4C78-AA80-E6E10F4BAF07}" type="doc">
      <dgm:prSet loTypeId="urn:microsoft.com/office/officeart/2011/layout/Picture Frame" loCatId="picture" qsTypeId="urn:microsoft.com/office/officeart/2005/8/quickstyle/simple1" qsCatId="simple" csTypeId="urn:microsoft.com/office/officeart/2005/8/colors/accent1_2" csCatId="accent1" phldr="1"/>
      <dgm:spPr/>
      <dgm:t>
        <a:bodyPr/>
        <a:lstStyle/>
        <a:p>
          <a:endParaRPr lang="es-ES"/>
        </a:p>
      </dgm:t>
    </dgm:pt>
    <dgm:pt modelId="{726A53DF-FFC4-484B-9E1A-88842D99CDE9}">
      <dgm:prSet phldrT="[Texto]" custT="1"/>
      <dgm:spPr/>
      <dgm:t>
        <a:bodyPr/>
        <a:lstStyle/>
        <a:p>
          <a:r>
            <a:rPr lang="es-ES" sz="1600" dirty="0" smtClean="0"/>
            <a:t>Fachada</a:t>
          </a:r>
          <a:endParaRPr lang="es-ES" sz="1600" dirty="0"/>
        </a:p>
      </dgm:t>
    </dgm:pt>
    <dgm:pt modelId="{80F507D0-DCAF-47BA-AFA6-8813A0AF9D1A}" type="parTrans" cxnId="{7F652DC5-6327-432C-8919-2183B7DE8356}">
      <dgm:prSet/>
      <dgm:spPr/>
      <dgm:t>
        <a:bodyPr/>
        <a:lstStyle/>
        <a:p>
          <a:endParaRPr lang="es-ES"/>
        </a:p>
      </dgm:t>
    </dgm:pt>
    <dgm:pt modelId="{C0070A04-40AF-4272-837D-0427C6051831}" type="sibTrans" cxnId="{7F652DC5-6327-432C-8919-2183B7DE8356}">
      <dgm:prSet/>
      <dgm:spPr/>
      <dgm:t>
        <a:bodyPr/>
        <a:lstStyle/>
        <a:p>
          <a:endParaRPr lang="es-ES"/>
        </a:p>
      </dgm:t>
    </dgm:pt>
    <dgm:pt modelId="{1B83DEAB-3D97-4E7B-BEFA-8F7475049F7F}">
      <dgm:prSet phldrT="[Texto]" custT="1"/>
      <dgm:spPr/>
      <dgm:t>
        <a:bodyPr/>
        <a:lstStyle/>
        <a:p>
          <a:r>
            <a:rPr lang="es-ES" sz="1600" dirty="0" smtClean="0"/>
            <a:t>Investigación</a:t>
          </a:r>
          <a:endParaRPr lang="es-ES" sz="1600" dirty="0"/>
        </a:p>
      </dgm:t>
    </dgm:pt>
    <dgm:pt modelId="{117558BD-2613-4914-B894-D96712A9A59B}" type="sibTrans" cxnId="{E2D345E8-0E6E-464D-ABFA-61E891AEB2DF}">
      <dgm:prSet/>
      <dgm:spPr/>
      <dgm:t>
        <a:bodyPr/>
        <a:lstStyle/>
        <a:p>
          <a:endParaRPr lang="es-ES"/>
        </a:p>
      </dgm:t>
    </dgm:pt>
    <dgm:pt modelId="{ACCC2C7F-619D-41AA-B972-6FDEA7843A69}" type="parTrans" cxnId="{E2D345E8-0E6E-464D-ABFA-61E891AEB2DF}">
      <dgm:prSet/>
      <dgm:spPr/>
      <dgm:t>
        <a:bodyPr/>
        <a:lstStyle/>
        <a:p>
          <a:endParaRPr lang="es-ES"/>
        </a:p>
      </dgm:t>
    </dgm:pt>
    <dgm:pt modelId="{17C87F31-36DE-4E71-A075-8FDD8FE54E25}" type="pres">
      <dgm:prSet presAssocID="{E4E46306-EAED-4C78-AA80-E6E10F4BAF07}" presName="Name0" presStyleCnt="0">
        <dgm:presLayoutVars>
          <dgm:chMax/>
          <dgm:chPref/>
          <dgm:dir/>
        </dgm:presLayoutVars>
      </dgm:prSet>
      <dgm:spPr/>
      <dgm:t>
        <a:bodyPr/>
        <a:lstStyle/>
        <a:p>
          <a:endParaRPr lang="es-ES"/>
        </a:p>
      </dgm:t>
    </dgm:pt>
    <dgm:pt modelId="{BCF315A5-71B7-4744-8AE5-F0BFD93B0147}" type="pres">
      <dgm:prSet presAssocID="{726A53DF-FFC4-484B-9E1A-88842D99CDE9}" presName="composite" presStyleCnt="0"/>
      <dgm:spPr/>
    </dgm:pt>
    <dgm:pt modelId="{655F45C7-D476-41F9-ABE2-464ABBF5EAF1}" type="pres">
      <dgm:prSet presAssocID="{726A53DF-FFC4-484B-9E1A-88842D99CDE9}" presName="ParentText" presStyleLbl="revTx" presStyleIdx="0" presStyleCnt="2" custLinFactY="100000" custLinFactNeighborX="801" custLinFactNeighborY="112501">
        <dgm:presLayoutVars>
          <dgm:chMax val="0"/>
          <dgm:chPref val="0"/>
          <dgm:bulletEnabled val="1"/>
        </dgm:presLayoutVars>
      </dgm:prSet>
      <dgm:spPr/>
      <dgm:t>
        <a:bodyPr/>
        <a:lstStyle/>
        <a:p>
          <a:endParaRPr lang="es-ES"/>
        </a:p>
      </dgm:t>
    </dgm:pt>
    <dgm:pt modelId="{7B39796F-787F-4683-BBF3-FCCE1D62A3C2}" type="pres">
      <dgm:prSet presAssocID="{726A53DF-FFC4-484B-9E1A-88842D99CDE9}" presName="Accent1" presStyleLbl="parChTrans1D1" presStyleIdx="0" presStyleCnt="2" custLinFactNeighborY="17200"/>
      <dgm:spPr>
        <a:ln>
          <a:solidFill>
            <a:srgbClr val="C00000"/>
          </a:solidFill>
        </a:ln>
      </dgm:spPr>
    </dgm:pt>
    <dgm:pt modelId="{B4625FC9-AEF2-4FB2-9DEC-8DABA3DE3A84}" type="pres">
      <dgm:prSet presAssocID="{726A53DF-FFC4-484B-9E1A-88842D99CDE9}" presName="Image" presStyleLbl="alignImgPlace1" presStyleIdx="0" presStyleCnt="2" custScaleY="98524" custLinFactNeighborX="-7918" custLinFactNeighborY="31846"/>
      <dgm:spPr>
        <a:blipFill>
          <a:blip xmlns:r="http://schemas.openxmlformats.org/officeDocument/2006/relationships" r:embed="rId1">
            <a:extLst>
              <a:ext uri="{28A0092B-C50C-407E-A947-70E740481C1C}">
                <a14:useLocalDpi xmlns:a14="http://schemas.microsoft.com/office/drawing/2010/main" val="0"/>
              </a:ext>
            </a:extLst>
          </a:blip>
          <a:srcRect/>
          <a:stretch>
            <a:fillRect t="-6000" b="-6000"/>
          </a:stretch>
        </a:blipFill>
      </dgm:spPr>
    </dgm:pt>
    <dgm:pt modelId="{59172A64-43FD-4F99-931F-7A7AA5BEE8AF}" type="pres">
      <dgm:prSet presAssocID="{C0070A04-40AF-4272-837D-0427C6051831}" presName="sibTrans" presStyleCnt="0"/>
      <dgm:spPr/>
    </dgm:pt>
    <dgm:pt modelId="{28785F8B-957C-493B-8A67-E9241BB8B310}" type="pres">
      <dgm:prSet presAssocID="{1B83DEAB-3D97-4E7B-BEFA-8F7475049F7F}" presName="composite" presStyleCnt="0"/>
      <dgm:spPr/>
    </dgm:pt>
    <dgm:pt modelId="{C1C8E429-DA37-4D1B-9B7D-1AF3E2517D5D}" type="pres">
      <dgm:prSet presAssocID="{1B83DEAB-3D97-4E7B-BEFA-8F7475049F7F}" presName="ParentText" presStyleLbl="revTx" presStyleIdx="1" presStyleCnt="2" custLinFactY="100000" custLinFactNeighborX="1044" custLinFactNeighborY="112501">
        <dgm:presLayoutVars>
          <dgm:chMax val="0"/>
          <dgm:chPref val="0"/>
          <dgm:bulletEnabled val="1"/>
        </dgm:presLayoutVars>
      </dgm:prSet>
      <dgm:spPr/>
      <dgm:t>
        <a:bodyPr/>
        <a:lstStyle/>
        <a:p>
          <a:endParaRPr lang="es-ES"/>
        </a:p>
      </dgm:t>
    </dgm:pt>
    <dgm:pt modelId="{1DBC2258-A075-49D2-926C-266BBE250EA4}" type="pres">
      <dgm:prSet presAssocID="{1B83DEAB-3D97-4E7B-BEFA-8F7475049F7F}" presName="Accent1" presStyleLbl="parChTrans1D1" presStyleIdx="1" presStyleCnt="2" custLinFactNeighborY="17695"/>
      <dgm:spPr>
        <a:ln>
          <a:solidFill>
            <a:srgbClr val="C00000"/>
          </a:solidFill>
        </a:ln>
      </dgm:spPr>
    </dgm:pt>
    <dgm:pt modelId="{E441271C-0F3B-4F5E-BAA3-5EFD25D133DA}" type="pres">
      <dgm:prSet presAssocID="{1B83DEAB-3D97-4E7B-BEFA-8F7475049F7F}" presName="Image" presStyleLbl="alignImgPlace1" presStyleIdx="1" presStyleCnt="2" custScaleX="97616" custScaleY="98991" custLinFactNeighborX="-8555" custLinFactNeighborY="31873"/>
      <dgm:spPr>
        <a:blipFill>
          <a:blip xmlns:r="http://schemas.openxmlformats.org/officeDocument/2006/relationships" r:embed="rId2">
            <a:extLst>
              <a:ext uri="{28A0092B-C50C-407E-A947-70E740481C1C}">
                <a14:useLocalDpi xmlns:a14="http://schemas.microsoft.com/office/drawing/2010/main" val="0"/>
              </a:ext>
            </a:extLst>
          </a:blip>
          <a:srcRect/>
          <a:stretch>
            <a:fillRect t="-4000" b="-4000"/>
          </a:stretch>
        </a:blipFill>
      </dgm:spPr>
    </dgm:pt>
  </dgm:ptLst>
  <dgm:cxnLst>
    <dgm:cxn modelId="{7F652DC5-6327-432C-8919-2183B7DE8356}" srcId="{E4E46306-EAED-4C78-AA80-E6E10F4BAF07}" destId="{726A53DF-FFC4-484B-9E1A-88842D99CDE9}" srcOrd="0" destOrd="0" parTransId="{80F507D0-DCAF-47BA-AFA6-8813A0AF9D1A}" sibTransId="{C0070A04-40AF-4272-837D-0427C6051831}"/>
    <dgm:cxn modelId="{667FDCA0-DCCE-403E-AEF6-4D5F7BC2E83E}" type="presOf" srcId="{E4E46306-EAED-4C78-AA80-E6E10F4BAF07}" destId="{17C87F31-36DE-4E71-A075-8FDD8FE54E25}" srcOrd="0" destOrd="0" presId="urn:microsoft.com/office/officeart/2011/layout/Picture Frame"/>
    <dgm:cxn modelId="{EEE7CEFB-55FC-4F7D-BCC2-883D8D446D04}" type="presOf" srcId="{726A53DF-FFC4-484B-9E1A-88842D99CDE9}" destId="{655F45C7-D476-41F9-ABE2-464ABBF5EAF1}" srcOrd="0" destOrd="0" presId="urn:microsoft.com/office/officeart/2011/layout/Picture Frame"/>
    <dgm:cxn modelId="{A8F251DC-1582-41EC-8C5D-75B501C117C3}" type="presOf" srcId="{1B83DEAB-3D97-4E7B-BEFA-8F7475049F7F}" destId="{C1C8E429-DA37-4D1B-9B7D-1AF3E2517D5D}" srcOrd="0" destOrd="0" presId="urn:microsoft.com/office/officeart/2011/layout/Picture Frame"/>
    <dgm:cxn modelId="{E2D345E8-0E6E-464D-ABFA-61E891AEB2DF}" srcId="{E4E46306-EAED-4C78-AA80-E6E10F4BAF07}" destId="{1B83DEAB-3D97-4E7B-BEFA-8F7475049F7F}" srcOrd="1" destOrd="0" parTransId="{ACCC2C7F-619D-41AA-B972-6FDEA7843A69}" sibTransId="{117558BD-2613-4914-B894-D96712A9A59B}"/>
    <dgm:cxn modelId="{EB5E51A7-794E-4CF4-8B83-5614E2B53FFC}" type="presParOf" srcId="{17C87F31-36DE-4E71-A075-8FDD8FE54E25}" destId="{BCF315A5-71B7-4744-8AE5-F0BFD93B0147}" srcOrd="0" destOrd="0" presId="urn:microsoft.com/office/officeart/2011/layout/Picture Frame"/>
    <dgm:cxn modelId="{3B8C0B14-EC3A-4ED5-BA68-64E43E8F0212}" type="presParOf" srcId="{BCF315A5-71B7-4744-8AE5-F0BFD93B0147}" destId="{655F45C7-D476-41F9-ABE2-464ABBF5EAF1}" srcOrd="0" destOrd="0" presId="urn:microsoft.com/office/officeart/2011/layout/Picture Frame"/>
    <dgm:cxn modelId="{F78A5958-B449-43E1-B90A-9EB0F2630F54}" type="presParOf" srcId="{BCF315A5-71B7-4744-8AE5-F0BFD93B0147}" destId="{7B39796F-787F-4683-BBF3-FCCE1D62A3C2}" srcOrd="1" destOrd="0" presId="urn:microsoft.com/office/officeart/2011/layout/Picture Frame"/>
    <dgm:cxn modelId="{0848DFAC-B794-4944-A7F1-390956B22308}" type="presParOf" srcId="{BCF315A5-71B7-4744-8AE5-F0BFD93B0147}" destId="{B4625FC9-AEF2-4FB2-9DEC-8DABA3DE3A84}" srcOrd="2" destOrd="0" presId="urn:microsoft.com/office/officeart/2011/layout/Picture Frame"/>
    <dgm:cxn modelId="{695FC67F-A4A9-49D3-8CA2-9179FF79AA92}" type="presParOf" srcId="{17C87F31-36DE-4E71-A075-8FDD8FE54E25}" destId="{59172A64-43FD-4F99-931F-7A7AA5BEE8AF}" srcOrd="1" destOrd="0" presId="urn:microsoft.com/office/officeart/2011/layout/Picture Frame"/>
    <dgm:cxn modelId="{5062F516-4433-4C21-B21E-9728AF407EBF}" type="presParOf" srcId="{17C87F31-36DE-4E71-A075-8FDD8FE54E25}" destId="{28785F8B-957C-493B-8A67-E9241BB8B310}" srcOrd="2" destOrd="0" presId="urn:microsoft.com/office/officeart/2011/layout/Picture Frame"/>
    <dgm:cxn modelId="{2976F6D4-D254-41C7-9BC3-F7AEA496525E}" type="presParOf" srcId="{28785F8B-957C-493B-8A67-E9241BB8B310}" destId="{C1C8E429-DA37-4D1B-9B7D-1AF3E2517D5D}" srcOrd="0" destOrd="0" presId="urn:microsoft.com/office/officeart/2011/layout/Picture Frame"/>
    <dgm:cxn modelId="{3E7CAEA5-E9EB-44E4-8C4D-D7D0F639DB41}" type="presParOf" srcId="{28785F8B-957C-493B-8A67-E9241BB8B310}" destId="{1DBC2258-A075-49D2-926C-266BBE250EA4}" srcOrd="1" destOrd="0" presId="urn:microsoft.com/office/officeart/2011/layout/Picture Frame"/>
    <dgm:cxn modelId="{B65C7EDC-8630-4DA6-B94F-F5A18CDF62B9}" type="presParOf" srcId="{28785F8B-957C-493B-8A67-E9241BB8B310}" destId="{E441271C-0F3B-4F5E-BAA3-5EFD25D133DA}" srcOrd="2" destOrd="0" presId="urn:microsoft.com/office/officeart/2011/layout/Picture Fram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8B383CE-A8B1-4CB4-A0F2-B03AB576D6B3}" type="doc">
      <dgm:prSet loTypeId="urn:microsoft.com/office/officeart/2005/8/layout/hList3" loCatId="list" qsTypeId="urn:microsoft.com/office/officeart/2005/8/quickstyle/simple1" qsCatId="simple" csTypeId="urn:microsoft.com/office/officeart/2005/8/colors/accent3_1" csCatId="accent3" phldr="1"/>
      <dgm:spPr/>
      <dgm:t>
        <a:bodyPr/>
        <a:lstStyle/>
        <a:p>
          <a:endParaRPr lang="es-ES"/>
        </a:p>
      </dgm:t>
    </dgm:pt>
    <dgm:pt modelId="{DDE15991-3527-420C-A225-6F326A5A71F9}">
      <dgm:prSet custT="1"/>
      <dgm:spPr>
        <a:solidFill>
          <a:schemeClr val="accent3">
            <a:lumMod val="75000"/>
          </a:schemeClr>
        </a:solidFill>
        <a:ln>
          <a:solidFill>
            <a:schemeClr val="accent3">
              <a:lumMod val="50000"/>
            </a:schemeClr>
          </a:solidFill>
        </a:ln>
      </dgm:spPr>
      <dgm:t>
        <a:bodyPr/>
        <a:lstStyle/>
        <a:p>
          <a:pPr rtl="0"/>
          <a:r>
            <a:rPr lang="es-ES_tradnl" sz="2800" b="1" dirty="0" smtClean="0"/>
            <a:t>Durante la segunda mitad d</a:t>
          </a:r>
          <a:r>
            <a:rPr lang="es-ES" sz="2800" b="1" dirty="0" smtClean="0"/>
            <a:t>el siglo XX se </a:t>
          </a:r>
          <a:r>
            <a:rPr lang="es-ES" sz="2400" b="1" dirty="0" smtClean="0"/>
            <a:t>han</a:t>
          </a:r>
          <a:r>
            <a:rPr lang="es-ES" sz="2800" b="1" dirty="0" smtClean="0"/>
            <a:t> dado una serie de procesos relevantes</a:t>
          </a:r>
          <a:endParaRPr lang="es-ES" sz="2800" dirty="0"/>
        </a:p>
      </dgm:t>
    </dgm:pt>
    <dgm:pt modelId="{FB77AFBF-49F8-428F-8AE7-89E9E3A51DFE}" type="parTrans" cxnId="{F3A4571C-A9EA-4510-8F3C-F1763F18B3A9}">
      <dgm:prSet/>
      <dgm:spPr/>
      <dgm:t>
        <a:bodyPr/>
        <a:lstStyle/>
        <a:p>
          <a:endParaRPr lang="es-ES"/>
        </a:p>
      </dgm:t>
    </dgm:pt>
    <dgm:pt modelId="{CC64A296-983D-416B-BBD9-D5D682332939}" type="sibTrans" cxnId="{F3A4571C-A9EA-4510-8F3C-F1763F18B3A9}">
      <dgm:prSet/>
      <dgm:spPr/>
      <dgm:t>
        <a:bodyPr/>
        <a:lstStyle/>
        <a:p>
          <a:endParaRPr lang="es-ES"/>
        </a:p>
      </dgm:t>
    </dgm:pt>
    <dgm:pt modelId="{8878D60B-0493-43F3-AA5A-7FE74ECBF1C1}">
      <dgm:prSet custT="1"/>
      <dgm:spPr>
        <a:ln>
          <a:solidFill>
            <a:schemeClr val="accent3">
              <a:lumMod val="50000"/>
            </a:schemeClr>
          </a:solidFill>
        </a:ln>
      </dgm:spPr>
      <dgm:t>
        <a:bodyPr/>
        <a:lstStyle/>
        <a:p>
          <a:pPr rtl="0"/>
          <a:r>
            <a:rPr lang="es-ES" sz="1600" b="1" dirty="0" smtClean="0"/>
            <a:t>La masificación</a:t>
          </a:r>
        </a:p>
        <a:p>
          <a:pPr rtl="0"/>
          <a:r>
            <a:rPr lang="es-ES" sz="1600" b="1" dirty="0" smtClean="0"/>
            <a:t> (grupos numerosos)</a:t>
          </a:r>
          <a:endParaRPr lang="es-ES" sz="1600" dirty="0"/>
        </a:p>
      </dgm:t>
    </dgm:pt>
    <dgm:pt modelId="{4D8220B8-5BC0-4482-B8B6-554830BB0E7D}" type="parTrans" cxnId="{F9DEAE09-64B9-4990-BC75-98D2A079C127}">
      <dgm:prSet/>
      <dgm:spPr/>
      <dgm:t>
        <a:bodyPr/>
        <a:lstStyle/>
        <a:p>
          <a:endParaRPr lang="es-ES"/>
        </a:p>
      </dgm:t>
    </dgm:pt>
    <dgm:pt modelId="{3B047E49-0DEB-49D5-B6B8-2802A2FD51A5}" type="sibTrans" cxnId="{F9DEAE09-64B9-4990-BC75-98D2A079C127}">
      <dgm:prSet/>
      <dgm:spPr/>
      <dgm:t>
        <a:bodyPr/>
        <a:lstStyle/>
        <a:p>
          <a:endParaRPr lang="es-ES"/>
        </a:p>
      </dgm:t>
    </dgm:pt>
    <dgm:pt modelId="{7954CD8B-B4FB-4071-8AE8-95246B3E325A}">
      <dgm:prSet custT="1"/>
      <dgm:spPr>
        <a:ln>
          <a:solidFill>
            <a:schemeClr val="accent3">
              <a:lumMod val="50000"/>
            </a:schemeClr>
          </a:solidFill>
        </a:ln>
      </dgm:spPr>
      <dgm:t>
        <a:bodyPr/>
        <a:lstStyle/>
        <a:p>
          <a:pPr rtl="0"/>
          <a:r>
            <a:rPr lang="es-ES" sz="1600" b="1" dirty="0" smtClean="0"/>
            <a:t>La expansión y diversificación de instituciones, carreras y programas de postgrado</a:t>
          </a:r>
        </a:p>
        <a:p>
          <a:pPr rtl="0"/>
          <a:r>
            <a:rPr lang="es-VE" sz="1600" b="1" dirty="0" smtClean="0"/>
            <a:t>(entre ellas, la UCAB)</a:t>
          </a:r>
          <a:endParaRPr lang="es-ES" sz="1600" b="1" dirty="0" smtClean="0"/>
        </a:p>
      </dgm:t>
    </dgm:pt>
    <dgm:pt modelId="{245288C9-0A8A-4892-A926-3DC2FC6DBE89}" type="parTrans" cxnId="{04460104-EEA5-4E2A-9E14-4F30C4874725}">
      <dgm:prSet/>
      <dgm:spPr/>
      <dgm:t>
        <a:bodyPr/>
        <a:lstStyle/>
        <a:p>
          <a:endParaRPr lang="es-ES"/>
        </a:p>
      </dgm:t>
    </dgm:pt>
    <dgm:pt modelId="{82C9B2A5-F636-422A-8E63-B952AF2B1FF1}" type="sibTrans" cxnId="{04460104-EEA5-4E2A-9E14-4F30C4874725}">
      <dgm:prSet/>
      <dgm:spPr/>
      <dgm:t>
        <a:bodyPr/>
        <a:lstStyle/>
        <a:p>
          <a:endParaRPr lang="es-ES"/>
        </a:p>
      </dgm:t>
    </dgm:pt>
    <dgm:pt modelId="{6EFE03A0-9114-4B34-91C5-B986B897744D}">
      <dgm:prSet custT="1"/>
      <dgm:spPr>
        <a:ln>
          <a:solidFill>
            <a:schemeClr val="accent3">
              <a:lumMod val="50000"/>
            </a:schemeClr>
          </a:solidFill>
        </a:ln>
      </dgm:spPr>
      <dgm:t>
        <a:bodyPr/>
        <a:lstStyle/>
        <a:p>
          <a:pPr rtl="0"/>
          <a:r>
            <a:rPr lang="es-ES" sz="1600" b="1" dirty="0" smtClean="0"/>
            <a:t>“Una mayor toma de conciencia de la importancia fundamental que este tipo de educación  reviste para el desarrollo sociocultural y económico” (UNESCO, 1999)</a:t>
          </a:r>
          <a:endParaRPr lang="es-ES" sz="1600" dirty="0"/>
        </a:p>
      </dgm:t>
    </dgm:pt>
    <dgm:pt modelId="{A6049932-9879-4CB2-AB38-A3131C7A72ED}" type="parTrans" cxnId="{18B757B0-168D-48ED-8717-23D3ED9D7471}">
      <dgm:prSet/>
      <dgm:spPr/>
      <dgm:t>
        <a:bodyPr/>
        <a:lstStyle/>
        <a:p>
          <a:endParaRPr lang="es-ES"/>
        </a:p>
      </dgm:t>
    </dgm:pt>
    <dgm:pt modelId="{22D762B5-6369-493D-A967-2ACEEBC07854}" type="sibTrans" cxnId="{18B757B0-168D-48ED-8717-23D3ED9D7471}">
      <dgm:prSet/>
      <dgm:spPr/>
      <dgm:t>
        <a:bodyPr/>
        <a:lstStyle/>
        <a:p>
          <a:endParaRPr lang="es-ES"/>
        </a:p>
      </dgm:t>
    </dgm:pt>
    <dgm:pt modelId="{0DC6633F-BB1D-4837-828A-EFD673F9FC61}">
      <dgm:prSet custT="1"/>
      <dgm:spPr>
        <a:ln>
          <a:solidFill>
            <a:schemeClr val="accent3">
              <a:lumMod val="50000"/>
            </a:schemeClr>
          </a:solidFill>
        </a:ln>
      </dgm:spPr>
      <dgm:t>
        <a:bodyPr/>
        <a:lstStyle/>
        <a:p>
          <a:pPr rtl="0"/>
          <a:r>
            <a:rPr lang="es-ES" sz="1600" b="1" dirty="0" smtClean="0"/>
            <a:t>El surgimiento y la expansión de las Tecnologías de Información y Comunicación (TIC)</a:t>
          </a:r>
          <a:endParaRPr lang="es-ES" sz="1600" dirty="0"/>
        </a:p>
      </dgm:t>
    </dgm:pt>
    <dgm:pt modelId="{412846D6-B12C-4365-9CFE-D44B1AE4C57C}" type="parTrans" cxnId="{5379895D-62DC-4512-B212-72C28D8D2B91}">
      <dgm:prSet/>
      <dgm:spPr/>
      <dgm:t>
        <a:bodyPr/>
        <a:lstStyle/>
        <a:p>
          <a:endParaRPr lang="es-ES"/>
        </a:p>
      </dgm:t>
    </dgm:pt>
    <dgm:pt modelId="{E6435C42-4C55-4546-9CF8-2C394EED99C9}" type="sibTrans" cxnId="{5379895D-62DC-4512-B212-72C28D8D2B91}">
      <dgm:prSet/>
      <dgm:spPr/>
      <dgm:t>
        <a:bodyPr/>
        <a:lstStyle/>
        <a:p>
          <a:endParaRPr lang="es-ES"/>
        </a:p>
      </dgm:t>
    </dgm:pt>
    <dgm:pt modelId="{5A6C2A56-8389-41B5-BB30-A22DCB55ACF3}" type="pres">
      <dgm:prSet presAssocID="{A8B383CE-A8B1-4CB4-A0F2-B03AB576D6B3}" presName="composite" presStyleCnt="0">
        <dgm:presLayoutVars>
          <dgm:chMax val="1"/>
          <dgm:dir/>
          <dgm:resizeHandles val="exact"/>
        </dgm:presLayoutVars>
      </dgm:prSet>
      <dgm:spPr/>
      <dgm:t>
        <a:bodyPr/>
        <a:lstStyle/>
        <a:p>
          <a:endParaRPr lang="es-ES"/>
        </a:p>
      </dgm:t>
    </dgm:pt>
    <dgm:pt modelId="{E0D8B7C2-3593-4988-9A30-8940FCF4A974}" type="pres">
      <dgm:prSet presAssocID="{DDE15991-3527-420C-A225-6F326A5A71F9}" presName="roof" presStyleLbl="dkBgShp" presStyleIdx="0" presStyleCnt="2"/>
      <dgm:spPr/>
      <dgm:t>
        <a:bodyPr/>
        <a:lstStyle/>
        <a:p>
          <a:endParaRPr lang="es-ES"/>
        </a:p>
      </dgm:t>
    </dgm:pt>
    <dgm:pt modelId="{CACCB247-7209-4E95-B644-681FC1775AAB}" type="pres">
      <dgm:prSet presAssocID="{DDE15991-3527-420C-A225-6F326A5A71F9}" presName="pillars" presStyleCnt="0"/>
      <dgm:spPr/>
    </dgm:pt>
    <dgm:pt modelId="{6C4F34B6-D3EA-4FDC-98E9-3C95F70FCAB0}" type="pres">
      <dgm:prSet presAssocID="{DDE15991-3527-420C-A225-6F326A5A71F9}" presName="pillar1" presStyleLbl="node1" presStyleIdx="0" presStyleCnt="4">
        <dgm:presLayoutVars>
          <dgm:bulletEnabled val="1"/>
        </dgm:presLayoutVars>
      </dgm:prSet>
      <dgm:spPr/>
      <dgm:t>
        <a:bodyPr/>
        <a:lstStyle/>
        <a:p>
          <a:endParaRPr lang="es-ES"/>
        </a:p>
      </dgm:t>
    </dgm:pt>
    <dgm:pt modelId="{BF884F98-3BF7-48B1-B246-FC37B00EE9E9}" type="pres">
      <dgm:prSet presAssocID="{7954CD8B-B4FB-4071-8AE8-95246B3E325A}" presName="pillarX" presStyleLbl="node1" presStyleIdx="1" presStyleCnt="4">
        <dgm:presLayoutVars>
          <dgm:bulletEnabled val="1"/>
        </dgm:presLayoutVars>
      </dgm:prSet>
      <dgm:spPr/>
      <dgm:t>
        <a:bodyPr/>
        <a:lstStyle/>
        <a:p>
          <a:endParaRPr lang="es-ES"/>
        </a:p>
      </dgm:t>
    </dgm:pt>
    <dgm:pt modelId="{484CF8DD-F5FC-4EA9-9D6F-3585423C6272}" type="pres">
      <dgm:prSet presAssocID="{6EFE03A0-9114-4B34-91C5-B986B897744D}" presName="pillarX" presStyleLbl="node1" presStyleIdx="2" presStyleCnt="4">
        <dgm:presLayoutVars>
          <dgm:bulletEnabled val="1"/>
        </dgm:presLayoutVars>
      </dgm:prSet>
      <dgm:spPr/>
      <dgm:t>
        <a:bodyPr/>
        <a:lstStyle/>
        <a:p>
          <a:endParaRPr lang="es-ES"/>
        </a:p>
      </dgm:t>
    </dgm:pt>
    <dgm:pt modelId="{4F9A5D22-848B-4AF8-ABFC-8D9EE9BDB971}" type="pres">
      <dgm:prSet presAssocID="{0DC6633F-BB1D-4837-828A-EFD673F9FC61}" presName="pillarX" presStyleLbl="node1" presStyleIdx="3" presStyleCnt="4">
        <dgm:presLayoutVars>
          <dgm:bulletEnabled val="1"/>
        </dgm:presLayoutVars>
      </dgm:prSet>
      <dgm:spPr/>
      <dgm:t>
        <a:bodyPr/>
        <a:lstStyle/>
        <a:p>
          <a:endParaRPr lang="es-ES"/>
        </a:p>
      </dgm:t>
    </dgm:pt>
    <dgm:pt modelId="{951E8A15-7FE1-4E23-B306-DBD3C39E2B89}" type="pres">
      <dgm:prSet presAssocID="{DDE15991-3527-420C-A225-6F326A5A71F9}" presName="base" presStyleLbl="dkBgShp" presStyleIdx="1" presStyleCnt="2"/>
      <dgm:spPr>
        <a:solidFill>
          <a:schemeClr val="accent3">
            <a:lumMod val="75000"/>
          </a:schemeClr>
        </a:solidFill>
        <a:ln>
          <a:solidFill>
            <a:schemeClr val="accent3">
              <a:lumMod val="50000"/>
            </a:schemeClr>
          </a:solidFill>
        </a:ln>
      </dgm:spPr>
    </dgm:pt>
  </dgm:ptLst>
  <dgm:cxnLst>
    <dgm:cxn modelId="{9ADDC73B-D86F-40DD-9976-EA590A1BEEA9}" type="presOf" srcId="{DDE15991-3527-420C-A225-6F326A5A71F9}" destId="{E0D8B7C2-3593-4988-9A30-8940FCF4A974}" srcOrd="0" destOrd="0" presId="urn:microsoft.com/office/officeart/2005/8/layout/hList3"/>
    <dgm:cxn modelId="{AACFF6FE-D819-417A-AE4A-3F2C033B3835}" type="presOf" srcId="{0DC6633F-BB1D-4837-828A-EFD673F9FC61}" destId="{4F9A5D22-848B-4AF8-ABFC-8D9EE9BDB971}" srcOrd="0" destOrd="0" presId="urn:microsoft.com/office/officeart/2005/8/layout/hList3"/>
    <dgm:cxn modelId="{93A020AE-B25B-45F1-BD6D-4818F33A5B0D}" type="presOf" srcId="{A8B383CE-A8B1-4CB4-A0F2-B03AB576D6B3}" destId="{5A6C2A56-8389-41B5-BB30-A22DCB55ACF3}" srcOrd="0" destOrd="0" presId="urn:microsoft.com/office/officeart/2005/8/layout/hList3"/>
    <dgm:cxn modelId="{F9DEAE09-64B9-4990-BC75-98D2A079C127}" srcId="{DDE15991-3527-420C-A225-6F326A5A71F9}" destId="{8878D60B-0493-43F3-AA5A-7FE74ECBF1C1}" srcOrd="0" destOrd="0" parTransId="{4D8220B8-5BC0-4482-B8B6-554830BB0E7D}" sibTransId="{3B047E49-0DEB-49D5-B6B8-2802A2FD51A5}"/>
    <dgm:cxn modelId="{5379895D-62DC-4512-B212-72C28D8D2B91}" srcId="{DDE15991-3527-420C-A225-6F326A5A71F9}" destId="{0DC6633F-BB1D-4837-828A-EFD673F9FC61}" srcOrd="3" destOrd="0" parTransId="{412846D6-B12C-4365-9CFE-D44B1AE4C57C}" sibTransId="{E6435C42-4C55-4546-9CF8-2C394EED99C9}"/>
    <dgm:cxn modelId="{18B757B0-168D-48ED-8717-23D3ED9D7471}" srcId="{DDE15991-3527-420C-A225-6F326A5A71F9}" destId="{6EFE03A0-9114-4B34-91C5-B986B897744D}" srcOrd="2" destOrd="0" parTransId="{A6049932-9879-4CB2-AB38-A3131C7A72ED}" sibTransId="{22D762B5-6369-493D-A967-2ACEEBC07854}"/>
    <dgm:cxn modelId="{F3A4571C-A9EA-4510-8F3C-F1763F18B3A9}" srcId="{A8B383CE-A8B1-4CB4-A0F2-B03AB576D6B3}" destId="{DDE15991-3527-420C-A225-6F326A5A71F9}" srcOrd="0" destOrd="0" parTransId="{FB77AFBF-49F8-428F-8AE7-89E9E3A51DFE}" sibTransId="{CC64A296-983D-416B-BBD9-D5D682332939}"/>
    <dgm:cxn modelId="{D342427F-D107-4897-8CB4-817BEACC9520}" type="presOf" srcId="{7954CD8B-B4FB-4071-8AE8-95246B3E325A}" destId="{BF884F98-3BF7-48B1-B246-FC37B00EE9E9}" srcOrd="0" destOrd="0" presId="urn:microsoft.com/office/officeart/2005/8/layout/hList3"/>
    <dgm:cxn modelId="{04460104-EEA5-4E2A-9E14-4F30C4874725}" srcId="{DDE15991-3527-420C-A225-6F326A5A71F9}" destId="{7954CD8B-B4FB-4071-8AE8-95246B3E325A}" srcOrd="1" destOrd="0" parTransId="{245288C9-0A8A-4892-A926-3DC2FC6DBE89}" sibTransId="{82C9B2A5-F636-422A-8E63-B952AF2B1FF1}"/>
    <dgm:cxn modelId="{32B3FC09-9089-45F2-8A70-AF64E06CC73A}" type="presOf" srcId="{6EFE03A0-9114-4B34-91C5-B986B897744D}" destId="{484CF8DD-F5FC-4EA9-9D6F-3585423C6272}" srcOrd="0" destOrd="0" presId="urn:microsoft.com/office/officeart/2005/8/layout/hList3"/>
    <dgm:cxn modelId="{07C6E5C0-5CD9-41A4-A824-CE894A4F93AD}" type="presOf" srcId="{8878D60B-0493-43F3-AA5A-7FE74ECBF1C1}" destId="{6C4F34B6-D3EA-4FDC-98E9-3C95F70FCAB0}" srcOrd="0" destOrd="0" presId="urn:microsoft.com/office/officeart/2005/8/layout/hList3"/>
    <dgm:cxn modelId="{6CC2CCC8-D0D2-449E-B22D-1E7E4FB14CFC}" type="presParOf" srcId="{5A6C2A56-8389-41B5-BB30-A22DCB55ACF3}" destId="{E0D8B7C2-3593-4988-9A30-8940FCF4A974}" srcOrd="0" destOrd="0" presId="urn:microsoft.com/office/officeart/2005/8/layout/hList3"/>
    <dgm:cxn modelId="{28BE1E01-46DE-41B3-ADB7-290F3E31A470}" type="presParOf" srcId="{5A6C2A56-8389-41B5-BB30-A22DCB55ACF3}" destId="{CACCB247-7209-4E95-B644-681FC1775AAB}" srcOrd="1" destOrd="0" presId="urn:microsoft.com/office/officeart/2005/8/layout/hList3"/>
    <dgm:cxn modelId="{3FE54AAF-78B4-4896-B814-0042E6B916BC}" type="presParOf" srcId="{CACCB247-7209-4E95-B644-681FC1775AAB}" destId="{6C4F34B6-D3EA-4FDC-98E9-3C95F70FCAB0}" srcOrd="0" destOrd="0" presId="urn:microsoft.com/office/officeart/2005/8/layout/hList3"/>
    <dgm:cxn modelId="{89E20467-D801-42F7-8C0B-1CF3757FDDD4}" type="presParOf" srcId="{CACCB247-7209-4E95-B644-681FC1775AAB}" destId="{BF884F98-3BF7-48B1-B246-FC37B00EE9E9}" srcOrd="1" destOrd="0" presId="urn:microsoft.com/office/officeart/2005/8/layout/hList3"/>
    <dgm:cxn modelId="{2CB17045-5B81-4FA1-A6B8-D31A20DED57C}" type="presParOf" srcId="{CACCB247-7209-4E95-B644-681FC1775AAB}" destId="{484CF8DD-F5FC-4EA9-9D6F-3585423C6272}" srcOrd="2" destOrd="0" presId="urn:microsoft.com/office/officeart/2005/8/layout/hList3"/>
    <dgm:cxn modelId="{E96A85EB-D62A-4814-B2DA-FA7DA9498642}" type="presParOf" srcId="{CACCB247-7209-4E95-B644-681FC1775AAB}" destId="{4F9A5D22-848B-4AF8-ABFC-8D9EE9BDB971}" srcOrd="3" destOrd="0" presId="urn:microsoft.com/office/officeart/2005/8/layout/hList3"/>
    <dgm:cxn modelId="{B2FB8753-13C5-4067-A0EC-C7C5100A5445}" type="presParOf" srcId="{5A6C2A56-8389-41B5-BB30-A22DCB55ACF3}" destId="{951E8A15-7FE1-4E23-B306-DBD3C39E2B89}"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4E2059-93B1-411F-8180-30A54A664653}" type="doc">
      <dgm:prSet loTypeId="urn:microsoft.com/office/officeart/2005/8/layout/vList3#1" loCatId="list" qsTypeId="urn:microsoft.com/office/officeart/2005/8/quickstyle/simple1" qsCatId="simple" csTypeId="urn:microsoft.com/office/officeart/2005/8/colors/accent1_2" csCatId="accent1" phldr="1"/>
      <dgm:spPr/>
      <dgm:t>
        <a:bodyPr/>
        <a:lstStyle/>
        <a:p>
          <a:endParaRPr lang="es-ES"/>
        </a:p>
      </dgm:t>
    </dgm:pt>
    <dgm:pt modelId="{2B6F2616-3276-4BF7-8F9D-F6EEA36B1AFA}">
      <dgm:prSet custT="1"/>
      <dgm:spPr>
        <a:solidFill>
          <a:srgbClr val="0070C0"/>
        </a:solidFill>
      </dgm:spPr>
      <dgm:t>
        <a:bodyPr/>
        <a:lstStyle/>
        <a:p>
          <a:pPr algn="just" rtl="0"/>
          <a:r>
            <a:rPr lang="es-ES" sz="1700" b="1" baseline="0" dirty="0" smtClean="0"/>
            <a:t>A partir de las reflexiones y los  cuestionamientos sobre los cambios, profundos y extensos, que se vienen dando en la educación superior  ha surgido la denominada </a:t>
          </a:r>
          <a:r>
            <a:rPr lang="es-ES" sz="1700" b="1" baseline="0" dirty="0" smtClean="0">
              <a:solidFill>
                <a:srgbClr val="FFFF00"/>
              </a:solidFill>
            </a:rPr>
            <a:t>“Universidad del Siglo XXI” </a:t>
          </a:r>
          <a:r>
            <a:rPr lang="es-ES" sz="1700" b="1" baseline="0" dirty="0" smtClean="0"/>
            <a:t>que debe romper el apego a una larga tradición  para enfrentar una modificación radical del sentido y los “modos de trabajar” los conocimientos.</a:t>
          </a:r>
          <a:endParaRPr lang="es-ES" sz="1700" baseline="0" dirty="0"/>
        </a:p>
      </dgm:t>
    </dgm:pt>
    <dgm:pt modelId="{C96DFE4C-189A-4209-A859-154AC68BE2B5}" type="parTrans" cxnId="{3B0F8B97-02DD-4DF9-AF2D-A09DA6C645CA}">
      <dgm:prSet/>
      <dgm:spPr/>
      <dgm:t>
        <a:bodyPr/>
        <a:lstStyle/>
        <a:p>
          <a:endParaRPr lang="es-ES"/>
        </a:p>
      </dgm:t>
    </dgm:pt>
    <dgm:pt modelId="{6FCD8640-4718-4F0D-9060-FF1C3A1AA79A}" type="sibTrans" cxnId="{3B0F8B97-02DD-4DF9-AF2D-A09DA6C645CA}">
      <dgm:prSet/>
      <dgm:spPr/>
      <dgm:t>
        <a:bodyPr/>
        <a:lstStyle/>
        <a:p>
          <a:endParaRPr lang="es-ES"/>
        </a:p>
      </dgm:t>
    </dgm:pt>
    <dgm:pt modelId="{AA84C9B0-FE77-4E6E-8E58-51E5D510BD1B}" type="pres">
      <dgm:prSet presAssocID="{064E2059-93B1-411F-8180-30A54A664653}" presName="linearFlow" presStyleCnt="0">
        <dgm:presLayoutVars>
          <dgm:dir/>
          <dgm:resizeHandles val="exact"/>
        </dgm:presLayoutVars>
      </dgm:prSet>
      <dgm:spPr/>
      <dgm:t>
        <a:bodyPr/>
        <a:lstStyle/>
        <a:p>
          <a:endParaRPr lang="es-ES"/>
        </a:p>
      </dgm:t>
    </dgm:pt>
    <dgm:pt modelId="{0FCDE796-91FB-4E06-AE74-7E9D84BEEE6D}" type="pres">
      <dgm:prSet presAssocID="{2B6F2616-3276-4BF7-8F9D-F6EEA36B1AFA}" presName="composite" presStyleCnt="0"/>
      <dgm:spPr/>
    </dgm:pt>
    <dgm:pt modelId="{3BE3967A-5B50-4032-AEB6-FBBB81F6CB87}" type="pres">
      <dgm:prSet presAssocID="{2B6F2616-3276-4BF7-8F9D-F6EEA36B1AFA}"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7000" r="-27000"/>
          </a:stretch>
        </a:blipFill>
      </dgm:spPr>
    </dgm:pt>
    <dgm:pt modelId="{8E5B8152-752E-434B-84CC-8288DF265908}" type="pres">
      <dgm:prSet presAssocID="{2B6F2616-3276-4BF7-8F9D-F6EEA36B1AFA}" presName="txShp" presStyleLbl="node1" presStyleIdx="0" presStyleCnt="1" custScaleX="113445" custScaleY="82855">
        <dgm:presLayoutVars>
          <dgm:bulletEnabled val="1"/>
        </dgm:presLayoutVars>
      </dgm:prSet>
      <dgm:spPr/>
      <dgm:t>
        <a:bodyPr/>
        <a:lstStyle/>
        <a:p>
          <a:endParaRPr lang="es-ES"/>
        </a:p>
      </dgm:t>
    </dgm:pt>
  </dgm:ptLst>
  <dgm:cxnLst>
    <dgm:cxn modelId="{59D8FD4E-933A-43DA-A07B-103B82C90E32}" type="presOf" srcId="{2B6F2616-3276-4BF7-8F9D-F6EEA36B1AFA}" destId="{8E5B8152-752E-434B-84CC-8288DF265908}" srcOrd="0" destOrd="0" presId="urn:microsoft.com/office/officeart/2005/8/layout/vList3#1"/>
    <dgm:cxn modelId="{3B0F8B97-02DD-4DF9-AF2D-A09DA6C645CA}" srcId="{064E2059-93B1-411F-8180-30A54A664653}" destId="{2B6F2616-3276-4BF7-8F9D-F6EEA36B1AFA}" srcOrd="0" destOrd="0" parTransId="{C96DFE4C-189A-4209-A859-154AC68BE2B5}" sibTransId="{6FCD8640-4718-4F0D-9060-FF1C3A1AA79A}"/>
    <dgm:cxn modelId="{F1E9A009-FC16-42B4-ACF1-E4C22337B042}" type="presOf" srcId="{064E2059-93B1-411F-8180-30A54A664653}" destId="{AA84C9B0-FE77-4E6E-8E58-51E5D510BD1B}" srcOrd="0" destOrd="0" presId="urn:microsoft.com/office/officeart/2005/8/layout/vList3#1"/>
    <dgm:cxn modelId="{C72B84E2-2013-42BA-93BE-B0377BE49D2B}" type="presParOf" srcId="{AA84C9B0-FE77-4E6E-8E58-51E5D510BD1B}" destId="{0FCDE796-91FB-4E06-AE74-7E9D84BEEE6D}" srcOrd="0" destOrd="0" presId="urn:microsoft.com/office/officeart/2005/8/layout/vList3#1"/>
    <dgm:cxn modelId="{6E40C628-CD91-4DAC-80DB-C73519CA1DBF}" type="presParOf" srcId="{0FCDE796-91FB-4E06-AE74-7E9D84BEEE6D}" destId="{3BE3967A-5B50-4032-AEB6-FBBB81F6CB87}" srcOrd="0" destOrd="0" presId="urn:microsoft.com/office/officeart/2005/8/layout/vList3#1"/>
    <dgm:cxn modelId="{3A5ABF3C-B5FF-4C63-818B-0F7A0888DB53}" type="presParOf" srcId="{0FCDE796-91FB-4E06-AE74-7E9D84BEEE6D}" destId="{8E5B8152-752E-434B-84CC-8288DF265908}"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A764975-7E46-40AD-833A-DC1924DB7C68}" type="doc">
      <dgm:prSet loTypeId="urn:microsoft.com/office/officeart/2005/8/layout/hList6" loCatId="list" qsTypeId="urn:microsoft.com/office/officeart/2005/8/quickstyle/simple1" qsCatId="simple" csTypeId="urn:microsoft.com/office/officeart/2005/8/colors/colorful1#2" csCatId="colorful" phldr="1"/>
      <dgm:spPr/>
      <dgm:t>
        <a:bodyPr/>
        <a:lstStyle/>
        <a:p>
          <a:endParaRPr lang="es-ES"/>
        </a:p>
      </dgm:t>
    </dgm:pt>
    <dgm:pt modelId="{7BEAB242-A808-41B6-A577-96BE0DB5B429}">
      <dgm:prSet phldrT="[Texto]" custT="1"/>
      <dgm:spPr>
        <a:solidFill>
          <a:schemeClr val="accent5">
            <a:lumMod val="75000"/>
          </a:schemeClr>
        </a:solidFill>
      </dgm:spPr>
      <dgm:t>
        <a:bodyPr/>
        <a:lstStyle/>
        <a:p>
          <a:r>
            <a:rPr lang="es-ES" sz="1600" b="1" dirty="0" smtClean="0"/>
            <a:t>“Innovar no es hacer cosas distintas, sino hacer cosas mejores (…) como resultado de procesos de diagnóstico y ajuste de lo que se estaba haciendo”</a:t>
          </a:r>
          <a:endParaRPr lang="es-ES" sz="1600" dirty="0"/>
        </a:p>
      </dgm:t>
    </dgm:pt>
    <dgm:pt modelId="{C368971A-D35D-4ED9-9FCF-646AE814FB00}" type="parTrans" cxnId="{264BA64F-08F5-4E18-93F6-1E8476DFA06E}">
      <dgm:prSet/>
      <dgm:spPr/>
      <dgm:t>
        <a:bodyPr/>
        <a:lstStyle/>
        <a:p>
          <a:endParaRPr lang="es-ES"/>
        </a:p>
      </dgm:t>
    </dgm:pt>
    <dgm:pt modelId="{3FDEC3D9-A753-4078-B132-E0FE5BB1EAD8}" type="sibTrans" cxnId="{264BA64F-08F5-4E18-93F6-1E8476DFA06E}">
      <dgm:prSet/>
      <dgm:spPr/>
      <dgm:t>
        <a:bodyPr/>
        <a:lstStyle/>
        <a:p>
          <a:endParaRPr lang="es-ES"/>
        </a:p>
      </dgm:t>
    </dgm:pt>
    <dgm:pt modelId="{250E7C4D-68D0-400C-A3F2-FDBE0DAFCE96}">
      <dgm:prSet phldrT="[Texto]" custT="1"/>
      <dgm:spPr>
        <a:solidFill>
          <a:schemeClr val="accent3">
            <a:lumMod val="50000"/>
          </a:schemeClr>
        </a:solidFill>
      </dgm:spPr>
      <dgm:t>
        <a:bodyPr/>
        <a:lstStyle/>
        <a:p>
          <a:pPr rtl="0"/>
          <a:r>
            <a:rPr lang="es-ES" sz="1600" b="1" dirty="0" smtClean="0"/>
            <a:t>Innovar  implica cambios    bien justificados que involucran planificación, apertura, flexibilidad, viabilidad, actualización, eficacia, efectividad, documentación, divulgación, y evaluación continua para tomar decisiones –durante y después de la implementación-  vinculadas con la pertinencia del cambio y la mejora continua</a:t>
          </a:r>
          <a:endParaRPr lang="es-ES" sz="1600" dirty="0"/>
        </a:p>
      </dgm:t>
    </dgm:pt>
    <dgm:pt modelId="{BE9C5DE9-BE48-426B-B97E-4B4322050793}" type="parTrans" cxnId="{033A3842-43F2-4A7A-AF0F-AB140C0C0F68}">
      <dgm:prSet/>
      <dgm:spPr/>
      <dgm:t>
        <a:bodyPr/>
        <a:lstStyle/>
        <a:p>
          <a:endParaRPr lang="es-ES"/>
        </a:p>
      </dgm:t>
    </dgm:pt>
    <dgm:pt modelId="{9A2C48D6-F5C3-4950-88F4-3DADD7FB113C}" type="sibTrans" cxnId="{033A3842-43F2-4A7A-AF0F-AB140C0C0F68}">
      <dgm:prSet/>
      <dgm:spPr/>
      <dgm:t>
        <a:bodyPr/>
        <a:lstStyle/>
        <a:p>
          <a:endParaRPr lang="es-ES"/>
        </a:p>
      </dgm:t>
    </dgm:pt>
    <dgm:pt modelId="{B7C0B002-A660-4191-B9E2-FCD3353096B3}">
      <dgm:prSet phldrT="[Texto]" custT="1"/>
      <dgm:spPr>
        <a:solidFill>
          <a:schemeClr val="accent4">
            <a:lumMod val="75000"/>
          </a:schemeClr>
        </a:solidFill>
      </dgm:spPr>
      <dgm:t>
        <a:bodyPr/>
        <a:lstStyle/>
        <a:p>
          <a:r>
            <a:rPr lang="es-ES" sz="1800" b="1" dirty="0" smtClean="0">
              <a:effectLst/>
              <a:latin typeface="+mn-lt"/>
              <a:ea typeface="Times New Roman"/>
              <a:cs typeface="Times New Roman"/>
            </a:rPr>
            <a:t>La Innovación debe aportar soluciones inéditas a los problemas para   dar respuesta a las necesidades de las personas y de la sociedad </a:t>
          </a:r>
        </a:p>
      </dgm:t>
    </dgm:pt>
    <dgm:pt modelId="{4314388B-0A4A-4B4B-92C3-560F0695DA6D}" type="parTrans" cxnId="{D5641B0B-C75A-4125-ABF1-0CAEED9D131A}">
      <dgm:prSet/>
      <dgm:spPr/>
      <dgm:t>
        <a:bodyPr/>
        <a:lstStyle/>
        <a:p>
          <a:endParaRPr lang="es-ES"/>
        </a:p>
      </dgm:t>
    </dgm:pt>
    <dgm:pt modelId="{7D2A4B22-61C3-4897-BB5A-4C2D1FB0374E}" type="sibTrans" cxnId="{D5641B0B-C75A-4125-ABF1-0CAEED9D131A}">
      <dgm:prSet/>
      <dgm:spPr/>
      <dgm:t>
        <a:bodyPr/>
        <a:lstStyle/>
        <a:p>
          <a:endParaRPr lang="es-ES"/>
        </a:p>
      </dgm:t>
    </dgm:pt>
    <dgm:pt modelId="{558F3477-E85F-4FC2-ADF7-752C2D57455E}" type="pres">
      <dgm:prSet presAssocID="{9A764975-7E46-40AD-833A-DC1924DB7C68}" presName="Name0" presStyleCnt="0">
        <dgm:presLayoutVars>
          <dgm:dir/>
          <dgm:resizeHandles val="exact"/>
        </dgm:presLayoutVars>
      </dgm:prSet>
      <dgm:spPr/>
      <dgm:t>
        <a:bodyPr/>
        <a:lstStyle/>
        <a:p>
          <a:endParaRPr lang="es-ES"/>
        </a:p>
      </dgm:t>
    </dgm:pt>
    <dgm:pt modelId="{7EF24E5A-B981-416D-B007-2393811D86AD}" type="pres">
      <dgm:prSet presAssocID="{7BEAB242-A808-41B6-A577-96BE0DB5B429}" presName="node" presStyleLbl="node1" presStyleIdx="0" presStyleCnt="3" custScaleX="95954">
        <dgm:presLayoutVars>
          <dgm:bulletEnabled val="1"/>
        </dgm:presLayoutVars>
      </dgm:prSet>
      <dgm:spPr/>
      <dgm:t>
        <a:bodyPr/>
        <a:lstStyle/>
        <a:p>
          <a:endParaRPr lang="es-ES"/>
        </a:p>
      </dgm:t>
    </dgm:pt>
    <dgm:pt modelId="{2B2183E4-E3DB-480E-9B07-F4E52E1840FA}" type="pres">
      <dgm:prSet presAssocID="{3FDEC3D9-A753-4078-B132-E0FE5BB1EAD8}" presName="sibTrans" presStyleCnt="0"/>
      <dgm:spPr/>
    </dgm:pt>
    <dgm:pt modelId="{CDC55FE1-6520-4D24-BEA2-E15B931ABB28}" type="pres">
      <dgm:prSet presAssocID="{250E7C4D-68D0-400C-A3F2-FDBE0DAFCE96}" presName="node" presStyleLbl="node1" presStyleIdx="1" presStyleCnt="3" custScaleX="137642" custLinFactNeighborX="-26175">
        <dgm:presLayoutVars>
          <dgm:bulletEnabled val="1"/>
        </dgm:presLayoutVars>
      </dgm:prSet>
      <dgm:spPr/>
      <dgm:t>
        <a:bodyPr/>
        <a:lstStyle/>
        <a:p>
          <a:endParaRPr lang="es-ES"/>
        </a:p>
      </dgm:t>
    </dgm:pt>
    <dgm:pt modelId="{9CAA28D6-B7E2-4B8F-9A73-B4A3E6741DD1}" type="pres">
      <dgm:prSet presAssocID="{9A2C48D6-F5C3-4950-88F4-3DADD7FB113C}" presName="sibTrans" presStyleCnt="0"/>
      <dgm:spPr/>
    </dgm:pt>
    <dgm:pt modelId="{2A2F39FF-8A60-415D-9769-D51910EF459C}" type="pres">
      <dgm:prSet presAssocID="{B7C0B002-A660-4191-B9E2-FCD3353096B3}" presName="node" presStyleLbl="node1" presStyleIdx="2" presStyleCnt="3">
        <dgm:presLayoutVars>
          <dgm:bulletEnabled val="1"/>
        </dgm:presLayoutVars>
      </dgm:prSet>
      <dgm:spPr/>
      <dgm:t>
        <a:bodyPr/>
        <a:lstStyle/>
        <a:p>
          <a:endParaRPr lang="es-ES"/>
        </a:p>
      </dgm:t>
    </dgm:pt>
  </dgm:ptLst>
  <dgm:cxnLst>
    <dgm:cxn modelId="{A27DED2C-CEAC-4986-9A8D-7D08A696D8A0}" type="presOf" srcId="{B7C0B002-A660-4191-B9E2-FCD3353096B3}" destId="{2A2F39FF-8A60-415D-9769-D51910EF459C}" srcOrd="0" destOrd="0" presId="urn:microsoft.com/office/officeart/2005/8/layout/hList6"/>
    <dgm:cxn modelId="{56CF933F-A803-4C56-AFD3-913B3ECDA38C}" type="presOf" srcId="{7BEAB242-A808-41B6-A577-96BE0DB5B429}" destId="{7EF24E5A-B981-416D-B007-2393811D86AD}" srcOrd="0" destOrd="0" presId="urn:microsoft.com/office/officeart/2005/8/layout/hList6"/>
    <dgm:cxn modelId="{80179DA1-0132-460E-9A4D-742B1FC06A89}" type="presOf" srcId="{9A764975-7E46-40AD-833A-DC1924DB7C68}" destId="{558F3477-E85F-4FC2-ADF7-752C2D57455E}" srcOrd="0" destOrd="0" presId="urn:microsoft.com/office/officeart/2005/8/layout/hList6"/>
    <dgm:cxn modelId="{F68E47C5-91B9-42E5-B95D-353A5B9325A3}" type="presOf" srcId="{250E7C4D-68D0-400C-A3F2-FDBE0DAFCE96}" destId="{CDC55FE1-6520-4D24-BEA2-E15B931ABB28}" srcOrd="0" destOrd="0" presId="urn:microsoft.com/office/officeart/2005/8/layout/hList6"/>
    <dgm:cxn modelId="{033A3842-43F2-4A7A-AF0F-AB140C0C0F68}" srcId="{9A764975-7E46-40AD-833A-DC1924DB7C68}" destId="{250E7C4D-68D0-400C-A3F2-FDBE0DAFCE96}" srcOrd="1" destOrd="0" parTransId="{BE9C5DE9-BE48-426B-B97E-4B4322050793}" sibTransId="{9A2C48D6-F5C3-4950-88F4-3DADD7FB113C}"/>
    <dgm:cxn modelId="{D5641B0B-C75A-4125-ABF1-0CAEED9D131A}" srcId="{9A764975-7E46-40AD-833A-DC1924DB7C68}" destId="{B7C0B002-A660-4191-B9E2-FCD3353096B3}" srcOrd="2" destOrd="0" parTransId="{4314388B-0A4A-4B4B-92C3-560F0695DA6D}" sibTransId="{7D2A4B22-61C3-4897-BB5A-4C2D1FB0374E}"/>
    <dgm:cxn modelId="{264BA64F-08F5-4E18-93F6-1E8476DFA06E}" srcId="{9A764975-7E46-40AD-833A-DC1924DB7C68}" destId="{7BEAB242-A808-41B6-A577-96BE0DB5B429}" srcOrd="0" destOrd="0" parTransId="{C368971A-D35D-4ED9-9FCF-646AE814FB00}" sibTransId="{3FDEC3D9-A753-4078-B132-E0FE5BB1EAD8}"/>
    <dgm:cxn modelId="{E07C6200-D65E-4E2C-A6F4-26B05CF8FFEA}" type="presParOf" srcId="{558F3477-E85F-4FC2-ADF7-752C2D57455E}" destId="{7EF24E5A-B981-416D-B007-2393811D86AD}" srcOrd="0" destOrd="0" presId="urn:microsoft.com/office/officeart/2005/8/layout/hList6"/>
    <dgm:cxn modelId="{E1DFDE89-89AD-40A3-8F6E-9CDB24485C0E}" type="presParOf" srcId="{558F3477-E85F-4FC2-ADF7-752C2D57455E}" destId="{2B2183E4-E3DB-480E-9B07-F4E52E1840FA}" srcOrd="1" destOrd="0" presId="urn:microsoft.com/office/officeart/2005/8/layout/hList6"/>
    <dgm:cxn modelId="{A020E9E0-1A12-4439-A7AF-D1B81B3799F4}" type="presParOf" srcId="{558F3477-E85F-4FC2-ADF7-752C2D57455E}" destId="{CDC55FE1-6520-4D24-BEA2-E15B931ABB28}" srcOrd="2" destOrd="0" presId="urn:microsoft.com/office/officeart/2005/8/layout/hList6"/>
    <dgm:cxn modelId="{FBB7BC7D-A2D9-48A7-BBFC-E3CB88D2117A}" type="presParOf" srcId="{558F3477-E85F-4FC2-ADF7-752C2D57455E}" destId="{9CAA28D6-B7E2-4B8F-9A73-B4A3E6741DD1}" srcOrd="3" destOrd="0" presId="urn:microsoft.com/office/officeart/2005/8/layout/hList6"/>
    <dgm:cxn modelId="{6495246B-1E18-4967-9FFB-2E4E4F9895E8}" type="presParOf" srcId="{558F3477-E85F-4FC2-ADF7-752C2D57455E}" destId="{2A2F39FF-8A60-415D-9769-D51910EF459C}"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F31D78F-A66C-4202-9411-1ABA0CBF7380}" type="doc">
      <dgm:prSet loTypeId="urn:microsoft.com/office/officeart/2005/8/layout/cycle5" loCatId="cycle" qsTypeId="urn:microsoft.com/office/officeart/2005/8/quickstyle/3d3" qsCatId="3D" csTypeId="urn:microsoft.com/office/officeart/2005/8/colors/colorful1#3" csCatId="colorful" phldr="1"/>
      <dgm:spPr/>
      <dgm:t>
        <a:bodyPr/>
        <a:lstStyle/>
        <a:p>
          <a:endParaRPr lang="es-ES"/>
        </a:p>
      </dgm:t>
    </dgm:pt>
    <dgm:pt modelId="{69CD5DEA-5060-48E1-AC88-57072257B916}">
      <dgm:prSet phldrT="[Texto]" custT="1"/>
      <dgm:spPr/>
      <dgm:t>
        <a:bodyPr/>
        <a:lstStyle/>
        <a:p>
          <a:r>
            <a:rPr lang="es-ES" sz="1600" b="1" dirty="0" smtClean="0"/>
            <a:t>Diagnóstico</a:t>
          </a:r>
          <a:endParaRPr lang="es-ES" sz="1600" b="1" dirty="0"/>
        </a:p>
      </dgm:t>
    </dgm:pt>
    <dgm:pt modelId="{6961D5E3-8ADA-4402-8423-F6FBB0D8BB7F}" type="parTrans" cxnId="{D64A9B42-CFEE-4CEA-BB4E-BA8EEAFC4868}">
      <dgm:prSet/>
      <dgm:spPr/>
      <dgm:t>
        <a:bodyPr/>
        <a:lstStyle/>
        <a:p>
          <a:endParaRPr lang="es-ES" sz="1600" b="1"/>
        </a:p>
      </dgm:t>
    </dgm:pt>
    <dgm:pt modelId="{6BC5A576-F573-4F42-A3DA-C145296010FA}" type="sibTrans" cxnId="{D64A9B42-CFEE-4CEA-BB4E-BA8EEAFC4868}">
      <dgm:prSet/>
      <dgm:spPr/>
      <dgm:t>
        <a:bodyPr/>
        <a:lstStyle/>
        <a:p>
          <a:endParaRPr lang="es-ES" sz="1600" b="1"/>
        </a:p>
      </dgm:t>
    </dgm:pt>
    <dgm:pt modelId="{CEB8B85B-12F3-46FA-8A25-9EEA0FC2AB02}">
      <dgm:prSet phldrT="[Texto]" custT="1"/>
      <dgm:spPr>
        <a:solidFill>
          <a:schemeClr val="accent3">
            <a:lumMod val="75000"/>
          </a:schemeClr>
        </a:solidFill>
      </dgm:spPr>
      <dgm:t>
        <a:bodyPr/>
        <a:lstStyle/>
        <a:p>
          <a:r>
            <a:rPr lang="es-ES" sz="1600" b="1" dirty="0" smtClean="0"/>
            <a:t>Planificación</a:t>
          </a:r>
          <a:endParaRPr lang="es-ES" sz="1600" b="1" dirty="0"/>
        </a:p>
      </dgm:t>
    </dgm:pt>
    <dgm:pt modelId="{AEF09392-B7AF-4727-A060-D89D59816083}" type="parTrans" cxnId="{409E478B-D480-4254-B151-2587808CDF5F}">
      <dgm:prSet/>
      <dgm:spPr/>
      <dgm:t>
        <a:bodyPr/>
        <a:lstStyle/>
        <a:p>
          <a:endParaRPr lang="es-ES" sz="1600" b="1"/>
        </a:p>
      </dgm:t>
    </dgm:pt>
    <dgm:pt modelId="{7E5C3F33-7220-491A-A4F2-2FE28D908AC4}" type="sibTrans" cxnId="{409E478B-D480-4254-B151-2587808CDF5F}">
      <dgm:prSet/>
      <dgm:spPr/>
      <dgm:t>
        <a:bodyPr/>
        <a:lstStyle/>
        <a:p>
          <a:endParaRPr lang="es-ES" sz="1600" b="1"/>
        </a:p>
      </dgm:t>
    </dgm:pt>
    <dgm:pt modelId="{6C645587-234A-41F0-AAA3-2BD7B17529EB}">
      <dgm:prSet phldrT="[Texto]" custT="1"/>
      <dgm:spPr>
        <a:solidFill>
          <a:schemeClr val="accent4">
            <a:lumMod val="75000"/>
          </a:schemeClr>
        </a:solidFill>
      </dgm:spPr>
      <dgm:t>
        <a:bodyPr/>
        <a:lstStyle/>
        <a:p>
          <a:r>
            <a:rPr lang="es-ES" sz="1600" b="1" dirty="0" smtClean="0"/>
            <a:t>Implementación</a:t>
          </a:r>
          <a:endParaRPr lang="es-ES" sz="1600" b="1" dirty="0"/>
        </a:p>
      </dgm:t>
    </dgm:pt>
    <dgm:pt modelId="{4AD26056-E8C2-4134-861C-B217BA77D534}" type="parTrans" cxnId="{326D531A-49C1-4C70-AD0D-898D88449E33}">
      <dgm:prSet/>
      <dgm:spPr/>
      <dgm:t>
        <a:bodyPr/>
        <a:lstStyle/>
        <a:p>
          <a:endParaRPr lang="es-ES" sz="1600" b="1"/>
        </a:p>
      </dgm:t>
    </dgm:pt>
    <dgm:pt modelId="{41836185-1E23-498B-AA7B-24CC94160CA9}" type="sibTrans" cxnId="{326D531A-49C1-4C70-AD0D-898D88449E33}">
      <dgm:prSet/>
      <dgm:spPr/>
      <dgm:t>
        <a:bodyPr/>
        <a:lstStyle/>
        <a:p>
          <a:endParaRPr lang="es-ES" sz="1600" b="1"/>
        </a:p>
      </dgm:t>
    </dgm:pt>
    <dgm:pt modelId="{1D4D386A-07F1-4455-89B0-F07F5726235D}">
      <dgm:prSet phldrT="[Texto]" custT="1"/>
      <dgm:spPr>
        <a:solidFill>
          <a:schemeClr val="accent5">
            <a:lumMod val="75000"/>
          </a:schemeClr>
        </a:solidFill>
      </dgm:spPr>
      <dgm:t>
        <a:bodyPr/>
        <a:lstStyle/>
        <a:p>
          <a:r>
            <a:rPr lang="es-ES" sz="1600" b="1" dirty="0" smtClean="0"/>
            <a:t>Evaluación</a:t>
          </a:r>
          <a:endParaRPr lang="es-ES" sz="1600" b="1" dirty="0"/>
        </a:p>
      </dgm:t>
    </dgm:pt>
    <dgm:pt modelId="{A89A4B5D-663A-48DE-9264-8E3A107448CE}" type="parTrans" cxnId="{9925806E-749A-42E8-B774-156EA667B4A5}">
      <dgm:prSet/>
      <dgm:spPr/>
      <dgm:t>
        <a:bodyPr/>
        <a:lstStyle/>
        <a:p>
          <a:endParaRPr lang="es-ES" sz="1600" b="1"/>
        </a:p>
      </dgm:t>
    </dgm:pt>
    <dgm:pt modelId="{383FF2FB-5AB1-4690-8CB7-227D7462331D}" type="sibTrans" cxnId="{9925806E-749A-42E8-B774-156EA667B4A5}">
      <dgm:prSet/>
      <dgm:spPr/>
      <dgm:t>
        <a:bodyPr/>
        <a:lstStyle/>
        <a:p>
          <a:endParaRPr lang="es-ES" sz="1600" b="1"/>
        </a:p>
      </dgm:t>
    </dgm:pt>
    <dgm:pt modelId="{58891004-90A3-454E-A7AF-579EDD474106}">
      <dgm:prSet phldrT="[Texto]" custT="1"/>
      <dgm:spPr>
        <a:solidFill>
          <a:schemeClr val="accent6">
            <a:lumMod val="75000"/>
          </a:schemeClr>
        </a:solidFill>
      </dgm:spPr>
      <dgm:t>
        <a:bodyPr/>
        <a:lstStyle/>
        <a:p>
          <a:r>
            <a:rPr lang="es-ES" sz="1600" b="1" dirty="0" smtClean="0"/>
            <a:t>Situación mejorada</a:t>
          </a:r>
          <a:endParaRPr lang="es-ES" sz="1600" b="1" dirty="0"/>
        </a:p>
      </dgm:t>
    </dgm:pt>
    <dgm:pt modelId="{32F98C00-A16E-4EB9-B89B-0A2634E8B56D}" type="parTrans" cxnId="{A10B303E-A799-44E6-9B7E-A3BCFDA2028C}">
      <dgm:prSet/>
      <dgm:spPr/>
      <dgm:t>
        <a:bodyPr/>
        <a:lstStyle/>
        <a:p>
          <a:endParaRPr lang="es-ES" sz="1600" b="1"/>
        </a:p>
      </dgm:t>
    </dgm:pt>
    <dgm:pt modelId="{35B56EC5-8AC9-4B96-A131-EEEDF37E3559}" type="sibTrans" cxnId="{A10B303E-A799-44E6-9B7E-A3BCFDA2028C}">
      <dgm:prSet/>
      <dgm:spPr>
        <a:ln w="19050"/>
      </dgm:spPr>
      <dgm:t>
        <a:bodyPr/>
        <a:lstStyle/>
        <a:p>
          <a:endParaRPr lang="es-ES" sz="1600" b="1"/>
        </a:p>
      </dgm:t>
    </dgm:pt>
    <dgm:pt modelId="{6368B4FC-209E-43A7-A07F-D05E2E54E3E3}" type="pres">
      <dgm:prSet presAssocID="{DF31D78F-A66C-4202-9411-1ABA0CBF7380}" presName="cycle" presStyleCnt="0">
        <dgm:presLayoutVars>
          <dgm:dir/>
          <dgm:resizeHandles val="exact"/>
        </dgm:presLayoutVars>
      </dgm:prSet>
      <dgm:spPr/>
      <dgm:t>
        <a:bodyPr/>
        <a:lstStyle/>
        <a:p>
          <a:endParaRPr lang="es-ES"/>
        </a:p>
      </dgm:t>
    </dgm:pt>
    <dgm:pt modelId="{E1A65C49-48BC-4F92-A406-8C4C1B3DBB79}" type="pres">
      <dgm:prSet presAssocID="{69CD5DEA-5060-48E1-AC88-57072257B916}" presName="node" presStyleLbl="node1" presStyleIdx="0" presStyleCnt="5">
        <dgm:presLayoutVars>
          <dgm:bulletEnabled val="1"/>
        </dgm:presLayoutVars>
      </dgm:prSet>
      <dgm:spPr/>
      <dgm:t>
        <a:bodyPr/>
        <a:lstStyle/>
        <a:p>
          <a:endParaRPr lang="es-ES"/>
        </a:p>
      </dgm:t>
    </dgm:pt>
    <dgm:pt modelId="{D2FEBE98-5D70-41FB-BCCB-9F1A91A016EB}" type="pres">
      <dgm:prSet presAssocID="{69CD5DEA-5060-48E1-AC88-57072257B916}" presName="spNode" presStyleCnt="0"/>
      <dgm:spPr/>
    </dgm:pt>
    <dgm:pt modelId="{A41CC077-0ED7-4DB9-9BC9-F21A62499D66}" type="pres">
      <dgm:prSet presAssocID="{6BC5A576-F573-4F42-A3DA-C145296010FA}" presName="sibTrans" presStyleLbl="sibTrans1D1" presStyleIdx="0" presStyleCnt="5"/>
      <dgm:spPr/>
      <dgm:t>
        <a:bodyPr/>
        <a:lstStyle/>
        <a:p>
          <a:endParaRPr lang="es-ES"/>
        </a:p>
      </dgm:t>
    </dgm:pt>
    <dgm:pt modelId="{DB95C1F6-250A-4E11-B523-F3787208E849}" type="pres">
      <dgm:prSet presAssocID="{CEB8B85B-12F3-46FA-8A25-9EEA0FC2AB02}" presName="node" presStyleLbl="node1" presStyleIdx="1" presStyleCnt="5">
        <dgm:presLayoutVars>
          <dgm:bulletEnabled val="1"/>
        </dgm:presLayoutVars>
      </dgm:prSet>
      <dgm:spPr/>
      <dgm:t>
        <a:bodyPr/>
        <a:lstStyle/>
        <a:p>
          <a:endParaRPr lang="es-ES"/>
        </a:p>
      </dgm:t>
    </dgm:pt>
    <dgm:pt modelId="{0302F210-7F3A-45EF-9655-8B93FD93C470}" type="pres">
      <dgm:prSet presAssocID="{CEB8B85B-12F3-46FA-8A25-9EEA0FC2AB02}" presName="spNode" presStyleCnt="0"/>
      <dgm:spPr/>
    </dgm:pt>
    <dgm:pt modelId="{EEBEAA18-6333-4C6D-A20C-9215A051DEE4}" type="pres">
      <dgm:prSet presAssocID="{7E5C3F33-7220-491A-A4F2-2FE28D908AC4}" presName="sibTrans" presStyleLbl="sibTrans1D1" presStyleIdx="1" presStyleCnt="5"/>
      <dgm:spPr/>
      <dgm:t>
        <a:bodyPr/>
        <a:lstStyle/>
        <a:p>
          <a:endParaRPr lang="es-ES"/>
        </a:p>
      </dgm:t>
    </dgm:pt>
    <dgm:pt modelId="{37DA03D6-47BC-498F-A247-C18BA74D6BD1}" type="pres">
      <dgm:prSet presAssocID="{6C645587-234A-41F0-AAA3-2BD7B17529EB}" presName="node" presStyleLbl="node1" presStyleIdx="2" presStyleCnt="5" custScaleX="127913" custRadScaleRad="116264" custRadScaleInc="-18468">
        <dgm:presLayoutVars>
          <dgm:bulletEnabled val="1"/>
        </dgm:presLayoutVars>
      </dgm:prSet>
      <dgm:spPr/>
      <dgm:t>
        <a:bodyPr/>
        <a:lstStyle/>
        <a:p>
          <a:endParaRPr lang="es-ES"/>
        </a:p>
      </dgm:t>
    </dgm:pt>
    <dgm:pt modelId="{1D977DF7-026A-4530-B6EA-ED7D942950CB}" type="pres">
      <dgm:prSet presAssocID="{6C645587-234A-41F0-AAA3-2BD7B17529EB}" presName="spNode" presStyleCnt="0"/>
      <dgm:spPr/>
    </dgm:pt>
    <dgm:pt modelId="{6D28BB05-BCBC-4699-97B3-712DFE010821}" type="pres">
      <dgm:prSet presAssocID="{41836185-1E23-498B-AA7B-24CC94160CA9}" presName="sibTrans" presStyleLbl="sibTrans1D1" presStyleIdx="2" presStyleCnt="5"/>
      <dgm:spPr/>
      <dgm:t>
        <a:bodyPr/>
        <a:lstStyle/>
        <a:p>
          <a:endParaRPr lang="es-ES"/>
        </a:p>
      </dgm:t>
    </dgm:pt>
    <dgm:pt modelId="{C670B109-953D-403A-9FBE-399431AA5407}" type="pres">
      <dgm:prSet presAssocID="{1D4D386A-07F1-4455-89B0-F07F5726235D}" presName="node" presStyleLbl="node1" presStyleIdx="3" presStyleCnt="5" custRadScaleRad="106238" custRadScaleInc="-10035">
        <dgm:presLayoutVars>
          <dgm:bulletEnabled val="1"/>
        </dgm:presLayoutVars>
      </dgm:prSet>
      <dgm:spPr/>
      <dgm:t>
        <a:bodyPr/>
        <a:lstStyle/>
        <a:p>
          <a:endParaRPr lang="es-ES"/>
        </a:p>
      </dgm:t>
    </dgm:pt>
    <dgm:pt modelId="{5E25BA18-6048-47D4-A619-5CBFDCD1BF4C}" type="pres">
      <dgm:prSet presAssocID="{1D4D386A-07F1-4455-89B0-F07F5726235D}" presName="spNode" presStyleCnt="0"/>
      <dgm:spPr/>
    </dgm:pt>
    <dgm:pt modelId="{4F8F2C87-35EE-4F8E-9437-C74338639E45}" type="pres">
      <dgm:prSet presAssocID="{383FF2FB-5AB1-4690-8CB7-227D7462331D}" presName="sibTrans" presStyleLbl="sibTrans1D1" presStyleIdx="3" presStyleCnt="5"/>
      <dgm:spPr/>
      <dgm:t>
        <a:bodyPr/>
        <a:lstStyle/>
        <a:p>
          <a:endParaRPr lang="es-ES"/>
        </a:p>
      </dgm:t>
    </dgm:pt>
    <dgm:pt modelId="{114A3085-7BE4-4914-BD75-B7C27EDD3A2A}" type="pres">
      <dgm:prSet presAssocID="{58891004-90A3-454E-A7AF-579EDD474106}" presName="node" presStyleLbl="node1" presStyleIdx="4" presStyleCnt="5">
        <dgm:presLayoutVars>
          <dgm:bulletEnabled val="1"/>
        </dgm:presLayoutVars>
      </dgm:prSet>
      <dgm:spPr/>
      <dgm:t>
        <a:bodyPr/>
        <a:lstStyle/>
        <a:p>
          <a:endParaRPr lang="es-ES"/>
        </a:p>
      </dgm:t>
    </dgm:pt>
    <dgm:pt modelId="{4A4E2741-D9FF-4DED-BBB1-F00405E96F4F}" type="pres">
      <dgm:prSet presAssocID="{58891004-90A3-454E-A7AF-579EDD474106}" presName="spNode" presStyleCnt="0"/>
      <dgm:spPr/>
    </dgm:pt>
    <dgm:pt modelId="{2B8F577C-427C-4A4B-AB9A-FCCFE2369E48}" type="pres">
      <dgm:prSet presAssocID="{35B56EC5-8AC9-4B96-A131-EEEDF37E3559}" presName="sibTrans" presStyleLbl="sibTrans1D1" presStyleIdx="4" presStyleCnt="5"/>
      <dgm:spPr/>
      <dgm:t>
        <a:bodyPr/>
        <a:lstStyle/>
        <a:p>
          <a:endParaRPr lang="es-ES"/>
        </a:p>
      </dgm:t>
    </dgm:pt>
  </dgm:ptLst>
  <dgm:cxnLst>
    <dgm:cxn modelId="{489A5382-9EEF-4BB4-94FD-8632AA4C70EE}" type="presOf" srcId="{7E5C3F33-7220-491A-A4F2-2FE28D908AC4}" destId="{EEBEAA18-6333-4C6D-A20C-9215A051DEE4}" srcOrd="0" destOrd="0" presId="urn:microsoft.com/office/officeart/2005/8/layout/cycle5"/>
    <dgm:cxn modelId="{E0D7AF28-DA84-4205-96BA-2DC805F74ACD}" type="presOf" srcId="{383FF2FB-5AB1-4690-8CB7-227D7462331D}" destId="{4F8F2C87-35EE-4F8E-9437-C74338639E45}" srcOrd="0" destOrd="0" presId="urn:microsoft.com/office/officeart/2005/8/layout/cycle5"/>
    <dgm:cxn modelId="{9AA2949E-E7B5-474B-91EF-0843011A880A}" type="presOf" srcId="{58891004-90A3-454E-A7AF-579EDD474106}" destId="{114A3085-7BE4-4914-BD75-B7C27EDD3A2A}" srcOrd="0" destOrd="0" presId="urn:microsoft.com/office/officeart/2005/8/layout/cycle5"/>
    <dgm:cxn modelId="{C54FE029-D2FF-45BB-9C2B-4EB6E780C237}" type="presOf" srcId="{41836185-1E23-498B-AA7B-24CC94160CA9}" destId="{6D28BB05-BCBC-4699-97B3-712DFE010821}" srcOrd="0" destOrd="0" presId="urn:microsoft.com/office/officeart/2005/8/layout/cycle5"/>
    <dgm:cxn modelId="{6A3E8410-D574-4C2D-BC83-AC8F4C0E6AE3}" type="presOf" srcId="{DF31D78F-A66C-4202-9411-1ABA0CBF7380}" destId="{6368B4FC-209E-43A7-A07F-D05E2E54E3E3}" srcOrd="0" destOrd="0" presId="urn:microsoft.com/office/officeart/2005/8/layout/cycle5"/>
    <dgm:cxn modelId="{A10B303E-A799-44E6-9B7E-A3BCFDA2028C}" srcId="{DF31D78F-A66C-4202-9411-1ABA0CBF7380}" destId="{58891004-90A3-454E-A7AF-579EDD474106}" srcOrd="4" destOrd="0" parTransId="{32F98C00-A16E-4EB9-B89B-0A2634E8B56D}" sibTransId="{35B56EC5-8AC9-4B96-A131-EEEDF37E3559}"/>
    <dgm:cxn modelId="{E9C51DC8-0DAF-4E13-A790-44F1D96284F5}" type="presOf" srcId="{35B56EC5-8AC9-4B96-A131-EEEDF37E3559}" destId="{2B8F577C-427C-4A4B-AB9A-FCCFE2369E48}" srcOrd="0" destOrd="0" presId="urn:microsoft.com/office/officeart/2005/8/layout/cycle5"/>
    <dgm:cxn modelId="{AF734E4D-6BD8-4C22-825A-9E5CA17EFCD7}" type="presOf" srcId="{1D4D386A-07F1-4455-89B0-F07F5726235D}" destId="{C670B109-953D-403A-9FBE-399431AA5407}" srcOrd="0" destOrd="0" presId="urn:microsoft.com/office/officeart/2005/8/layout/cycle5"/>
    <dgm:cxn modelId="{1D6A6A79-4716-4E17-A8BC-584316335C58}" type="presOf" srcId="{69CD5DEA-5060-48E1-AC88-57072257B916}" destId="{E1A65C49-48BC-4F92-A406-8C4C1B3DBB79}" srcOrd="0" destOrd="0" presId="urn:microsoft.com/office/officeart/2005/8/layout/cycle5"/>
    <dgm:cxn modelId="{D64A9B42-CFEE-4CEA-BB4E-BA8EEAFC4868}" srcId="{DF31D78F-A66C-4202-9411-1ABA0CBF7380}" destId="{69CD5DEA-5060-48E1-AC88-57072257B916}" srcOrd="0" destOrd="0" parTransId="{6961D5E3-8ADA-4402-8423-F6FBB0D8BB7F}" sibTransId="{6BC5A576-F573-4F42-A3DA-C145296010FA}"/>
    <dgm:cxn modelId="{F09C14C6-5ED4-4BCF-B816-FAD272E713DA}" type="presOf" srcId="{6C645587-234A-41F0-AAA3-2BD7B17529EB}" destId="{37DA03D6-47BC-498F-A247-C18BA74D6BD1}" srcOrd="0" destOrd="0" presId="urn:microsoft.com/office/officeart/2005/8/layout/cycle5"/>
    <dgm:cxn modelId="{326D531A-49C1-4C70-AD0D-898D88449E33}" srcId="{DF31D78F-A66C-4202-9411-1ABA0CBF7380}" destId="{6C645587-234A-41F0-AAA3-2BD7B17529EB}" srcOrd="2" destOrd="0" parTransId="{4AD26056-E8C2-4134-861C-B217BA77D534}" sibTransId="{41836185-1E23-498B-AA7B-24CC94160CA9}"/>
    <dgm:cxn modelId="{9925806E-749A-42E8-B774-156EA667B4A5}" srcId="{DF31D78F-A66C-4202-9411-1ABA0CBF7380}" destId="{1D4D386A-07F1-4455-89B0-F07F5726235D}" srcOrd="3" destOrd="0" parTransId="{A89A4B5D-663A-48DE-9264-8E3A107448CE}" sibTransId="{383FF2FB-5AB1-4690-8CB7-227D7462331D}"/>
    <dgm:cxn modelId="{409E478B-D480-4254-B151-2587808CDF5F}" srcId="{DF31D78F-A66C-4202-9411-1ABA0CBF7380}" destId="{CEB8B85B-12F3-46FA-8A25-9EEA0FC2AB02}" srcOrd="1" destOrd="0" parTransId="{AEF09392-B7AF-4727-A060-D89D59816083}" sibTransId="{7E5C3F33-7220-491A-A4F2-2FE28D908AC4}"/>
    <dgm:cxn modelId="{C48BF448-C8C4-425F-B862-1BF5E7D684E3}" type="presOf" srcId="{6BC5A576-F573-4F42-A3DA-C145296010FA}" destId="{A41CC077-0ED7-4DB9-9BC9-F21A62499D66}" srcOrd="0" destOrd="0" presId="urn:microsoft.com/office/officeart/2005/8/layout/cycle5"/>
    <dgm:cxn modelId="{A9318FE7-CEBF-4A22-A69B-971C5CAD8475}" type="presOf" srcId="{CEB8B85B-12F3-46FA-8A25-9EEA0FC2AB02}" destId="{DB95C1F6-250A-4E11-B523-F3787208E849}" srcOrd="0" destOrd="0" presId="urn:microsoft.com/office/officeart/2005/8/layout/cycle5"/>
    <dgm:cxn modelId="{B9C36C32-4C30-4CF2-AB18-C0FF928787FD}" type="presParOf" srcId="{6368B4FC-209E-43A7-A07F-D05E2E54E3E3}" destId="{E1A65C49-48BC-4F92-A406-8C4C1B3DBB79}" srcOrd="0" destOrd="0" presId="urn:microsoft.com/office/officeart/2005/8/layout/cycle5"/>
    <dgm:cxn modelId="{6A0C0EE0-2605-40DC-A548-433D6E696E3D}" type="presParOf" srcId="{6368B4FC-209E-43A7-A07F-D05E2E54E3E3}" destId="{D2FEBE98-5D70-41FB-BCCB-9F1A91A016EB}" srcOrd="1" destOrd="0" presId="urn:microsoft.com/office/officeart/2005/8/layout/cycle5"/>
    <dgm:cxn modelId="{A59EE150-83B8-4EF3-8694-C788AC1FC126}" type="presParOf" srcId="{6368B4FC-209E-43A7-A07F-D05E2E54E3E3}" destId="{A41CC077-0ED7-4DB9-9BC9-F21A62499D66}" srcOrd="2" destOrd="0" presId="urn:microsoft.com/office/officeart/2005/8/layout/cycle5"/>
    <dgm:cxn modelId="{94ECF09D-1646-4BCC-9200-81F7F78BE425}" type="presParOf" srcId="{6368B4FC-209E-43A7-A07F-D05E2E54E3E3}" destId="{DB95C1F6-250A-4E11-B523-F3787208E849}" srcOrd="3" destOrd="0" presId="urn:microsoft.com/office/officeart/2005/8/layout/cycle5"/>
    <dgm:cxn modelId="{BBE82A02-2BBE-4A39-A20E-68B66F21C6CF}" type="presParOf" srcId="{6368B4FC-209E-43A7-A07F-D05E2E54E3E3}" destId="{0302F210-7F3A-45EF-9655-8B93FD93C470}" srcOrd="4" destOrd="0" presId="urn:microsoft.com/office/officeart/2005/8/layout/cycle5"/>
    <dgm:cxn modelId="{30A131B6-AE12-4C64-A50F-928182331C1B}" type="presParOf" srcId="{6368B4FC-209E-43A7-A07F-D05E2E54E3E3}" destId="{EEBEAA18-6333-4C6D-A20C-9215A051DEE4}" srcOrd="5" destOrd="0" presId="urn:microsoft.com/office/officeart/2005/8/layout/cycle5"/>
    <dgm:cxn modelId="{B37AE42B-3C42-4DBC-98B3-DC64A34BC132}" type="presParOf" srcId="{6368B4FC-209E-43A7-A07F-D05E2E54E3E3}" destId="{37DA03D6-47BC-498F-A247-C18BA74D6BD1}" srcOrd="6" destOrd="0" presId="urn:microsoft.com/office/officeart/2005/8/layout/cycle5"/>
    <dgm:cxn modelId="{038DABEA-5F51-4D5C-AFD0-F4F18B4A8B7A}" type="presParOf" srcId="{6368B4FC-209E-43A7-A07F-D05E2E54E3E3}" destId="{1D977DF7-026A-4530-B6EA-ED7D942950CB}" srcOrd="7" destOrd="0" presId="urn:microsoft.com/office/officeart/2005/8/layout/cycle5"/>
    <dgm:cxn modelId="{AF7BC515-6772-4B8C-94A5-93C5071F568F}" type="presParOf" srcId="{6368B4FC-209E-43A7-A07F-D05E2E54E3E3}" destId="{6D28BB05-BCBC-4699-97B3-712DFE010821}" srcOrd="8" destOrd="0" presId="urn:microsoft.com/office/officeart/2005/8/layout/cycle5"/>
    <dgm:cxn modelId="{FEED0135-F719-4E6B-AFEB-C94A6A1B1927}" type="presParOf" srcId="{6368B4FC-209E-43A7-A07F-D05E2E54E3E3}" destId="{C670B109-953D-403A-9FBE-399431AA5407}" srcOrd="9" destOrd="0" presId="urn:microsoft.com/office/officeart/2005/8/layout/cycle5"/>
    <dgm:cxn modelId="{D1949EB2-E1B3-4FEB-9E83-12E188F0FA71}" type="presParOf" srcId="{6368B4FC-209E-43A7-A07F-D05E2E54E3E3}" destId="{5E25BA18-6048-47D4-A619-5CBFDCD1BF4C}" srcOrd="10" destOrd="0" presId="urn:microsoft.com/office/officeart/2005/8/layout/cycle5"/>
    <dgm:cxn modelId="{892DE083-AB41-419A-8D72-F967743F66AC}" type="presParOf" srcId="{6368B4FC-209E-43A7-A07F-D05E2E54E3E3}" destId="{4F8F2C87-35EE-4F8E-9437-C74338639E45}" srcOrd="11" destOrd="0" presId="urn:microsoft.com/office/officeart/2005/8/layout/cycle5"/>
    <dgm:cxn modelId="{5A18EE95-2345-42B0-8014-9A2A1B8892D4}" type="presParOf" srcId="{6368B4FC-209E-43A7-A07F-D05E2E54E3E3}" destId="{114A3085-7BE4-4914-BD75-B7C27EDD3A2A}" srcOrd="12" destOrd="0" presId="urn:microsoft.com/office/officeart/2005/8/layout/cycle5"/>
    <dgm:cxn modelId="{12FF96CF-4C78-4EB7-B333-C91C6B95B244}" type="presParOf" srcId="{6368B4FC-209E-43A7-A07F-D05E2E54E3E3}" destId="{4A4E2741-D9FF-4DED-BBB1-F00405E96F4F}" srcOrd="13" destOrd="0" presId="urn:microsoft.com/office/officeart/2005/8/layout/cycle5"/>
    <dgm:cxn modelId="{81F4F8F0-0E76-4E5C-851F-19937B9B4F68}" type="presParOf" srcId="{6368B4FC-209E-43A7-A07F-D05E2E54E3E3}" destId="{2B8F577C-427C-4A4B-AB9A-FCCFE2369E48}"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6F8FC37-7C5C-4AB0-AC60-548E3BC2FBAE}" type="doc">
      <dgm:prSet loTypeId="urn:microsoft.com/office/officeart/2005/8/layout/default#1" loCatId="list" qsTypeId="urn:microsoft.com/office/officeart/2005/8/quickstyle/3d1" qsCatId="3D" csTypeId="urn:microsoft.com/office/officeart/2005/8/colors/colorful1#4" csCatId="colorful" phldr="1"/>
      <dgm:spPr/>
      <dgm:t>
        <a:bodyPr/>
        <a:lstStyle/>
        <a:p>
          <a:endParaRPr lang="es-ES"/>
        </a:p>
      </dgm:t>
    </dgm:pt>
    <dgm:pt modelId="{9D846F5D-FD08-452A-8611-2BCBFEBB81C2}">
      <dgm:prSet custT="1"/>
      <dgm:spPr/>
      <dgm:t>
        <a:bodyPr/>
        <a:lstStyle/>
        <a:p>
          <a:pPr rtl="0"/>
          <a:r>
            <a:rPr lang="es-VE" sz="1700" b="1" baseline="0" dirty="0" smtClean="0"/>
            <a:t>Aprendizaje estratégico</a:t>
          </a:r>
          <a:endParaRPr lang="es-ES" sz="1700" b="1" baseline="0" dirty="0"/>
        </a:p>
      </dgm:t>
    </dgm:pt>
    <dgm:pt modelId="{E9129275-2F39-486F-BCC3-74636208FA55}" type="parTrans" cxnId="{583F2BDF-D644-4222-AFE5-BE8DAB50BB0D}">
      <dgm:prSet/>
      <dgm:spPr/>
      <dgm:t>
        <a:bodyPr/>
        <a:lstStyle/>
        <a:p>
          <a:endParaRPr lang="es-ES" sz="1700" b="1" baseline="0"/>
        </a:p>
      </dgm:t>
    </dgm:pt>
    <dgm:pt modelId="{46D2CDC6-0A10-4A4E-BC39-D6E4BFD008AE}" type="sibTrans" cxnId="{583F2BDF-D644-4222-AFE5-BE8DAB50BB0D}">
      <dgm:prSet/>
      <dgm:spPr/>
      <dgm:t>
        <a:bodyPr/>
        <a:lstStyle/>
        <a:p>
          <a:endParaRPr lang="es-ES" sz="1700" b="1" baseline="0"/>
        </a:p>
      </dgm:t>
    </dgm:pt>
    <dgm:pt modelId="{D19D2788-34DE-4405-844F-EE72F637BAB3}">
      <dgm:prSet custT="1"/>
      <dgm:spPr/>
      <dgm:t>
        <a:bodyPr/>
        <a:lstStyle/>
        <a:p>
          <a:pPr rtl="0"/>
          <a:r>
            <a:rPr lang="es-VE" sz="1700" b="1" baseline="0" dirty="0" smtClean="0"/>
            <a:t>Estructuras Organizacionales</a:t>
          </a:r>
          <a:endParaRPr lang="es-ES" sz="1700" b="1" baseline="0" dirty="0"/>
        </a:p>
      </dgm:t>
    </dgm:pt>
    <dgm:pt modelId="{F20130F2-791C-4899-8049-0BD92850C388}" type="parTrans" cxnId="{B1647DC0-809D-46E3-AF5B-1D52D1FC5808}">
      <dgm:prSet/>
      <dgm:spPr/>
      <dgm:t>
        <a:bodyPr/>
        <a:lstStyle/>
        <a:p>
          <a:endParaRPr lang="es-ES" sz="1700" b="1" baseline="0"/>
        </a:p>
      </dgm:t>
    </dgm:pt>
    <dgm:pt modelId="{17CA801B-6B91-47C2-A7A3-A1DB3D0B0A2F}" type="sibTrans" cxnId="{B1647DC0-809D-46E3-AF5B-1D52D1FC5808}">
      <dgm:prSet/>
      <dgm:spPr/>
      <dgm:t>
        <a:bodyPr/>
        <a:lstStyle/>
        <a:p>
          <a:endParaRPr lang="es-ES" sz="1700" b="1" baseline="0"/>
        </a:p>
      </dgm:t>
    </dgm:pt>
    <dgm:pt modelId="{63AE3118-7F0A-4F43-8922-9DD4E393E2EF}">
      <dgm:prSet custT="1"/>
      <dgm:spPr>
        <a:solidFill>
          <a:schemeClr val="accent5">
            <a:lumMod val="50000"/>
          </a:schemeClr>
        </a:solidFill>
      </dgm:spPr>
      <dgm:t>
        <a:bodyPr/>
        <a:lstStyle/>
        <a:p>
          <a:pPr rtl="0"/>
          <a:r>
            <a:rPr lang="es-VE" sz="1700" b="1" baseline="0" dirty="0" smtClean="0"/>
            <a:t>Reglamentos y Normas</a:t>
          </a:r>
          <a:endParaRPr lang="es-ES" sz="1700" b="1" baseline="0" dirty="0"/>
        </a:p>
      </dgm:t>
    </dgm:pt>
    <dgm:pt modelId="{F00DDDC2-04DB-4E6A-B984-A75B7AB20229}" type="parTrans" cxnId="{D86C2134-1B11-4E90-A9C9-7404DD485FE0}">
      <dgm:prSet/>
      <dgm:spPr/>
      <dgm:t>
        <a:bodyPr/>
        <a:lstStyle/>
        <a:p>
          <a:endParaRPr lang="es-ES" sz="1700" b="1" baseline="0"/>
        </a:p>
      </dgm:t>
    </dgm:pt>
    <dgm:pt modelId="{6E2AA791-A9B2-40F6-9366-BDE19D733480}" type="sibTrans" cxnId="{D86C2134-1B11-4E90-A9C9-7404DD485FE0}">
      <dgm:prSet/>
      <dgm:spPr/>
      <dgm:t>
        <a:bodyPr/>
        <a:lstStyle/>
        <a:p>
          <a:endParaRPr lang="es-ES" sz="1700" b="1" baseline="0"/>
        </a:p>
      </dgm:t>
    </dgm:pt>
    <dgm:pt modelId="{B72ACB0E-7606-4F09-9F63-4716D35F53CB}">
      <dgm:prSet custT="1"/>
      <dgm:spPr>
        <a:solidFill>
          <a:schemeClr val="accent6">
            <a:lumMod val="75000"/>
          </a:schemeClr>
        </a:solidFill>
      </dgm:spPr>
      <dgm:t>
        <a:bodyPr/>
        <a:lstStyle/>
        <a:p>
          <a:pPr rtl="0"/>
          <a:r>
            <a:rPr lang="es-VE" sz="1700" b="1" baseline="0" dirty="0" smtClean="0"/>
            <a:t>Relación con las comunidades</a:t>
          </a:r>
          <a:endParaRPr lang="es-ES" sz="1700" b="1" baseline="0" dirty="0"/>
        </a:p>
      </dgm:t>
    </dgm:pt>
    <dgm:pt modelId="{FA15DD1C-FDED-45CB-927F-E9EA388A9D4D}" type="parTrans" cxnId="{5C0EEB33-9252-497C-AC6C-647E9D827B88}">
      <dgm:prSet/>
      <dgm:spPr/>
      <dgm:t>
        <a:bodyPr/>
        <a:lstStyle/>
        <a:p>
          <a:endParaRPr lang="es-ES" sz="1700" b="1" baseline="0"/>
        </a:p>
      </dgm:t>
    </dgm:pt>
    <dgm:pt modelId="{6430501A-5A82-4AC4-929F-AA7594558334}" type="sibTrans" cxnId="{5C0EEB33-9252-497C-AC6C-647E9D827B88}">
      <dgm:prSet/>
      <dgm:spPr/>
      <dgm:t>
        <a:bodyPr/>
        <a:lstStyle/>
        <a:p>
          <a:endParaRPr lang="es-ES" sz="1700" b="1" baseline="0"/>
        </a:p>
      </dgm:t>
    </dgm:pt>
    <dgm:pt modelId="{F3A6BDF7-8337-46ED-BC7C-3B97183A428F}">
      <dgm:prSet custT="1"/>
      <dgm:spPr/>
      <dgm:t>
        <a:bodyPr/>
        <a:lstStyle/>
        <a:p>
          <a:pPr rtl="0"/>
          <a:r>
            <a:rPr lang="es-VE" sz="1700" b="1" baseline="0" dirty="0" smtClean="0"/>
            <a:t>Consultoría</a:t>
          </a:r>
        </a:p>
        <a:p>
          <a:pPr rtl="0"/>
          <a:r>
            <a:rPr lang="es-VE" sz="1700" b="1" baseline="0" dirty="0" smtClean="0"/>
            <a:t>Asesoría</a:t>
          </a:r>
          <a:endParaRPr lang="es-ES" sz="1700" b="1" baseline="0" dirty="0"/>
        </a:p>
      </dgm:t>
    </dgm:pt>
    <dgm:pt modelId="{C99B9779-C9B9-4C47-8EFD-F5D4D90790DE}" type="parTrans" cxnId="{06FA31D3-91FF-4E30-AE52-A8B1A7C1C596}">
      <dgm:prSet/>
      <dgm:spPr/>
      <dgm:t>
        <a:bodyPr/>
        <a:lstStyle/>
        <a:p>
          <a:endParaRPr lang="es-ES" sz="1700" b="1" baseline="0"/>
        </a:p>
      </dgm:t>
    </dgm:pt>
    <dgm:pt modelId="{0F716077-BABE-4009-A47E-7CC2971C0E1B}" type="sibTrans" cxnId="{06FA31D3-91FF-4E30-AE52-A8B1A7C1C596}">
      <dgm:prSet/>
      <dgm:spPr/>
      <dgm:t>
        <a:bodyPr/>
        <a:lstStyle/>
        <a:p>
          <a:endParaRPr lang="es-ES" sz="1700" b="1" baseline="0"/>
        </a:p>
      </dgm:t>
    </dgm:pt>
    <dgm:pt modelId="{B8346309-1FCB-4673-A5B4-C943B5062FE7}">
      <dgm:prSet custT="1"/>
      <dgm:spPr/>
      <dgm:t>
        <a:bodyPr/>
        <a:lstStyle/>
        <a:p>
          <a:pPr rtl="0"/>
          <a:r>
            <a:rPr lang="es-VE" sz="1700" b="1" baseline="0" dirty="0" smtClean="0"/>
            <a:t>Programas y Planes de estudio</a:t>
          </a:r>
          <a:endParaRPr lang="es-ES" sz="1700" b="1" baseline="0" dirty="0"/>
        </a:p>
      </dgm:t>
    </dgm:pt>
    <dgm:pt modelId="{75683069-6645-4768-940B-3360EE30F567}" type="parTrans" cxnId="{FF9837D7-DC94-46C8-94BD-AA6C4C9D4E26}">
      <dgm:prSet/>
      <dgm:spPr/>
      <dgm:t>
        <a:bodyPr/>
        <a:lstStyle/>
        <a:p>
          <a:endParaRPr lang="es-ES" sz="1700" b="1" baseline="0"/>
        </a:p>
      </dgm:t>
    </dgm:pt>
    <dgm:pt modelId="{C37BD375-0A8D-476A-92D4-CE30B4C05706}" type="sibTrans" cxnId="{FF9837D7-DC94-46C8-94BD-AA6C4C9D4E26}">
      <dgm:prSet/>
      <dgm:spPr/>
      <dgm:t>
        <a:bodyPr/>
        <a:lstStyle/>
        <a:p>
          <a:endParaRPr lang="es-ES" sz="1700" b="1" baseline="0"/>
        </a:p>
      </dgm:t>
    </dgm:pt>
    <dgm:pt modelId="{41F5F6BD-0015-419E-B335-FA579D509461}">
      <dgm:prSet custT="1"/>
      <dgm:spPr/>
      <dgm:t>
        <a:bodyPr/>
        <a:lstStyle/>
        <a:p>
          <a:pPr rtl="0"/>
          <a:r>
            <a:rPr lang="es-VE" sz="1700" b="1" baseline="0" dirty="0" smtClean="0"/>
            <a:t>Trabajo interdisciplinar</a:t>
          </a:r>
          <a:endParaRPr lang="es-ES" sz="1700" b="1" baseline="0" dirty="0"/>
        </a:p>
      </dgm:t>
    </dgm:pt>
    <dgm:pt modelId="{0ECBF59A-41F2-43E4-BB3E-0FD530126378}" type="parTrans" cxnId="{E196233A-8243-4D3E-9C06-078B071B6861}">
      <dgm:prSet/>
      <dgm:spPr/>
      <dgm:t>
        <a:bodyPr/>
        <a:lstStyle/>
        <a:p>
          <a:endParaRPr lang="es-ES" sz="1700" b="1" baseline="0"/>
        </a:p>
      </dgm:t>
    </dgm:pt>
    <dgm:pt modelId="{414B9B8E-C6F9-4CE1-B4AE-95D216B1D6DC}" type="sibTrans" cxnId="{E196233A-8243-4D3E-9C06-078B071B6861}">
      <dgm:prSet/>
      <dgm:spPr/>
      <dgm:t>
        <a:bodyPr/>
        <a:lstStyle/>
        <a:p>
          <a:endParaRPr lang="es-ES" sz="1700" b="1" baseline="0"/>
        </a:p>
      </dgm:t>
    </dgm:pt>
    <dgm:pt modelId="{30C6B17A-0251-4080-BB69-AD98B4E8518D}">
      <dgm:prSet custT="1"/>
      <dgm:spPr>
        <a:solidFill>
          <a:schemeClr val="accent5">
            <a:lumMod val="50000"/>
          </a:schemeClr>
        </a:solidFill>
      </dgm:spPr>
      <dgm:t>
        <a:bodyPr/>
        <a:lstStyle/>
        <a:p>
          <a:pPr rtl="0"/>
          <a:r>
            <a:rPr lang="es-VE" sz="1700" b="1" baseline="0" dirty="0" smtClean="0"/>
            <a:t>Experiencias transdisciplinares</a:t>
          </a:r>
          <a:endParaRPr lang="es-ES" sz="1700" b="1" baseline="0" dirty="0"/>
        </a:p>
      </dgm:t>
    </dgm:pt>
    <dgm:pt modelId="{A93EB96D-B5CD-4011-AFD9-2763A19A5B31}" type="parTrans" cxnId="{A0104058-FB01-4F31-A4B5-945C484E033F}">
      <dgm:prSet/>
      <dgm:spPr/>
      <dgm:t>
        <a:bodyPr/>
        <a:lstStyle/>
        <a:p>
          <a:endParaRPr lang="es-ES" sz="1700" b="1" baseline="0"/>
        </a:p>
      </dgm:t>
    </dgm:pt>
    <dgm:pt modelId="{FF4E25B9-A022-4D1A-9A66-5CF94C775D33}" type="sibTrans" cxnId="{A0104058-FB01-4F31-A4B5-945C484E033F}">
      <dgm:prSet/>
      <dgm:spPr/>
      <dgm:t>
        <a:bodyPr/>
        <a:lstStyle/>
        <a:p>
          <a:endParaRPr lang="es-ES" sz="1700" b="1" baseline="0"/>
        </a:p>
      </dgm:t>
    </dgm:pt>
    <dgm:pt modelId="{870D0A1D-69E5-4544-9232-A86CB392ADA5}">
      <dgm:prSet custT="1"/>
      <dgm:spPr>
        <a:solidFill>
          <a:schemeClr val="accent6">
            <a:lumMod val="75000"/>
          </a:schemeClr>
        </a:solidFill>
      </dgm:spPr>
      <dgm:t>
        <a:bodyPr/>
        <a:lstStyle/>
        <a:p>
          <a:pPr rtl="0"/>
          <a:r>
            <a:rPr lang="es-VE" sz="1700" b="1" baseline="0" dirty="0" smtClean="0"/>
            <a:t>Comunicaciones internas y externas</a:t>
          </a:r>
          <a:endParaRPr lang="es-ES" sz="1700" b="1" baseline="0" dirty="0"/>
        </a:p>
      </dgm:t>
    </dgm:pt>
    <dgm:pt modelId="{0D49CC53-F5D4-463D-9990-0887C40EE9E0}" type="parTrans" cxnId="{0927456C-2803-44FE-916F-529B34D25FAB}">
      <dgm:prSet/>
      <dgm:spPr/>
      <dgm:t>
        <a:bodyPr/>
        <a:lstStyle/>
        <a:p>
          <a:endParaRPr lang="es-ES" sz="1700" b="1" baseline="0"/>
        </a:p>
      </dgm:t>
    </dgm:pt>
    <dgm:pt modelId="{D27ECFC4-9F66-469F-8FE0-E6317E617B6B}" type="sibTrans" cxnId="{0927456C-2803-44FE-916F-529B34D25FAB}">
      <dgm:prSet/>
      <dgm:spPr/>
      <dgm:t>
        <a:bodyPr/>
        <a:lstStyle/>
        <a:p>
          <a:endParaRPr lang="es-ES" sz="1700" b="1" baseline="0"/>
        </a:p>
      </dgm:t>
    </dgm:pt>
    <dgm:pt modelId="{6B13F7A6-097A-45B3-8C4A-99DAA6E7CD79}">
      <dgm:prSet custT="1"/>
      <dgm:spPr>
        <a:solidFill>
          <a:schemeClr val="accent1">
            <a:lumMod val="75000"/>
          </a:schemeClr>
        </a:solidFill>
      </dgm:spPr>
      <dgm:t>
        <a:bodyPr/>
        <a:lstStyle/>
        <a:p>
          <a:pPr rtl="0"/>
          <a:r>
            <a:rPr lang="es-VE" sz="1700" b="1" baseline="0" dirty="0" smtClean="0"/>
            <a:t>Internacionalización</a:t>
          </a:r>
          <a:endParaRPr lang="es-ES" sz="1700" b="1" baseline="0" dirty="0"/>
        </a:p>
      </dgm:t>
    </dgm:pt>
    <dgm:pt modelId="{5B740D39-C567-4910-8A9A-878B535B0CC2}" type="parTrans" cxnId="{C292F1AF-5290-4D04-8FFB-1C0320B19860}">
      <dgm:prSet/>
      <dgm:spPr/>
      <dgm:t>
        <a:bodyPr/>
        <a:lstStyle/>
        <a:p>
          <a:endParaRPr lang="es-ES" sz="1700" b="1" baseline="0"/>
        </a:p>
      </dgm:t>
    </dgm:pt>
    <dgm:pt modelId="{4D760158-0178-4D55-8A0E-6A926C70C2F5}" type="sibTrans" cxnId="{C292F1AF-5290-4D04-8FFB-1C0320B19860}">
      <dgm:prSet/>
      <dgm:spPr/>
      <dgm:t>
        <a:bodyPr/>
        <a:lstStyle/>
        <a:p>
          <a:endParaRPr lang="es-ES" sz="1700" b="1" baseline="0"/>
        </a:p>
      </dgm:t>
    </dgm:pt>
    <dgm:pt modelId="{73562C81-0157-4D9E-8D2F-871A41DB6B47}">
      <dgm:prSet custT="1"/>
      <dgm:spPr/>
      <dgm:t>
        <a:bodyPr/>
        <a:lstStyle/>
        <a:p>
          <a:pPr>
            <a:lnSpc>
              <a:spcPct val="100000"/>
            </a:lnSpc>
            <a:spcAft>
              <a:spcPts val="0"/>
            </a:spcAft>
          </a:pPr>
          <a:r>
            <a:rPr lang="es-VE" sz="1700" b="1" baseline="0" dirty="0" smtClean="0"/>
            <a:t>Enseñanza</a:t>
          </a:r>
        </a:p>
        <a:p>
          <a:pPr>
            <a:lnSpc>
              <a:spcPct val="100000"/>
            </a:lnSpc>
            <a:spcAft>
              <a:spcPts val="0"/>
            </a:spcAft>
          </a:pPr>
          <a:r>
            <a:rPr lang="es-VE" sz="1700" b="1" baseline="0" dirty="0" smtClean="0"/>
            <a:t>estratégica</a:t>
          </a:r>
          <a:endParaRPr lang="es-ES" sz="1700" b="1" baseline="0" dirty="0"/>
        </a:p>
      </dgm:t>
    </dgm:pt>
    <dgm:pt modelId="{4A60B48D-993C-482B-9273-89BCDD04277E}" type="parTrans" cxnId="{640FF6B8-2202-4623-B8EC-A22D65EDD931}">
      <dgm:prSet/>
      <dgm:spPr/>
      <dgm:t>
        <a:bodyPr/>
        <a:lstStyle/>
        <a:p>
          <a:endParaRPr lang="es-ES" sz="1700" baseline="0"/>
        </a:p>
      </dgm:t>
    </dgm:pt>
    <dgm:pt modelId="{0B7A48EC-E29C-42DE-89C4-116AA8861592}" type="sibTrans" cxnId="{640FF6B8-2202-4623-B8EC-A22D65EDD931}">
      <dgm:prSet/>
      <dgm:spPr/>
      <dgm:t>
        <a:bodyPr/>
        <a:lstStyle/>
        <a:p>
          <a:endParaRPr lang="es-ES" sz="1700" baseline="0"/>
        </a:p>
      </dgm:t>
    </dgm:pt>
    <dgm:pt modelId="{204C9BB5-98B6-4449-953B-83E869130D61}" type="pres">
      <dgm:prSet presAssocID="{66F8FC37-7C5C-4AB0-AC60-548E3BC2FBAE}" presName="diagram" presStyleCnt="0">
        <dgm:presLayoutVars>
          <dgm:dir/>
          <dgm:resizeHandles val="exact"/>
        </dgm:presLayoutVars>
      </dgm:prSet>
      <dgm:spPr/>
      <dgm:t>
        <a:bodyPr/>
        <a:lstStyle/>
        <a:p>
          <a:endParaRPr lang="es-ES"/>
        </a:p>
      </dgm:t>
    </dgm:pt>
    <dgm:pt modelId="{FE085430-1192-47D4-BC66-06AB15E1D3DC}" type="pres">
      <dgm:prSet presAssocID="{9D846F5D-FD08-452A-8611-2BCBFEBB81C2}" presName="node" presStyleLbl="node1" presStyleIdx="0" presStyleCnt="11" custLinFactNeighborX="-126" custLinFactNeighborY="1742">
        <dgm:presLayoutVars>
          <dgm:bulletEnabled val="1"/>
        </dgm:presLayoutVars>
      </dgm:prSet>
      <dgm:spPr/>
      <dgm:t>
        <a:bodyPr/>
        <a:lstStyle/>
        <a:p>
          <a:endParaRPr lang="es-ES"/>
        </a:p>
      </dgm:t>
    </dgm:pt>
    <dgm:pt modelId="{0FA9C56C-DC88-4F69-8BB0-2E057F35C3B9}" type="pres">
      <dgm:prSet presAssocID="{46D2CDC6-0A10-4A4E-BC39-D6E4BFD008AE}" presName="sibTrans" presStyleCnt="0"/>
      <dgm:spPr/>
    </dgm:pt>
    <dgm:pt modelId="{5D0E0670-32A0-42C0-BAA2-5223095A2C85}" type="pres">
      <dgm:prSet presAssocID="{73562C81-0157-4D9E-8D2F-871A41DB6B47}" presName="node" presStyleLbl="node1" presStyleIdx="1" presStyleCnt="11">
        <dgm:presLayoutVars>
          <dgm:bulletEnabled val="1"/>
        </dgm:presLayoutVars>
      </dgm:prSet>
      <dgm:spPr/>
      <dgm:t>
        <a:bodyPr/>
        <a:lstStyle/>
        <a:p>
          <a:endParaRPr lang="es-ES"/>
        </a:p>
      </dgm:t>
    </dgm:pt>
    <dgm:pt modelId="{DA6265F2-EA82-47E8-B42B-DB222F24606A}" type="pres">
      <dgm:prSet presAssocID="{0B7A48EC-E29C-42DE-89C4-116AA8861592}" presName="sibTrans" presStyleCnt="0"/>
      <dgm:spPr/>
    </dgm:pt>
    <dgm:pt modelId="{22262C91-4667-434F-A0B0-3D3778CAF244}" type="pres">
      <dgm:prSet presAssocID="{D19D2788-34DE-4405-844F-EE72F637BAB3}" presName="node" presStyleLbl="node1" presStyleIdx="2" presStyleCnt="11">
        <dgm:presLayoutVars>
          <dgm:bulletEnabled val="1"/>
        </dgm:presLayoutVars>
      </dgm:prSet>
      <dgm:spPr/>
      <dgm:t>
        <a:bodyPr/>
        <a:lstStyle/>
        <a:p>
          <a:endParaRPr lang="es-ES"/>
        </a:p>
      </dgm:t>
    </dgm:pt>
    <dgm:pt modelId="{A1BABB90-23A6-44CA-932C-91E48238E13E}" type="pres">
      <dgm:prSet presAssocID="{17CA801B-6B91-47C2-A7A3-A1DB3D0B0A2F}" presName="sibTrans" presStyleCnt="0"/>
      <dgm:spPr/>
    </dgm:pt>
    <dgm:pt modelId="{A005B6DC-AC63-4A8F-9D4E-E7404C1A8ADB}" type="pres">
      <dgm:prSet presAssocID="{63AE3118-7F0A-4F43-8922-9DD4E393E2EF}" presName="node" presStyleLbl="node1" presStyleIdx="3" presStyleCnt="11">
        <dgm:presLayoutVars>
          <dgm:bulletEnabled val="1"/>
        </dgm:presLayoutVars>
      </dgm:prSet>
      <dgm:spPr/>
      <dgm:t>
        <a:bodyPr/>
        <a:lstStyle/>
        <a:p>
          <a:endParaRPr lang="es-ES"/>
        </a:p>
      </dgm:t>
    </dgm:pt>
    <dgm:pt modelId="{56F40C55-D5B7-46A4-82B4-AAE4A49D27FB}" type="pres">
      <dgm:prSet presAssocID="{6E2AA791-A9B2-40F6-9366-BDE19D733480}" presName="sibTrans" presStyleCnt="0"/>
      <dgm:spPr/>
    </dgm:pt>
    <dgm:pt modelId="{27413BE1-524D-4178-8495-6BEB5ADEC505}" type="pres">
      <dgm:prSet presAssocID="{B72ACB0E-7606-4F09-9F63-4716D35F53CB}" presName="node" presStyleLbl="node1" presStyleIdx="4" presStyleCnt="11">
        <dgm:presLayoutVars>
          <dgm:bulletEnabled val="1"/>
        </dgm:presLayoutVars>
      </dgm:prSet>
      <dgm:spPr/>
      <dgm:t>
        <a:bodyPr/>
        <a:lstStyle/>
        <a:p>
          <a:endParaRPr lang="es-ES"/>
        </a:p>
      </dgm:t>
    </dgm:pt>
    <dgm:pt modelId="{2C946EC4-C1B1-4E38-8F3E-87E85C7F9906}" type="pres">
      <dgm:prSet presAssocID="{6430501A-5A82-4AC4-929F-AA7594558334}" presName="sibTrans" presStyleCnt="0"/>
      <dgm:spPr/>
    </dgm:pt>
    <dgm:pt modelId="{357FF055-9D25-4F4D-BB56-B5CFD53CB7D6}" type="pres">
      <dgm:prSet presAssocID="{F3A6BDF7-8337-46ED-BC7C-3B97183A428F}" presName="node" presStyleLbl="node1" presStyleIdx="5" presStyleCnt="11">
        <dgm:presLayoutVars>
          <dgm:bulletEnabled val="1"/>
        </dgm:presLayoutVars>
      </dgm:prSet>
      <dgm:spPr/>
      <dgm:t>
        <a:bodyPr/>
        <a:lstStyle/>
        <a:p>
          <a:endParaRPr lang="es-ES"/>
        </a:p>
      </dgm:t>
    </dgm:pt>
    <dgm:pt modelId="{7FE121DE-7031-417A-A146-BF2D2F5418E9}" type="pres">
      <dgm:prSet presAssocID="{0F716077-BABE-4009-A47E-7CC2971C0E1B}" presName="sibTrans" presStyleCnt="0"/>
      <dgm:spPr/>
    </dgm:pt>
    <dgm:pt modelId="{4ABB561D-E3FE-422A-B331-B916F884379F}" type="pres">
      <dgm:prSet presAssocID="{B8346309-1FCB-4673-A5B4-C943B5062FE7}" presName="node" presStyleLbl="node1" presStyleIdx="6" presStyleCnt="11">
        <dgm:presLayoutVars>
          <dgm:bulletEnabled val="1"/>
        </dgm:presLayoutVars>
      </dgm:prSet>
      <dgm:spPr/>
      <dgm:t>
        <a:bodyPr/>
        <a:lstStyle/>
        <a:p>
          <a:endParaRPr lang="es-ES"/>
        </a:p>
      </dgm:t>
    </dgm:pt>
    <dgm:pt modelId="{52F21463-E6FD-4328-A134-329BCEE32180}" type="pres">
      <dgm:prSet presAssocID="{C37BD375-0A8D-476A-92D4-CE30B4C05706}" presName="sibTrans" presStyleCnt="0"/>
      <dgm:spPr/>
    </dgm:pt>
    <dgm:pt modelId="{ED055B93-7F31-4A7E-BC9C-EE2E3C2CF983}" type="pres">
      <dgm:prSet presAssocID="{41F5F6BD-0015-419E-B335-FA579D509461}" presName="node" presStyleLbl="node1" presStyleIdx="7" presStyleCnt="11">
        <dgm:presLayoutVars>
          <dgm:bulletEnabled val="1"/>
        </dgm:presLayoutVars>
      </dgm:prSet>
      <dgm:spPr/>
      <dgm:t>
        <a:bodyPr/>
        <a:lstStyle/>
        <a:p>
          <a:endParaRPr lang="es-ES"/>
        </a:p>
      </dgm:t>
    </dgm:pt>
    <dgm:pt modelId="{08EB7288-867A-4009-8E05-6507A507E628}" type="pres">
      <dgm:prSet presAssocID="{414B9B8E-C6F9-4CE1-B4AE-95D216B1D6DC}" presName="sibTrans" presStyleCnt="0"/>
      <dgm:spPr/>
    </dgm:pt>
    <dgm:pt modelId="{8CAF74F8-0E4D-46BB-8EF8-9455A0EF2239}" type="pres">
      <dgm:prSet presAssocID="{30C6B17A-0251-4080-BB69-AD98B4E8518D}" presName="node" presStyleLbl="node1" presStyleIdx="8" presStyleCnt="11" custScaleX="108606">
        <dgm:presLayoutVars>
          <dgm:bulletEnabled val="1"/>
        </dgm:presLayoutVars>
      </dgm:prSet>
      <dgm:spPr/>
      <dgm:t>
        <a:bodyPr/>
        <a:lstStyle/>
        <a:p>
          <a:endParaRPr lang="es-ES"/>
        </a:p>
      </dgm:t>
    </dgm:pt>
    <dgm:pt modelId="{B8BDF4E1-3571-4169-9A6D-101EDD321609}" type="pres">
      <dgm:prSet presAssocID="{FF4E25B9-A022-4D1A-9A66-5CF94C775D33}" presName="sibTrans" presStyleCnt="0"/>
      <dgm:spPr/>
    </dgm:pt>
    <dgm:pt modelId="{55FDE400-65A4-45DD-B237-6AC52E0FFC59}" type="pres">
      <dgm:prSet presAssocID="{870D0A1D-69E5-4544-9232-A86CB392ADA5}" presName="node" presStyleLbl="node1" presStyleIdx="9" presStyleCnt="11">
        <dgm:presLayoutVars>
          <dgm:bulletEnabled val="1"/>
        </dgm:presLayoutVars>
      </dgm:prSet>
      <dgm:spPr/>
      <dgm:t>
        <a:bodyPr/>
        <a:lstStyle/>
        <a:p>
          <a:endParaRPr lang="es-ES"/>
        </a:p>
      </dgm:t>
    </dgm:pt>
    <dgm:pt modelId="{4699640E-356A-41E8-BD29-2946AB3B49B6}" type="pres">
      <dgm:prSet presAssocID="{D27ECFC4-9F66-469F-8FE0-E6317E617B6B}" presName="sibTrans" presStyleCnt="0"/>
      <dgm:spPr/>
    </dgm:pt>
    <dgm:pt modelId="{81987FF8-89AD-430F-99B6-638B36FE72EA}" type="pres">
      <dgm:prSet presAssocID="{6B13F7A6-097A-45B3-8C4A-99DAA6E7CD79}" presName="node" presStyleLbl="node1" presStyleIdx="10" presStyleCnt="11" custScaleX="124240" custLinFactNeighborX="-547" custLinFactNeighborY="1488">
        <dgm:presLayoutVars>
          <dgm:bulletEnabled val="1"/>
        </dgm:presLayoutVars>
      </dgm:prSet>
      <dgm:spPr/>
      <dgm:t>
        <a:bodyPr/>
        <a:lstStyle/>
        <a:p>
          <a:endParaRPr lang="es-ES"/>
        </a:p>
      </dgm:t>
    </dgm:pt>
  </dgm:ptLst>
  <dgm:cxnLst>
    <dgm:cxn modelId="{E83C5994-2418-41A9-950D-02DCE4BB767C}" type="presOf" srcId="{73562C81-0157-4D9E-8D2F-871A41DB6B47}" destId="{5D0E0670-32A0-42C0-BAA2-5223095A2C85}" srcOrd="0" destOrd="0" presId="urn:microsoft.com/office/officeart/2005/8/layout/default#1"/>
    <dgm:cxn modelId="{F189E5C0-2BEC-4CE7-94F3-BD6FA7C6BDB6}" type="presOf" srcId="{9D846F5D-FD08-452A-8611-2BCBFEBB81C2}" destId="{FE085430-1192-47D4-BC66-06AB15E1D3DC}" srcOrd="0" destOrd="0" presId="urn:microsoft.com/office/officeart/2005/8/layout/default#1"/>
    <dgm:cxn modelId="{FF9837D7-DC94-46C8-94BD-AA6C4C9D4E26}" srcId="{66F8FC37-7C5C-4AB0-AC60-548E3BC2FBAE}" destId="{B8346309-1FCB-4673-A5B4-C943B5062FE7}" srcOrd="6" destOrd="0" parTransId="{75683069-6645-4768-940B-3360EE30F567}" sibTransId="{C37BD375-0A8D-476A-92D4-CE30B4C05706}"/>
    <dgm:cxn modelId="{C292F1AF-5290-4D04-8FFB-1C0320B19860}" srcId="{66F8FC37-7C5C-4AB0-AC60-548E3BC2FBAE}" destId="{6B13F7A6-097A-45B3-8C4A-99DAA6E7CD79}" srcOrd="10" destOrd="0" parTransId="{5B740D39-C567-4910-8A9A-878B535B0CC2}" sibTransId="{4D760158-0178-4D55-8A0E-6A926C70C2F5}"/>
    <dgm:cxn modelId="{DD206474-CA4A-43F9-8335-A206F7DA7CBD}" type="presOf" srcId="{B72ACB0E-7606-4F09-9F63-4716D35F53CB}" destId="{27413BE1-524D-4178-8495-6BEB5ADEC505}" srcOrd="0" destOrd="0" presId="urn:microsoft.com/office/officeart/2005/8/layout/default#1"/>
    <dgm:cxn modelId="{06FA31D3-91FF-4E30-AE52-A8B1A7C1C596}" srcId="{66F8FC37-7C5C-4AB0-AC60-548E3BC2FBAE}" destId="{F3A6BDF7-8337-46ED-BC7C-3B97183A428F}" srcOrd="5" destOrd="0" parTransId="{C99B9779-C9B9-4C47-8EFD-F5D4D90790DE}" sibTransId="{0F716077-BABE-4009-A47E-7CC2971C0E1B}"/>
    <dgm:cxn modelId="{E196233A-8243-4D3E-9C06-078B071B6861}" srcId="{66F8FC37-7C5C-4AB0-AC60-548E3BC2FBAE}" destId="{41F5F6BD-0015-419E-B335-FA579D509461}" srcOrd="7" destOrd="0" parTransId="{0ECBF59A-41F2-43E4-BB3E-0FD530126378}" sibTransId="{414B9B8E-C6F9-4CE1-B4AE-95D216B1D6DC}"/>
    <dgm:cxn modelId="{B1647DC0-809D-46E3-AF5B-1D52D1FC5808}" srcId="{66F8FC37-7C5C-4AB0-AC60-548E3BC2FBAE}" destId="{D19D2788-34DE-4405-844F-EE72F637BAB3}" srcOrd="2" destOrd="0" parTransId="{F20130F2-791C-4899-8049-0BD92850C388}" sibTransId="{17CA801B-6B91-47C2-A7A3-A1DB3D0B0A2F}"/>
    <dgm:cxn modelId="{CF609A3A-77A4-4360-BC67-1485DD494CF6}" type="presOf" srcId="{41F5F6BD-0015-419E-B335-FA579D509461}" destId="{ED055B93-7F31-4A7E-BC9C-EE2E3C2CF983}" srcOrd="0" destOrd="0" presId="urn:microsoft.com/office/officeart/2005/8/layout/default#1"/>
    <dgm:cxn modelId="{0927456C-2803-44FE-916F-529B34D25FAB}" srcId="{66F8FC37-7C5C-4AB0-AC60-548E3BC2FBAE}" destId="{870D0A1D-69E5-4544-9232-A86CB392ADA5}" srcOrd="9" destOrd="0" parTransId="{0D49CC53-F5D4-463D-9990-0887C40EE9E0}" sibTransId="{D27ECFC4-9F66-469F-8FE0-E6317E617B6B}"/>
    <dgm:cxn modelId="{A0104058-FB01-4F31-A4B5-945C484E033F}" srcId="{66F8FC37-7C5C-4AB0-AC60-548E3BC2FBAE}" destId="{30C6B17A-0251-4080-BB69-AD98B4E8518D}" srcOrd="8" destOrd="0" parTransId="{A93EB96D-B5CD-4011-AFD9-2763A19A5B31}" sibTransId="{FF4E25B9-A022-4D1A-9A66-5CF94C775D33}"/>
    <dgm:cxn modelId="{13CCCE24-4987-4506-8CA3-80E6F646B4E2}" type="presOf" srcId="{B8346309-1FCB-4673-A5B4-C943B5062FE7}" destId="{4ABB561D-E3FE-422A-B331-B916F884379F}" srcOrd="0" destOrd="0" presId="urn:microsoft.com/office/officeart/2005/8/layout/default#1"/>
    <dgm:cxn modelId="{090D1F38-E20B-4E16-916D-1E9E1C50ECE0}" type="presOf" srcId="{870D0A1D-69E5-4544-9232-A86CB392ADA5}" destId="{55FDE400-65A4-45DD-B237-6AC52E0FFC59}" srcOrd="0" destOrd="0" presId="urn:microsoft.com/office/officeart/2005/8/layout/default#1"/>
    <dgm:cxn modelId="{92193A4D-4CFB-4566-B564-5AA75B44A392}" type="presOf" srcId="{D19D2788-34DE-4405-844F-EE72F637BAB3}" destId="{22262C91-4667-434F-A0B0-3D3778CAF244}" srcOrd="0" destOrd="0" presId="urn:microsoft.com/office/officeart/2005/8/layout/default#1"/>
    <dgm:cxn modelId="{828B410C-6308-4975-8DF8-46E35FF6F62C}" type="presOf" srcId="{66F8FC37-7C5C-4AB0-AC60-548E3BC2FBAE}" destId="{204C9BB5-98B6-4449-953B-83E869130D61}" srcOrd="0" destOrd="0" presId="urn:microsoft.com/office/officeart/2005/8/layout/default#1"/>
    <dgm:cxn modelId="{2D1EBEB3-0967-49E8-95D0-CF2094D1D61E}" type="presOf" srcId="{63AE3118-7F0A-4F43-8922-9DD4E393E2EF}" destId="{A005B6DC-AC63-4A8F-9D4E-E7404C1A8ADB}" srcOrd="0" destOrd="0" presId="urn:microsoft.com/office/officeart/2005/8/layout/default#1"/>
    <dgm:cxn modelId="{86F62BC5-11D1-41A3-83B0-FD488DB35ACE}" type="presOf" srcId="{F3A6BDF7-8337-46ED-BC7C-3B97183A428F}" destId="{357FF055-9D25-4F4D-BB56-B5CFD53CB7D6}" srcOrd="0" destOrd="0" presId="urn:microsoft.com/office/officeart/2005/8/layout/default#1"/>
    <dgm:cxn modelId="{D86C2134-1B11-4E90-A9C9-7404DD485FE0}" srcId="{66F8FC37-7C5C-4AB0-AC60-548E3BC2FBAE}" destId="{63AE3118-7F0A-4F43-8922-9DD4E393E2EF}" srcOrd="3" destOrd="0" parTransId="{F00DDDC2-04DB-4E6A-B984-A75B7AB20229}" sibTransId="{6E2AA791-A9B2-40F6-9366-BDE19D733480}"/>
    <dgm:cxn modelId="{583F2BDF-D644-4222-AFE5-BE8DAB50BB0D}" srcId="{66F8FC37-7C5C-4AB0-AC60-548E3BC2FBAE}" destId="{9D846F5D-FD08-452A-8611-2BCBFEBB81C2}" srcOrd="0" destOrd="0" parTransId="{E9129275-2F39-486F-BCC3-74636208FA55}" sibTransId="{46D2CDC6-0A10-4A4E-BC39-D6E4BFD008AE}"/>
    <dgm:cxn modelId="{5C0EEB33-9252-497C-AC6C-647E9D827B88}" srcId="{66F8FC37-7C5C-4AB0-AC60-548E3BC2FBAE}" destId="{B72ACB0E-7606-4F09-9F63-4716D35F53CB}" srcOrd="4" destOrd="0" parTransId="{FA15DD1C-FDED-45CB-927F-E9EA388A9D4D}" sibTransId="{6430501A-5A82-4AC4-929F-AA7594558334}"/>
    <dgm:cxn modelId="{640FF6B8-2202-4623-B8EC-A22D65EDD931}" srcId="{66F8FC37-7C5C-4AB0-AC60-548E3BC2FBAE}" destId="{73562C81-0157-4D9E-8D2F-871A41DB6B47}" srcOrd="1" destOrd="0" parTransId="{4A60B48D-993C-482B-9273-89BCDD04277E}" sibTransId="{0B7A48EC-E29C-42DE-89C4-116AA8861592}"/>
    <dgm:cxn modelId="{D31B5EAF-7DD7-4751-9611-27E1E7A667A2}" type="presOf" srcId="{30C6B17A-0251-4080-BB69-AD98B4E8518D}" destId="{8CAF74F8-0E4D-46BB-8EF8-9455A0EF2239}" srcOrd="0" destOrd="0" presId="urn:microsoft.com/office/officeart/2005/8/layout/default#1"/>
    <dgm:cxn modelId="{DACA149F-5F01-45EE-92AB-5C8C8F89074E}" type="presOf" srcId="{6B13F7A6-097A-45B3-8C4A-99DAA6E7CD79}" destId="{81987FF8-89AD-430F-99B6-638B36FE72EA}" srcOrd="0" destOrd="0" presId="urn:microsoft.com/office/officeart/2005/8/layout/default#1"/>
    <dgm:cxn modelId="{2CAC2674-F5F5-423A-9A12-649E18BCCA8D}" type="presParOf" srcId="{204C9BB5-98B6-4449-953B-83E869130D61}" destId="{FE085430-1192-47D4-BC66-06AB15E1D3DC}" srcOrd="0" destOrd="0" presId="urn:microsoft.com/office/officeart/2005/8/layout/default#1"/>
    <dgm:cxn modelId="{6152DC91-744F-4EF0-A9D4-8D10513384B2}" type="presParOf" srcId="{204C9BB5-98B6-4449-953B-83E869130D61}" destId="{0FA9C56C-DC88-4F69-8BB0-2E057F35C3B9}" srcOrd="1" destOrd="0" presId="urn:microsoft.com/office/officeart/2005/8/layout/default#1"/>
    <dgm:cxn modelId="{5A08EF2D-3F39-4455-9A2A-F3B8169A8787}" type="presParOf" srcId="{204C9BB5-98B6-4449-953B-83E869130D61}" destId="{5D0E0670-32A0-42C0-BAA2-5223095A2C85}" srcOrd="2" destOrd="0" presId="urn:microsoft.com/office/officeart/2005/8/layout/default#1"/>
    <dgm:cxn modelId="{0133198B-FDDF-4673-B188-34B6C68D7DAB}" type="presParOf" srcId="{204C9BB5-98B6-4449-953B-83E869130D61}" destId="{DA6265F2-EA82-47E8-B42B-DB222F24606A}" srcOrd="3" destOrd="0" presId="urn:microsoft.com/office/officeart/2005/8/layout/default#1"/>
    <dgm:cxn modelId="{07BD03A5-096E-4FC7-8414-7896CD3E7F69}" type="presParOf" srcId="{204C9BB5-98B6-4449-953B-83E869130D61}" destId="{22262C91-4667-434F-A0B0-3D3778CAF244}" srcOrd="4" destOrd="0" presId="urn:microsoft.com/office/officeart/2005/8/layout/default#1"/>
    <dgm:cxn modelId="{42BED4E2-CFD1-4A35-B59D-F9B7753B1D81}" type="presParOf" srcId="{204C9BB5-98B6-4449-953B-83E869130D61}" destId="{A1BABB90-23A6-44CA-932C-91E48238E13E}" srcOrd="5" destOrd="0" presId="urn:microsoft.com/office/officeart/2005/8/layout/default#1"/>
    <dgm:cxn modelId="{5420DEB8-AD79-4F58-B487-BC448DDF347D}" type="presParOf" srcId="{204C9BB5-98B6-4449-953B-83E869130D61}" destId="{A005B6DC-AC63-4A8F-9D4E-E7404C1A8ADB}" srcOrd="6" destOrd="0" presId="urn:microsoft.com/office/officeart/2005/8/layout/default#1"/>
    <dgm:cxn modelId="{A41CEC60-13B6-4BB7-B1F3-9D6E7956D41D}" type="presParOf" srcId="{204C9BB5-98B6-4449-953B-83E869130D61}" destId="{56F40C55-D5B7-46A4-82B4-AAE4A49D27FB}" srcOrd="7" destOrd="0" presId="urn:microsoft.com/office/officeart/2005/8/layout/default#1"/>
    <dgm:cxn modelId="{0AC83470-E541-439F-8FB9-E567F65B3BFE}" type="presParOf" srcId="{204C9BB5-98B6-4449-953B-83E869130D61}" destId="{27413BE1-524D-4178-8495-6BEB5ADEC505}" srcOrd="8" destOrd="0" presId="urn:microsoft.com/office/officeart/2005/8/layout/default#1"/>
    <dgm:cxn modelId="{5BD7B083-3E12-4E21-8245-E21CA5186502}" type="presParOf" srcId="{204C9BB5-98B6-4449-953B-83E869130D61}" destId="{2C946EC4-C1B1-4E38-8F3E-87E85C7F9906}" srcOrd="9" destOrd="0" presId="urn:microsoft.com/office/officeart/2005/8/layout/default#1"/>
    <dgm:cxn modelId="{B9C18ED4-89B4-401D-8C79-B7A8F8C9F8E9}" type="presParOf" srcId="{204C9BB5-98B6-4449-953B-83E869130D61}" destId="{357FF055-9D25-4F4D-BB56-B5CFD53CB7D6}" srcOrd="10" destOrd="0" presId="urn:microsoft.com/office/officeart/2005/8/layout/default#1"/>
    <dgm:cxn modelId="{4729F2E4-92BD-47A3-8430-6D2BD9352AA2}" type="presParOf" srcId="{204C9BB5-98B6-4449-953B-83E869130D61}" destId="{7FE121DE-7031-417A-A146-BF2D2F5418E9}" srcOrd="11" destOrd="0" presId="urn:microsoft.com/office/officeart/2005/8/layout/default#1"/>
    <dgm:cxn modelId="{E2010EE2-75CD-4137-AD7A-8A6B8B7E3B13}" type="presParOf" srcId="{204C9BB5-98B6-4449-953B-83E869130D61}" destId="{4ABB561D-E3FE-422A-B331-B916F884379F}" srcOrd="12" destOrd="0" presId="urn:microsoft.com/office/officeart/2005/8/layout/default#1"/>
    <dgm:cxn modelId="{D9CC5CA7-9254-46F6-A5F6-6F5DBDDE77A5}" type="presParOf" srcId="{204C9BB5-98B6-4449-953B-83E869130D61}" destId="{52F21463-E6FD-4328-A134-329BCEE32180}" srcOrd="13" destOrd="0" presId="urn:microsoft.com/office/officeart/2005/8/layout/default#1"/>
    <dgm:cxn modelId="{BFC958A6-721D-4E00-9C12-1D3F024FEB2F}" type="presParOf" srcId="{204C9BB5-98B6-4449-953B-83E869130D61}" destId="{ED055B93-7F31-4A7E-BC9C-EE2E3C2CF983}" srcOrd="14" destOrd="0" presId="urn:microsoft.com/office/officeart/2005/8/layout/default#1"/>
    <dgm:cxn modelId="{9F7F0FC4-68FD-4F76-8135-3FA461C754BD}" type="presParOf" srcId="{204C9BB5-98B6-4449-953B-83E869130D61}" destId="{08EB7288-867A-4009-8E05-6507A507E628}" srcOrd="15" destOrd="0" presId="urn:microsoft.com/office/officeart/2005/8/layout/default#1"/>
    <dgm:cxn modelId="{537B505A-3097-4A7D-A0B7-A26BC2570DA4}" type="presParOf" srcId="{204C9BB5-98B6-4449-953B-83E869130D61}" destId="{8CAF74F8-0E4D-46BB-8EF8-9455A0EF2239}" srcOrd="16" destOrd="0" presId="urn:microsoft.com/office/officeart/2005/8/layout/default#1"/>
    <dgm:cxn modelId="{590A6FB4-CC1A-41BA-9F3A-8CFE0C7B969B}" type="presParOf" srcId="{204C9BB5-98B6-4449-953B-83E869130D61}" destId="{B8BDF4E1-3571-4169-9A6D-101EDD321609}" srcOrd="17" destOrd="0" presId="urn:microsoft.com/office/officeart/2005/8/layout/default#1"/>
    <dgm:cxn modelId="{143895B7-B9C1-4F1E-9966-26BB5BDCC14C}" type="presParOf" srcId="{204C9BB5-98B6-4449-953B-83E869130D61}" destId="{55FDE400-65A4-45DD-B237-6AC52E0FFC59}" srcOrd="18" destOrd="0" presId="urn:microsoft.com/office/officeart/2005/8/layout/default#1"/>
    <dgm:cxn modelId="{A8A8B983-E17D-487B-BFF1-29A852CFAC4E}" type="presParOf" srcId="{204C9BB5-98B6-4449-953B-83E869130D61}" destId="{4699640E-356A-41E8-BD29-2946AB3B49B6}" srcOrd="19" destOrd="0" presId="urn:microsoft.com/office/officeart/2005/8/layout/default#1"/>
    <dgm:cxn modelId="{E8A908CD-882C-47BF-8A4F-7367EC7FD313}" type="presParOf" srcId="{204C9BB5-98B6-4449-953B-83E869130D61}" destId="{81987FF8-89AD-430F-99B6-638B36FE72EA}" srcOrd="2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CBB94D9-BE99-4507-996B-09E497461A6C}" type="doc">
      <dgm:prSet loTypeId="urn:microsoft.com/office/officeart/2005/8/layout/process4" loCatId="process" qsTypeId="urn:microsoft.com/office/officeart/2005/8/quickstyle/3d2" qsCatId="3D" csTypeId="urn:microsoft.com/office/officeart/2005/8/colors/colorful5" csCatId="colorful" phldr="1"/>
      <dgm:spPr/>
      <dgm:t>
        <a:bodyPr/>
        <a:lstStyle/>
        <a:p>
          <a:endParaRPr lang="es-ES"/>
        </a:p>
      </dgm:t>
    </dgm:pt>
    <dgm:pt modelId="{1F368C3D-BC92-498E-B17F-A54DDEA73F0E}">
      <dgm:prSet custT="1"/>
      <dgm:spPr>
        <a:solidFill>
          <a:schemeClr val="accent5">
            <a:lumMod val="75000"/>
          </a:schemeClr>
        </a:solidFill>
      </dgm:spPr>
      <dgm:t>
        <a:bodyPr lIns="36000" tIns="36000" rIns="36000" bIns="36000"/>
        <a:lstStyle/>
        <a:p>
          <a:pPr rtl="0">
            <a:lnSpc>
              <a:spcPts val="2400"/>
            </a:lnSpc>
            <a:spcAft>
              <a:spcPts val="0"/>
            </a:spcAft>
          </a:pPr>
          <a:r>
            <a:rPr lang="es-ES" sz="1800" b="1" dirty="0" smtClean="0"/>
            <a:t>  La innovación se puede entender  como una competencia  que    se desempeña cuando la persona, de manera deliberada,      mejora los   procesos y sistemas y da así una respuesta satisfactoria  a las necesidades y demandas personales, organizativas o sociales que se le planteen</a:t>
          </a:r>
          <a:endParaRPr lang="es-ES" sz="1800" b="1" dirty="0"/>
        </a:p>
      </dgm:t>
    </dgm:pt>
    <dgm:pt modelId="{060970A3-97B5-4600-A10A-29C91372C9F8}" type="parTrans" cxnId="{FFE1FBFD-07C0-4336-A5D8-0F0CABD9F342}">
      <dgm:prSet/>
      <dgm:spPr/>
      <dgm:t>
        <a:bodyPr/>
        <a:lstStyle/>
        <a:p>
          <a:endParaRPr lang="es-ES" sz="1600" b="1"/>
        </a:p>
      </dgm:t>
    </dgm:pt>
    <dgm:pt modelId="{FC78F66F-41CB-4F26-9FC9-A1ED7210C990}" type="sibTrans" cxnId="{FFE1FBFD-07C0-4336-A5D8-0F0CABD9F342}">
      <dgm:prSet custT="1"/>
      <dgm:spPr/>
      <dgm:t>
        <a:bodyPr/>
        <a:lstStyle/>
        <a:p>
          <a:endParaRPr lang="es-ES" sz="1600" b="1"/>
        </a:p>
      </dgm:t>
    </dgm:pt>
    <dgm:pt modelId="{3E1455FD-E72B-4B52-A61D-04FCC77A5C22}">
      <dgm:prSet custT="1"/>
      <dgm:spPr>
        <a:solidFill>
          <a:srgbClr val="C45D08"/>
        </a:solidFill>
      </dgm:spPr>
      <dgm:t>
        <a:bodyPr/>
        <a:lstStyle/>
        <a:p>
          <a:pPr rtl="0">
            <a:lnSpc>
              <a:spcPts val="2400"/>
            </a:lnSpc>
            <a:spcAft>
              <a:spcPts val="0"/>
            </a:spcAft>
          </a:pPr>
          <a:r>
            <a:rPr lang="es-ES" sz="1600" b="1" baseline="0" dirty="0" smtClean="0"/>
            <a:t>Se puede comenzar a innovar al “Introducir nuevos procedimientos y acciones en el propio proceso de trabajo para responder mejor a las limitaciones y problemas detectados”     </a:t>
          </a:r>
          <a:endParaRPr lang="es-ES" sz="1600" b="1" baseline="0" dirty="0"/>
        </a:p>
      </dgm:t>
    </dgm:pt>
    <dgm:pt modelId="{D3CDE32E-50FE-4470-B272-928D1DE221CB}" type="parTrans" cxnId="{6B5EFB7F-407E-4F96-9E3A-C6B17E41272C}">
      <dgm:prSet/>
      <dgm:spPr/>
      <dgm:t>
        <a:bodyPr/>
        <a:lstStyle/>
        <a:p>
          <a:endParaRPr lang="es-ES" sz="1600" b="1"/>
        </a:p>
      </dgm:t>
    </dgm:pt>
    <dgm:pt modelId="{848B78C9-6843-46E2-848E-C6F7150F4ABA}" type="sibTrans" cxnId="{6B5EFB7F-407E-4F96-9E3A-C6B17E41272C}">
      <dgm:prSet/>
      <dgm:spPr/>
      <dgm:t>
        <a:bodyPr/>
        <a:lstStyle/>
        <a:p>
          <a:endParaRPr lang="es-ES" sz="1600" b="1"/>
        </a:p>
      </dgm:t>
    </dgm:pt>
    <dgm:pt modelId="{0CB96C20-3CF0-4249-A85A-6C470712B52D}" type="pres">
      <dgm:prSet presAssocID="{1CBB94D9-BE99-4507-996B-09E497461A6C}" presName="Name0" presStyleCnt="0">
        <dgm:presLayoutVars>
          <dgm:dir/>
          <dgm:animLvl val="lvl"/>
          <dgm:resizeHandles val="exact"/>
        </dgm:presLayoutVars>
      </dgm:prSet>
      <dgm:spPr/>
      <dgm:t>
        <a:bodyPr/>
        <a:lstStyle/>
        <a:p>
          <a:endParaRPr lang="es-ES"/>
        </a:p>
      </dgm:t>
    </dgm:pt>
    <dgm:pt modelId="{6A61CD6E-7FA7-4425-81CC-CA41ED17A871}" type="pres">
      <dgm:prSet presAssocID="{3E1455FD-E72B-4B52-A61D-04FCC77A5C22}" presName="boxAndChildren" presStyleCnt="0"/>
      <dgm:spPr/>
    </dgm:pt>
    <dgm:pt modelId="{6C6049CB-545A-491C-9E8C-DC209E7E0947}" type="pres">
      <dgm:prSet presAssocID="{3E1455FD-E72B-4B52-A61D-04FCC77A5C22}" presName="parentTextBox" presStyleLbl="node1" presStyleIdx="0" presStyleCnt="2" custScaleY="51495"/>
      <dgm:spPr/>
      <dgm:t>
        <a:bodyPr/>
        <a:lstStyle/>
        <a:p>
          <a:endParaRPr lang="es-ES"/>
        </a:p>
      </dgm:t>
    </dgm:pt>
    <dgm:pt modelId="{7B71D845-4899-4AA7-9374-E0D93DF73CB4}" type="pres">
      <dgm:prSet presAssocID="{FC78F66F-41CB-4F26-9FC9-A1ED7210C990}" presName="sp" presStyleCnt="0"/>
      <dgm:spPr/>
    </dgm:pt>
    <dgm:pt modelId="{455FA804-110E-4D44-A259-30B0CFE78970}" type="pres">
      <dgm:prSet presAssocID="{1F368C3D-BC92-498E-B17F-A54DDEA73F0E}" presName="arrowAndChildren" presStyleCnt="0"/>
      <dgm:spPr/>
    </dgm:pt>
    <dgm:pt modelId="{8D72CFCC-0CB7-4310-BCCB-F3B7D813F41E}" type="pres">
      <dgm:prSet presAssocID="{1F368C3D-BC92-498E-B17F-A54DDEA73F0E}" presName="parentTextArrow" presStyleLbl="node1" presStyleIdx="1" presStyleCnt="2" custScaleX="99318" custScaleY="73915"/>
      <dgm:spPr/>
      <dgm:t>
        <a:bodyPr/>
        <a:lstStyle/>
        <a:p>
          <a:endParaRPr lang="es-ES"/>
        </a:p>
      </dgm:t>
    </dgm:pt>
  </dgm:ptLst>
  <dgm:cxnLst>
    <dgm:cxn modelId="{FFE1FBFD-07C0-4336-A5D8-0F0CABD9F342}" srcId="{1CBB94D9-BE99-4507-996B-09E497461A6C}" destId="{1F368C3D-BC92-498E-B17F-A54DDEA73F0E}" srcOrd="0" destOrd="0" parTransId="{060970A3-97B5-4600-A10A-29C91372C9F8}" sibTransId="{FC78F66F-41CB-4F26-9FC9-A1ED7210C990}"/>
    <dgm:cxn modelId="{B28F1515-7494-43DB-ACA9-69F82E2EB75D}" type="presOf" srcId="{1CBB94D9-BE99-4507-996B-09E497461A6C}" destId="{0CB96C20-3CF0-4249-A85A-6C470712B52D}" srcOrd="0" destOrd="0" presId="urn:microsoft.com/office/officeart/2005/8/layout/process4"/>
    <dgm:cxn modelId="{AFCD7856-AF30-46BA-96A6-6E6705F974D6}" type="presOf" srcId="{1F368C3D-BC92-498E-B17F-A54DDEA73F0E}" destId="{8D72CFCC-0CB7-4310-BCCB-F3B7D813F41E}" srcOrd="0" destOrd="0" presId="urn:microsoft.com/office/officeart/2005/8/layout/process4"/>
    <dgm:cxn modelId="{6B5EFB7F-407E-4F96-9E3A-C6B17E41272C}" srcId="{1CBB94D9-BE99-4507-996B-09E497461A6C}" destId="{3E1455FD-E72B-4B52-A61D-04FCC77A5C22}" srcOrd="1" destOrd="0" parTransId="{D3CDE32E-50FE-4470-B272-928D1DE221CB}" sibTransId="{848B78C9-6843-46E2-848E-C6F7150F4ABA}"/>
    <dgm:cxn modelId="{12670878-D0E0-4783-AFAF-2E643A16B0B0}" type="presOf" srcId="{3E1455FD-E72B-4B52-A61D-04FCC77A5C22}" destId="{6C6049CB-545A-491C-9E8C-DC209E7E0947}" srcOrd="0" destOrd="0" presId="urn:microsoft.com/office/officeart/2005/8/layout/process4"/>
    <dgm:cxn modelId="{2FCD52C2-B960-4E97-BEF1-EEF3147F896F}" type="presParOf" srcId="{0CB96C20-3CF0-4249-A85A-6C470712B52D}" destId="{6A61CD6E-7FA7-4425-81CC-CA41ED17A871}" srcOrd="0" destOrd="0" presId="urn:microsoft.com/office/officeart/2005/8/layout/process4"/>
    <dgm:cxn modelId="{2C8AD299-29AB-48DF-A486-7CE15E8C3995}" type="presParOf" srcId="{6A61CD6E-7FA7-4425-81CC-CA41ED17A871}" destId="{6C6049CB-545A-491C-9E8C-DC209E7E0947}" srcOrd="0" destOrd="0" presId="urn:microsoft.com/office/officeart/2005/8/layout/process4"/>
    <dgm:cxn modelId="{7272852A-2CC0-44FB-9D67-2E0C047C6A5F}" type="presParOf" srcId="{0CB96C20-3CF0-4249-A85A-6C470712B52D}" destId="{7B71D845-4899-4AA7-9374-E0D93DF73CB4}" srcOrd="1" destOrd="0" presId="urn:microsoft.com/office/officeart/2005/8/layout/process4"/>
    <dgm:cxn modelId="{C652452F-2616-459D-A8F3-31F906BEA0C8}" type="presParOf" srcId="{0CB96C20-3CF0-4249-A85A-6C470712B52D}" destId="{455FA804-110E-4D44-A259-30B0CFE78970}" srcOrd="2" destOrd="0" presId="urn:microsoft.com/office/officeart/2005/8/layout/process4"/>
    <dgm:cxn modelId="{0FEF7836-BE63-4494-9E87-759A05CB071B}" type="presParOf" srcId="{455FA804-110E-4D44-A259-30B0CFE78970}" destId="{8D72CFCC-0CB7-4310-BCCB-F3B7D813F41E}"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6F8FC37-7C5C-4AB0-AC60-548E3BC2FBAE}" type="doc">
      <dgm:prSet loTypeId="urn:microsoft.com/office/officeart/2005/8/layout/default#2" loCatId="list" qsTypeId="urn:microsoft.com/office/officeart/2005/8/quickstyle/3d1" qsCatId="3D" csTypeId="urn:microsoft.com/office/officeart/2005/8/colors/colorful1#6" csCatId="colorful" phldr="1"/>
      <dgm:spPr/>
      <dgm:t>
        <a:bodyPr/>
        <a:lstStyle/>
        <a:p>
          <a:endParaRPr lang="es-ES"/>
        </a:p>
      </dgm:t>
    </dgm:pt>
    <dgm:pt modelId="{9D846F5D-FD08-452A-8611-2BCBFEBB81C2}">
      <dgm:prSet custT="1"/>
      <dgm:spPr/>
      <dgm:t>
        <a:bodyPr/>
        <a:lstStyle/>
        <a:p>
          <a:pPr rtl="0"/>
          <a:r>
            <a:rPr lang="es-VE" sz="1700" b="1" baseline="0" dirty="0" smtClean="0"/>
            <a:t>Aprendizaje estratégico</a:t>
          </a:r>
          <a:endParaRPr lang="es-ES" sz="1700" b="1" baseline="0" dirty="0"/>
        </a:p>
      </dgm:t>
    </dgm:pt>
    <dgm:pt modelId="{E9129275-2F39-486F-BCC3-74636208FA55}" type="parTrans" cxnId="{583F2BDF-D644-4222-AFE5-BE8DAB50BB0D}">
      <dgm:prSet/>
      <dgm:spPr/>
      <dgm:t>
        <a:bodyPr/>
        <a:lstStyle/>
        <a:p>
          <a:endParaRPr lang="es-ES" sz="1700" b="1" baseline="0"/>
        </a:p>
      </dgm:t>
    </dgm:pt>
    <dgm:pt modelId="{46D2CDC6-0A10-4A4E-BC39-D6E4BFD008AE}" type="sibTrans" cxnId="{583F2BDF-D644-4222-AFE5-BE8DAB50BB0D}">
      <dgm:prSet/>
      <dgm:spPr/>
      <dgm:t>
        <a:bodyPr/>
        <a:lstStyle/>
        <a:p>
          <a:endParaRPr lang="es-ES" sz="1700" b="1" baseline="0"/>
        </a:p>
      </dgm:t>
    </dgm:pt>
    <dgm:pt modelId="{D19D2788-34DE-4405-844F-EE72F637BAB3}">
      <dgm:prSet custT="1"/>
      <dgm:spPr/>
      <dgm:t>
        <a:bodyPr/>
        <a:lstStyle/>
        <a:p>
          <a:pPr rtl="0"/>
          <a:r>
            <a:rPr lang="es-VE" sz="1600" b="1" baseline="0" dirty="0" smtClean="0"/>
            <a:t>Estructuras Organizacionales</a:t>
          </a:r>
          <a:endParaRPr lang="es-ES" sz="1600" b="1" baseline="0" dirty="0"/>
        </a:p>
      </dgm:t>
    </dgm:pt>
    <dgm:pt modelId="{F20130F2-791C-4899-8049-0BD92850C388}" type="parTrans" cxnId="{B1647DC0-809D-46E3-AF5B-1D52D1FC5808}">
      <dgm:prSet/>
      <dgm:spPr/>
      <dgm:t>
        <a:bodyPr/>
        <a:lstStyle/>
        <a:p>
          <a:endParaRPr lang="es-ES" sz="1700" b="1" baseline="0"/>
        </a:p>
      </dgm:t>
    </dgm:pt>
    <dgm:pt modelId="{17CA801B-6B91-47C2-A7A3-A1DB3D0B0A2F}" type="sibTrans" cxnId="{B1647DC0-809D-46E3-AF5B-1D52D1FC5808}">
      <dgm:prSet/>
      <dgm:spPr/>
      <dgm:t>
        <a:bodyPr/>
        <a:lstStyle/>
        <a:p>
          <a:endParaRPr lang="es-ES" sz="1700" b="1" baseline="0"/>
        </a:p>
      </dgm:t>
    </dgm:pt>
    <dgm:pt modelId="{63AE3118-7F0A-4F43-8922-9DD4E393E2EF}">
      <dgm:prSet custT="1"/>
      <dgm:spPr>
        <a:solidFill>
          <a:schemeClr val="accent5">
            <a:lumMod val="50000"/>
          </a:schemeClr>
        </a:solidFill>
      </dgm:spPr>
      <dgm:t>
        <a:bodyPr/>
        <a:lstStyle/>
        <a:p>
          <a:pPr rtl="0"/>
          <a:r>
            <a:rPr lang="es-VE" sz="1700" b="1" baseline="0" dirty="0" smtClean="0"/>
            <a:t>Procedimientos académicos</a:t>
          </a:r>
        </a:p>
        <a:p>
          <a:pPr rtl="0"/>
          <a:r>
            <a:rPr lang="es-VE" sz="1700" b="1" baseline="0" dirty="0" smtClean="0"/>
            <a:t>administrativos</a:t>
          </a:r>
          <a:endParaRPr lang="es-ES" sz="1700" b="1" baseline="0" dirty="0"/>
        </a:p>
      </dgm:t>
    </dgm:pt>
    <dgm:pt modelId="{F00DDDC2-04DB-4E6A-B984-A75B7AB20229}" type="parTrans" cxnId="{D86C2134-1B11-4E90-A9C9-7404DD485FE0}">
      <dgm:prSet/>
      <dgm:spPr/>
      <dgm:t>
        <a:bodyPr/>
        <a:lstStyle/>
        <a:p>
          <a:endParaRPr lang="es-ES" sz="1700" b="1" baseline="0"/>
        </a:p>
      </dgm:t>
    </dgm:pt>
    <dgm:pt modelId="{6E2AA791-A9B2-40F6-9366-BDE19D733480}" type="sibTrans" cxnId="{D86C2134-1B11-4E90-A9C9-7404DD485FE0}">
      <dgm:prSet/>
      <dgm:spPr/>
      <dgm:t>
        <a:bodyPr/>
        <a:lstStyle/>
        <a:p>
          <a:endParaRPr lang="es-ES" sz="1700" b="1" baseline="0"/>
        </a:p>
      </dgm:t>
    </dgm:pt>
    <dgm:pt modelId="{B72ACB0E-7606-4F09-9F63-4716D35F53CB}">
      <dgm:prSet custT="1"/>
      <dgm:spPr>
        <a:solidFill>
          <a:schemeClr val="accent6">
            <a:lumMod val="75000"/>
          </a:schemeClr>
        </a:solidFill>
      </dgm:spPr>
      <dgm:t>
        <a:bodyPr/>
        <a:lstStyle/>
        <a:p>
          <a:pPr rtl="0"/>
          <a:r>
            <a:rPr lang="es-VE" sz="1700" b="1" baseline="0" dirty="0" smtClean="0"/>
            <a:t>Relación con las comunidades</a:t>
          </a:r>
          <a:endParaRPr lang="es-ES" sz="1700" b="1" baseline="0" dirty="0"/>
        </a:p>
      </dgm:t>
    </dgm:pt>
    <dgm:pt modelId="{FA15DD1C-FDED-45CB-927F-E9EA388A9D4D}" type="parTrans" cxnId="{5C0EEB33-9252-497C-AC6C-647E9D827B88}">
      <dgm:prSet/>
      <dgm:spPr/>
      <dgm:t>
        <a:bodyPr/>
        <a:lstStyle/>
        <a:p>
          <a:endParaRPr lang="es-ES" sz="1700" b="1" baseline="0"/>
        </a:p>
      </dgm:t>
    </dgm:pt>
    <dgm:pt modelId="{6430501A-5A82-4AC4-929F-AA7594558334}" type="sibTrans" cxnId="{5C0EEB33-9252-497C-AC6C-647E9D827B88}">
      <dgm:prSet/>
      <dgm:spPr/>
      <dgm:t>
        <a:bodyPr/>
        <a:lstStyle/>
        <a:p>
          <a:endParaRPr lang="es-ES" sz="1700" b="1" baseline="0"/>
        </a:p>
      </dgm:t>
    </dgm:pt>
    <dgm:pt modelId="{F3A6BDF7-8337-46ED-BC7C-3B97183A428F}">
      <dgm:prSet custT="1"/>
      <dgm:spPr/>
      <dgm:t>
        <a:bodyPr/>
        <a:lstStyle/>
        <a:p>
          <a:pPr rtl="0"/>
          <a:r>
            <a:rPr lang="es-VE" sz="1700" b="1" baseline="0" dirty="0" smtClean="0"/>
            <a:t>Consultoría</a:t>
          </a:r>
        </a:p>
        <a:p>
          <a:pPr rtl="0"/>
          <a:r>
            <a:rPr lang="es-VE" sz="1700" b="1" baseline="0" dirty="0" smtClean="0"/>
            <a:t>Asesoría</a:t>
          </a:r>
          <a:endParaRPr lang="es-ES" sz="1700" b="1" baseline="0" dirty="0"/>
        </a:p>
      </dgm:t>
    </dgm:pt>
    <dgm:pt modelId="{C99B9779-C9B9-4C47-8EFD-F5D4D90790DE}" type="parTrans" cxnId="{06FA31D3-91FF-4E30-AE52-A8B1A7C1C596}">
      <dgm:prSet/>
      <dgm:spPr/>
      <dgm:t>
        <a:bodyPr/>
        <a:lstStyle/>
        <a:p>
          <a:endParaRPr lang="es-ES" sz="1700" b="1" baseline="0"/>
        </a:p>
      </dgm:t>
    </dgm:pt>
    <dgm:pt modelId="{0F716077-BABE-4009-A47E-7CC2971C0E1B}" type="sibTrans" cxnId="{06FA31D3-91FF-4E30-AE52-A8B1A7C1C596}">
      <dgm:prSet/>
      <dgm:spPr/>
      <dgm:t>
        <a:bodyPr/>
        <a:lstStyle/>
        <a:p>
          <a:endParaRPr lang="es-ES" sz="1700" b="1" baseline="0"/>
        </a:p>
      </dgm:t>
    </dgm:pt>
    <dgm:pt modelId="{B8346309-1FCB-4673-A5B4-C943B5062FE7}">
      <dgm:prSet custT="1"/>
      <dgm:spPr/>
      <dgm:t>
        <a:bodyPr/>
        <a:lstStyle/>
        <a:p>
          <a:pPr rtl="0"/>
          <a:r>
            <a:rPr lang="es-VE" sz="1700" b="1" baseline="0" dirty="0" smtClean="0"/>
            <a:t>Gestión de Programas y Planes de estudio</a:t>
          </a:r>
          <a:endParaRPr lang="es-ES" sz="1700" b="1" baseline="0" dirty="0"/>
        </a:p>
      </dgm:t>
    </dgm:pt>
    <dgm:pt modelId="{75683069-6645-4768-940B-3360EE30F567}" type="parTrans" cxnId="{FF9837D7-DC94-46C8-94BD-AA6C4C9D4E26}">
      <dgm:prSet/>
      <dgm:spPr/>
      <dgm:t>
        <a:bodyPr/>
        <a:lstStyle/>
        <a:p>
          <a:endParaRPr lang="es-ES" sz="1700" b="1" baseline="0"/>
        </a:p>
      </dgm:t>
    </dgm:pt>
    <dgm:pt modelId="{C37BD375-0A8D-476A-92D4-CE30B4C05706}" type="sibTrans" cxnId="{FF9837D7-DC94-46C8-94BD-AA6C4C9D4E26}">
      <dgm:prSet/>
      <dgm:spPr/>
      <dgm:t>
        <a:bodyPr/>
        <a:lstStyle/>
        <a:p>
          <a:endParaRPr lang="es-ES" sz="1700" b="1" baseline="0"/>
        </a:p>
      </dgm:t>
    </dgm:pt>
    <dgm:pt modelId="{41F5F6BD-0015-419E-B335-FA579D509461}">
      <dgm:prSet custT="1"/>
      <dgm:spPr/>
      <dgm:t>
        <a:bodyPr/>
        <a:lstStyle/>
        <a:p>
          <a:pPr rtl="0"/>
          <a:r>
            <a:rPr lang="es-VE" sz="1700" b="1" baseline="0" dirty="0" smtClean="0"/>
            <a:t>Trabajo interdisciplinar</a:t>
          </a:r>
          <a:endParaRPr lang="es-ES" sz="1700" b="1" baseline="0" dirty="0"/>
        </a:p>
      </dgm:t>
    </dgm:pt>
    <dgm:pt modelId="{0ECBF59A-41F2-43E4-BB3E-0FD530126378}" type="parTrans" cxnId="{E196233A-8243-4D3E-9C06-078B071B6861}">
      <dgm:prSet/>
      <dgm:spPr/>
      <dgm:t>
        <a:bodyPr/>
        <a:lstStyle/>
        <a:p>
          <a:endParaRPr lang="es-ES" sz="1700" b="1" baseline="0"/>
        </a:p>
      </dgm:t>
    </dgm:pt>
    <dgm:pt modelId="{414B9B8E-C6F9-4CE1-B4AE-95D216B1D6DC}" type="sibTrans" cxnId="{E196233A-8243-4D3E-9C06-078B071B6861}">
      <dgm:prSet/>
      <dgm:spPr/>
      <dgm:t>
        <a:bodyPr/>
        <a:lstStyle/>
        <a:p>
          <a:endParaRPr lang="es-ES" sz="1700" b="1" baseline="0"/>
        </a:p>
      </dgm:t>
    </dgm:pt>
    <dgm:pt modelId="{30C6B17A-0251-4080-BB69-AD98B4E8518D}">
      <dgm:prSet custT="1"/>
      <dgm:spPr>
        <a:solidFill>
          <a:schemeClr val="accent5">
            <a:lumMod val="50000"/>
          </a:schemeClr>
        </a:solidFill>
      </dgm:spPr>
      <dgm:t>
        <a:bodyPr/>
        <a:lstStyle/>
        <a:p>
          <a:pPr rtl="0"/>
          <a:r>
            <a:rPr lang="es-VE" sz="1700" b="1" baseline="0" dirty="0" smtClean="0"/>
            <a:t>Experiencias transdisciplinares</a:t>
          </a:r>
          <a:endParaRPr lang="es-ES" sz="1700" b="1" baseline="0" dirty="0"/>
        </a:p>
      </dgm:t>
    </dgm:pt>
    <dgm:pt modelId="{A93EB96D-B5CD-4011-AFD9-2763A19A5B31}" type="parTrans" cxnId="{A0104058-FB01-4F31-A4B5-945C484E033F}">
      <dgm:prSet/>
      <dgm:spPr/>
      <dgm:t>
        <a:bodyPr/>
        <a:lstStyle/>
        <a:p>
          <a:endParaRPr lang="es-ES" sz="1700" b="1" baseline="0"/>
        </a:p>
      </dgm:t>
    </dgm:pt>
    <dgm:pt modelId="{FF4E25B9-A022-4D1A-9A66-5CF94C775D33}" type="sibTrans" cxnId="{A0104058-FB01-4F31-A4B5-945C484E033F}">
      <dgm:prSet/>
      <dgm:spPr/>
      <dgm:t>
        <a:bodyPr/>
        <a:lstStyle/>
        <a:p>
          <a:endParaRPr lang="es-ES" sz="1700" b="1" baseline="0"/>
        </a:p>
      </dgm:t>
    </dgm:pt>
    <dgm:pt modelId="{870D0A1D-69E5-4544-9232-A86CB392ADA5}">
      <dgm:prSet custT="1"/>
      <dgm:spPr>
        <a:solidFill>
          <a:schemeClr val="accent6">
            <a:lumMod val="75000"/>
          </a:schemeClr>
        </a:solidFill>
      </dgm:spPr>
      <dgm:t>
        <a:bodyPr/>
        <a:lstStyle/>
        <a:p>
          <a:pPr rtl="0"/>
          <a:r>
            <a:rPr lang="es-VE" sz="1700" b="1" baseline="0" dirty="0" smtClean="0"/>
            <a:t>Comunicaciones internas y externas</a:t>
          </a:r>
          <a:endParaRPr lang="es-ES" sz="1700" b="1" baseline="0" dirty="0"/>
        </a:p>
      </dgm:t>
    </dgm:pt>
    <dgm:pt modelId="{0D49CC53-F5D4-463D-9990-0887C40EE9E0}" type="parTrans" cxnId="{0927456C-2803-44FE-916F-529B34D25FAB}">
      <dgm:prSet/>
      <dgm:spPr/>
      <dgm:t>
        <a:bodyPr/>
        <a:lstStyle/>
        <a:p>
          <a:endParaRPr lang="es-ES" sz="1700" b="1" baseline="0"/>
        </a:p>
      </dgm:t>
    </dgm:pt>
    <dgm:pt modelId="{D27ECFC4-9F66-469F-8FE0-E6317E617B6B}" type="sibTrans" cxnId="{0927456C-2803-44FE-916F-529B34D25FAB}">
      <dgm:prSet/>
      <dgm:spPr/>
      <dgm:t>
        <a:bodyPr/>
        <a:lstStyle/>
        <a:p>
          <a:endParaRPr lang="es-ES" sz="1700" b="1" baseline="0"/>
        </a:p>
      </dgm:t>
    </dgm:pt>
    <dgm:pt modelId="{6B13F7A6-097A-45B3-8C4A-99DAA6E7CD79}">
      <dgm:prSet custT="1"/>
      <dgm:spPr>
        <a:solidFill>
          <a:schemeClr val="accent1">
            <a:lumMod val="75000"/>
          </a:schemeClr>
        </a:solidFill>
      </dgm:spPr>
      <dgm:t>
        <a:bodyPr/>
        <a:lstStyle/>
        <a:p>
          <a:pPr rtl="0"/>
          <a:r>
            <a:rPr lang="es-VE" sz="1700" b="1" baseline="0" dirty="0" smtClean="0"/>
            <a:t>Internacionalización</a:t>
          </a:r>
          <a:endParaRPr lang="es-ES" sz="1700" b="1" baseline="0" dirty="0"/>
        </a:p>
      </dgm:t>
    </dgm:pt>
    <dgm:pt modelId="{5B740D39-C567-4910-8A9A-878B535B0CC2}" type="parTrans" cxnId="{C292F1AF-5290-4D04-8FFB-1C0320B19860}">
      <dgm:prSet/>
      <dgm:spPr/>
      <dgm:t>
        <a:bodyPr/>
        <a:lstStyle/>
        <a:p>
          <a:endParaRPr lang="es-ES" sz="1700" b="1" baseline="0"/>
        </a:p>
      </dgm:t>
    </dgm:pt>
    <dgm:pt modelId="{4D760158-0178-4D55-8A0E-6A926C70C2F5}" type="sibTrans" cxnId="{C292F1AF-5290-4D04-8FFB-1C0320B19860}">
      <dgm:prSet/>
      <dgm:spPr/>
      <dgm:t>
        <a:bodyPr/>
        <a:lstStyle/>
        <a:p>
          <a:endParaRPr lang="es-ES" sz="1700" b="1" baseline="0"/>
        </a:p>
      </dgm:t>
    </dgm:pt>
    <dgm:pt modelId="{73562C81-0157-4D9E-8D2F-871A41DB6B47}">
      <dgm:prSet custT="1"/>
      <dgm:spPr/>
      <dgm:t>
        <a:bodyPr/>
        <a:lstStyle/>
        <a:p>
          <a:pPr>
            <a:lnSpc>
              <a:spcPct val="100000"/>
            </a:lnSpc>
            <a:spcAft>
              <a:spcPts val="0"/>
            </a:spcAft>
          </a:pPr>
          <a:r>
            <a:rPr lang="es-VE" sz="1700" b="1" baseline="0" dirty="0" smtClean="0"/>
            <a:t>Enseñanza</a:t>
          </a:r>
        </a:p>
        <a:p>
          <a:pPr>
            <a:lnSpc>
              <a:spcPct val="100000"/>
            </a:lnSpc>
            <a:spcAft>
              <a:spcPts val="0"/>
            </a:spcAft>
          </a:pPr>
          <a:r>
            <a:rPr lang="es-VE" sz="1700" b="1" baseline="0" dirty="0" smtClean="0"/>
            <a:t>estratégica</a:t>
          </a:r>
          <a:endParaRPr lang="es-ES" sz="1700" b="1" baseline="0" dirty="0"/>
        </a:p>
      </dgm:t>
    </dgm:pt>
    <dgm:pt modelId="{4A60B48D-993C-482B-9273-89BCDD04277E}" type="parTrans" cxnId="{640FF6B8-2202-4623-B8EC-A22D65EDD931}">
      <dgm:prSet/>
      <dgm:spPr/>
      <dgm:t>
        <a:bodyPr/>
        <a:lstStyle/>
        <a:p>
          <a:endParaRPr lang="es-ES" sz="1700" baseline="0"/>
        </a:p>
      </dgm:t>
    </dgm:pt>
    <dgm:pt modelId="{0B7A48EC-E29C-42DE-89C4-116AA8861592}" type="sibTrans" cxnId="{640FF6B8-2202-4623-B8EC-A22D65EDD931}">
      <dgm:prSet/>
      <dgm:spPr/>
      <dgm:t>
        <a:bodyPr/>
        <a:lstStyle/>
        <a:p>
          <a:endParaRPr lang="es-ES" sz="1700" baseline="0"/>
        </a:p>
      </dgm:t>
    </dgm:pt>
    <dgm:pt modelId="{3A59A804-164B-41D5-84E6-9CF502A11030}">
      <dgm:prSet custT="1"/>
      <dgm:spPr>
        <a:solidFill>
          <a:schemeClr val="accent3">
            <a:lumMod val="50000"/>
          </a:schemeClr>
        </a:solidFill>
      </dgm:spPr>
      <dgm:t>
        <a:bodyPr/>
        <a:lstStyle/>
        <a:p>
          <a:r>
            <a:rPr lang="es-VE" sz="1600" b="1" dirty="0" smtClean="0"/>
            <a:t>Gestión de la Calidad</a:t>
          </a:r>
          <a:endParaRPr lang="es-ES" sz="1600" b="1" dirty="0"/>
        </a:p>
      </dgm:t>
    </dgm:pt>
    <dgm:pt modelId="{AF91FF59-A4F9-42EF-81B1-E09170B64CE7}" type="parTrans" cxnId="{7EE938E4-DCF9-4763-B615-CB28CE85025A}">
      <dgm:prSet/>
      <dgm:spPr/>
      <dgm:t>
        <a:bodyPr/>
        <a:lstStyle/>
        <a:p>
          <a:endParaRPr lang="es-ES"/>
        </a:p>
      </dgm:t>
    </dgm:pt>
    <dgm:pt modelId="{4D75523E-4645-4947-A5AB-326EB3F280CB}" type="sibTrans" cxnId="{7EE938E4-DCF9-4763-B615-CB28CE85025A}">
      <dgm:prSet/>
      <dgm:spPr/>
      <dgm:t>
        <a:bodyPr/>
        <a:lstStyle/>
        <a:p>
          <a:endParaRPr lang="es-ES"/>
        </a:p>
      </dgm:t>
    </dgm:pt>
    <dgm:pt modelId="{003BDDFB-A263-41EF-9549-26395448B4F4}">
      <dgm:prSet custT="1"/>
      <dgm:spPr/>
      <dgm:t>
        <a:bodyPr/>
        <a:lstStyle/>
        <a:p>
          <a:r>
            <a:rPr lang="es-VE" sz="1700" b="1" baseline="0" dirty="0" smtClean="0"/>
            <a:t>Gestión académica</a:t>
          </a:r>
          <a:endParaRPr lang="es-ES" sz="1700" b="1" baseline="0" dirty="0"/>
        </a:p>
      </dgm:t>
    </dgm:pt>
    <dgm:pt modelId="{F03B4CD9-AC77-49BC-BE91-D2A3F2BFAA5C}" type="parTrans" cxnId="{30A147B9-19FE-4FC5-A62B-8EF6F50A18E4}">
      <dgm:prSet/>
      <dgm:spPr/>
    </dgm:pt>
    <dgm:pt modelId="{E55DC72A-F679-4489-95D7-4AEC9E676FEE}" type="sibTrans" cxnId="{30A147B9-19FE-4FC5-A62B-8EF6F50A18E4}">
      <dgm:prSet/>
      <dgm:spPr/>
    </dgm:pt>
    <dgm:pt modelId="{204C9BB5-98B6-4449-953B-83E869130D61}" type="pres">
      <dgm:prSet presAssocID="{66F8FC37-7C5C-4AB0-AC60-548E3BC2FBAE}" presName="diagram" presStyleCnt="0">
        <dgm:presLayoutVars>
          <dgm:dir/>
          <dgm:resizeHandles val="exact"/>
        </dgm:presLayoutVars>
      </dgm:prSet>
      <dgm:spPr/>
      <dgm:t>
        <a:bodyPr/>
        <a:lstStyle/>
        <a:p>
          <a:endParaRPr lang="es-ES"/>
        </a:p>
      </dgm:t>
    </dgm:pt>
    <dgm:pt modelId="{FE085430-1192-47D4-BC66-06AB15E1D3DC}" type="pres">
      <dgm:prSet presAssocID="{9D846F5D-FD08-452A-8611-2BCBFEBB81C2}" presName="node" presStyleLbl="node1" presStyleIdx="0" presStyleCnt="13" custLinFactNeighborX="-126" custLinFactNeighborY="1742">
        <dgm:presLayoutVars>
          <dgm:bulletEnabled val="1"/>
        </dgm:presLayoutVars>
      </dgm:prSet>
      <dgm:spPr/>
      <dgm:t>
        <a:bodyPr/>
        <a:lstStyle/>
        <a:p>
          <a:endParaRPr lang="es-ES"/>
        </a:p>
      </dgm:t>
    </dgm:pt>
    <dgm:pt modelId="{0FA9C56C-DC88-4F69-8BB0-2E057F35C3B9}" type="pres">
      <dgm:prSet presAssocID="{46D2CDC6-0A10-4A4E-BC39-D6E4BFD008AE}" presName="sibTrans" presStyleCnt="0"/>
      <dgm:spPr/>
    </dgm:pt>
    <dgm:pt modelId="{5D0E0670-32A0-42C0-BAA2-5223095A2C85}" type="pres">
      <dgm:prSet presAssocID="{73562C81-0157-4D9E-8D2F-871A41DB6B47}" presName="node" presStyleLbl="node1" presStyleIdx="1" presStyleCnt="13">
        <dgm:presLayoutVars>
          <dgm:bulletEnabled val="1"/>
        </dgm:presLayoutVars>
      </dgm:prSet>
      <dgm:spPr/>
      <dgm:t>
        <a:bodyPr/>
        <a:lstStyle/>
        <a:p>
          <a:endParaRPr lang="es-ES"/>
        </a:p>
      </dgm:t>
    </dgm:pt>
    <dgm:pt modelId="{DA6265F2-EA82-47E8-B42B-DB222F24606A}" type="pres">
      <dgm:prSet presAssocID="{0B7A48EC-E29C-42DE-89C4-116AA8861592}" presName="sibTrans" presStyleCnt="0"/>
      <dgm:spPr/>
    </dgm:pt>
    <dgm:pt modelId="{22262C91-4667-434F-A0B0-3D3778CAF244}" type="pres">
      <dgm:prSet presAssocID="{D19D2788-34DE-4405-844F-EE72F637BAB3}" presName="node" presStyleLbl="node1" presStyleIdx="2" presStyleCnt="13">
        <dgm:presLayoutVars>
          <dgm:bulletEnabled val="1"/>
        </dgm:presLayoutVars>
      </dgm:prSet>
      <dgm:spPr/>
      <dgm:t>
        <a:bodyPr/>
        <a:lstStyle/>
        <a:p>
          <a:endParaRPr lang="es-ES"/>
        </a:p>
      </dgm:t>
    </dgm:pt>
    <dgm:pt modelId="{A1BABB90-23A6-44CA-932C-91E48238E13E}" type="pres">
      <dgm:prSet presAssocID="{17CA801B-6B91-47C2-A7A3-A1DB3D0B0A2F}" presName="sibTrans" presStyleCnt="0"/>
      <dgm:spPr/>
    </dgm:pt>
    <dgm:pt modelId="{A005B6DC-AC63-4A8F-9D4E-E7404C1A8ADB}" type="pres">
      <dgm:prSet presAssocID="{63AE3118-7F0A-4F43-8922-9DD4E393E2EF}" presName="node" presStyleLbl="node1" presStyleIdx="3" presStyleCnt="13">
        <dgm:presLayoutVars>
          <dgm:bulletEnabled val="1"/>
        </dgm:presLayoutVars>
      </dgm:prSet>
      <dgm:spPr/>
      <dgm:t>
        <a:bodyPr/>
        <a:lstStyle/>
        <a:p>
          <a:endParaRPr lang="es-ES"/>
        </a:p>
      </dgm:t>
    </dgm:pt>
    <dgm:pt modelId="{56F40C55-D5B7-46A4-82B4-AAE4A49D27FB}" type="pres">
      <dgm:prSet presAssocID="{6E2AA791-A9B2-40F6-9366-BDE19D733480}" presName="sibTrans" presStyleCnt="0"/>
      <dgm:spPr/>
    </dgm:pt>
    <dgm:pt modelId="{27413BE1-524D-4178-8495-6BEB5ADEC505}" type="pres">
      <dgm:prSet presAssocID="{B72ACB0E-7606-4F09-9F63-4716D35F53CB}" presName="node" presStyleLbl="node1" presStyleIdx="4" presStyleCnt="13">
        <dgm:presLayoutVars>
          <dgm:bulletEnabled val="1"/>
        </dgm:presLayoutVars>
      </dgm:prSet>
      <dgm:spPr/>
      <dgm:t>
        <a:bodyPr/>
        <a:lstStyle/>
        <a:p>
          <a:endParaRPr lang="es-ES"/>
        </a:p>
      </dgm:t>
    </dgm:pt>
    <dgm:pt modelId="{2C946EC4-C1B1-4E38-8F3E-87E85C7F9906}" type="pres">
      <dgm:prSet presAssocID="{6430501A-5A82-4AC4-929F-AA7594558334}" presName="sibTrans" presStyleCnt="0"/>
      <dgm:spPr/>
    </dgm:pt>
    <dgm:pt modelId="{357FF055-9D25-4F4D-BB56-B5CFD53CB7D6}" type="pres">
      <dgm:prSet presAssocID="{F3A6BDF7-8337-46ED-BC7C-3B97183A428F}" presName="node" presStyleLbl="node1" presStyleIdx="5" presStyleCnt="13">
        <dgm:presLayoutVars>
          <dgm:bulletEnabled val="1"/>
        </dgm:presLayoutVars>
      </dgm:prSet>
      <dgm:spPr/>
      <dgm:t>
        <a:bodyPr/>
        <a:lstStyle/>
        <a:p>
          <a:endParaRPr lang="es-ES"/>
        </a:p>
      </dgm:t>
    </dgm:pt>
    <dgm:pt modelId="{7FE121DE-7031-417A-A146-BF2D2F5418E9}" type="pres">
      <dgm:prSet presAssocID="{0F716077-BABE-4009-A47E-7CC2971C0E1B}" presName="sibTrans" presStyleCnt="0"/>
      <dgm:spPr/>
    </dgm:pt>
    <dgm:pt modelId="{4ABB561D-E3FE-422A-B331-B916F884379F}" type="pres">
      <dgm:prSet presAssocID="{B8346309-1FCB-4673-A5B4-C943B5062FE7}" presName="node" presStyleLbl="node1" presStyleIdx="6" presStyleCnt="13">
        <dgm:presLayoutVars>
          <dgm:bulletEnabled val="1"/>
        </dgm:presLayoutVars>
      </dgm:prSet>
      <dgm:spPr/>
      <dgm:t>
        <a:bodyPr/>
        <a:lstStyle/>
        <a:p>
          <a:endParaRPr lang="es-ES"/>
        </a:p>
      </dgm:t>
    </dgm:pt>
    <dgm:pt modelId="{52F21463-E6FD-4328-A134-329BCEE32180}" type="pres">
      <dgm:prSet presAssocID="{C37BD375-0A8D-476A-92D4-CE30B4C05706}" presName="sibTrans" presStyleCnt="0"/>
      <dgm:spPr/>
    </dgm:pt>
    <dgm:pt modelId="{ED055B93-7F31-4A7E-BC9C-EE2E3C2CF983}" type="pres">
      <dgm:prSet presAssocID="{41F5F6BD-0015-419E-B335-FA579D509461}" presName="node" presStyleLbl="node1" presStyleIdx="7" presStyleCnt="13">
        <dgm:presLayoutVars>
          <dgm:bulletEnabled val="1"/>
        </dgm:presLayoutVars>
      </dgm:prSet>
      <dgm:spPr/>
      <dgm:t>
        <a:bodyPr/>
        <a:lstStyle/>
        <a:p>
          <a:endParaRPr lang="es-ES"/>
        </a:p>
      </dgm:t>
    </dgm:pt>
    <dgm:pt modelId="{08EB7288-867A-4009-8E05-6507A507E628}" type="pres">
      <dgm:prSet presAssocID="{414B9B8E-C6F9-4CE1-B4AE-95D216B1D6DC}" presName="sibTrans" presStyleCnt="0"/>
      <dgm:spPr/>
    </dgm:pt>
    <dgm:pt modelId="{DD818C8F-E885-41E7-B7A6-AF820C01E060}" type="pres">
      <dgm:prSet presAssocID="{3A59A804-164B-41D5-84E6-9CF502A11030}" presName="node" presStyleLbl="node1" presStyleIdx="8" presStyleCnt="13">
        <dgm:presLayoutVars>
          <dgm:bulletEnabled val="1"/>
        </dgm:presLayoutVars>
      </dgm:prSet>
      <dgm:spPr/>
      <dgm:t>
        <a:bodyPr/>
        <a:lstStyle/>
        <a:p>
          <a:endParaRPr lang="es-ES"/>
        </a:p>
      </dgm:t>
    </dgm:pt>
    <dgm:pt modelId="{8D41CE19-0727-4A51-BA91-88535797094D}" type="pres">
      <dgm:prSet presAssocID="{4D75523E-4645-4947-A5AB-326EB3F280CB}" presName="sibTrans" presStyleCnt="0"/>
      <dgm:spPr/>
    </dgm:pt>
    <dgm:pt modelId="{8CAF74F8-0E4D-46BB-8EF8-9455A0EF2239}" type="pres">
      <dgm:prSet presAssocID="{30C6B17A-0251-4080-BB69-AD98B4E8518D}" presName="node" presStyleLbl="node1" presStyleIdx="9" presStyleCnt="13" custScaleX="108606">
        <dgm:presLayoutVars>
          <dgm:bulletEnabled val="1"/>
        </dgm:presLayoutVars>
      </dgm:prSet>
      <dgm:spPr/>
      <dgm:t>
        <a:bodyPr/>
        <a:lstStyle/>
        <a:p>
          <a:endParaRPr lang="es-ES"/>
        </a:p>
      </dgm:t>
    </dgm:pt>
    <dgm:pt modelId="{B8BDF4E1-3571-4169-9A6D-101EDD321609}" type="pres">
      <dgm:prSet presAssocID="{FF4E25B9-A022-4D1A-9A66-5CF94C775D33}" presName="sibTrans" presStyleCnt="0"/>
      <dgm:spPr/>
    </dgm:pt>
    <dgm:pt modelId="{55FDE400-65A4-45DD-B237-6AC52E0FFC59}" type="pres">
      <dgm:prSet presAssocID="{870D0A1D-69E5-4544-9232-A86CB392ADA5}" presName="node" presStyleLbl="node1" presStyleIdx="10" presStyleCnt="13">
        <dgm:presLayoutVars>
          <dgm:bulletEnabled val="1"/>
        </dgm:presLayoutVars>
      </dgm:prSet>
      <dgm:spPr/>
      <dgm:t>
        <a:bodyPr/>
        <a:lstStyle/>
        <a:p>
          <a:endParaRPr lang="es-ES"/>
        </a:p>
      </dgm:t>
    </dgm:pt>
    <dgm:pt modelId="{4699640E-356A-41E8-BD29-2946AB3B49B6}" type="pres">
      <dgm:prSet presAssocID="{D27ECFC4-9F66-469F-8FE0-E6317E617B6B}" presName="sibTrans" presStyleCnt="0"/>
      <dgm:spPr/>
    </dgm:pt>
    <dgm:pt modelId="{81987FF8-89AD-430F-99B6-638B36FE72EA}" type="pres">
      <dgm:prSet presAssocID="{6B13F7A6-097A-45B3-8C4A-99DAA6E7CD79}" presName="node" presStyleLbl="node1" presStyleIdx="11" presStyleCnt="13" custScaleX="124240" custLinFactNeighborX="-547" custLinFactNeighborY="1488">
        <dgm:presLayoutVars>
          <dgm:bulletEnabled val="1"/>
        </dgm:presLayoutVars>
      </dgm:prSet>
      <dgm:spPr/>
      <dgm:t>
        <a:bodyPr/>
        <a:lstStyle/>
        <a:p>
          <a:endParaRPr lang="es-ES"/>
        </a:p>
      </dgm:t>
    </dgm:pt>
    <dgm:pt modelId="{1CADF704-AFFC-408F-9E7E-3C24B8E237DA}" type="pres">
      <dgm:prSet presAssocID="{4D760158-0178-4D55-8A0E-6A926C70C2F5}" presName="sibTrans" presStyleCnt="0"/>
      <dgm:spPr/>
    </dgm:pt>
    <dgm:pt modelId="{D0C08FAB-D4DC-4634-9F54-AA99FDD4AF7C}" type="pres">
      <dgm:prSet presAssocID="{003BDDFB-A263-41EF-9549-26395448B4F4}" presName="node" presStyleLbl="node1" presStyleIdx="12" presStyleCnt="13">
        <dgm:presLayoutVars>
          <dgm:bulletEnabled val="1"/>
        </dgm:presLayoutVars>
      </dgm:prSet>
      <dgm:spPr/>
      <dgm:t>
        <a:bodyPr/>
        <a:lstStyle/>
        <a:p>
          <a:endParaRPr lang="es-ES"/>
        </a:p>
      </dgm:t>
    </dgm:pt>
  </dgm:ptLst>
  <dgm:cxnLst>
    <dgm:cxn modelId="{FF9837D7-DC94-46C8-94BD-AA6C4C9D4E26}" srcId="{66F8FC37-7C5C-4AB0-AC60-548E3BC2FBAE}" destId="{B8346309-1FCB-4673-A5B4-C943B5062FE7}" srcOrd="6" destOrd="0" parTransId="{75683069-6645-4768-940B-3360EE30F567}" sibTransId="{C37BD375-0A8D-476A-92D4-CE30B4C05706}"/>
    <dgm:cxn modelId="{C292F1AF-5290-4D04-8FFB-1C0320B19860}" srcId="{66F8FC37-7C5C-4AB0-AC60-548E3BC2FBAE}" destId="{6B13F7A6-097A-45B3-8C4A-99DAA6E7CD79}" srcOrd="11" destOrd="0" parTransId="{5B740D39-C567-4910-8A9A-878B535B0CC2}" sibTransId="{4D760158-0178-4D55-8A0E-6A926C70C2F5}"/>
    <dgm:cxn modelId="{14C1DE51-2729-43DD-B4D8-8236B8BD0A8A}" type="presOf" srcId="{73562C81-0157-4D9E-8D2F-871A41DB6B47}" destId="{5D0E0670-32A0-42C0-BAA2-5223095A2C85}" srcOrd="0" destOrd="0" presId="urn:microsoft.com/office/officeart/2005/8/layout/default#2"/>
    <dgm:cxn modelId="{48102745-6A0B-4565-9F38-9D4058570EE8}" type="presOf" srcId="{30C6B17A-0251-4080-BB69-AD98B4E8518D}" destId="{8CAF74F8-0E4D-46BB-8EF8-9455A0EF2239}" srcOrd="0" destOrd="0" presId="urn:microsoft.com/office/officeart/2005/8/layout/default#2"/>
    <dgm:cxn modelId="{06FA31D3-91FF-4E30-AE52-A8B1A7C1C596}" srcId="{66F8FC37-7C5C-4AB0-AC60-548E3BC2FBAE}" destId="{F3A6BDF7-8337-46ED-BC7C-3B97183A428F}" srcOrd="5" destOrd="0" parTransId="{C99B9779-C9B9-4C47-8EFD-F5D4D90790DE}" sibTransId="{0F716077-BABE-4009-A47E-7CC2971C0E1B}"/>
    <dgm:cxn modelId="{6415A882-B507-49DA-9C09-ED03CFD8A653}" type="presOf" srcId="{B8346309-1FCB-4673-A5B4-C943B5062FE7}" destId="{4ABB561D-E3FE-422A-B331-B916F884379F}" srcOrd="0" destOrd="0" presId="urn:microsoft.com/office/officeart/2005/8/layout/default#2"/>
    <dgm:cxn modelId="{E196233A-8243-4D3E-9C06-078B071B6861}" srcId="{66F8FC37-7C5C-4AB0-AC60-548E3BC2FBAE}" destId="{41F5F6BD-0015-419E-B335-FA579D509461}" srcOrd="7" destOrd="0" parTransId="{0ECBF59A-41F2-43E4-BB3E-0FD530126378}" sibTransId="{414B9B8E-C6F9-4CE1-B4AE-95D216B1D6DC}"/>
    <dgm:cxn modelId="{B1647DC0-809D-46E3-AF5B-1D52D1FC5808}" srcId="{66F8FC37-7C5C-4AB0-AC60-548E3BC2FBAE}" destId="{D19D2788-34DE-4405-844F-EE72F637BAB3}" srcOrd="2" destOrd="0" parTransId="{F20130F2-791C-4899-8049-0BD92850C388}" sibTransId="{17CA801B-6B91-47C2-A7A3-A1DB3D0B0A2F}"/>
    <dgm:cxn modelId="{0927456C-2803-44FE-916F-529B34D25FAB}" srcId="{66F8FC37-7C5C-4AB0-AC60-548E3BC2FBAE}" destId="{870D0A1D-69E5-4544-9232-A86CB392ADA5}" srcOrd="10" destOrd="0" parTransId="{0D49CC53-F5D4-463D-9990-0887C40EE9E0}" sibTransId="{D27ECFC4-9F66-469F-8FE0-E6317E617B6B}"/>
    <dgm:cxn modelId="{0843FEDF-BD1E-4344-9E4A-50879026D210}" type="presOf" srcId="{63AE3118-7F0A-4F43-8922-9DD4E393E2EF}" destId="{A005B6DC-AC63-4A8F-9D4E-E7404C1A8ADB}" srcOrd="0" destOrd="0" presId="urn:microsoft.com/office/officeart/2005/8/layout/default#2"/>
    <dgm:cxn modelId="{17BDC8F4-A944-4D6E-8FD6-16B5AC44D139}" type="presOf" srcId="{3A59A804-164B-41D5-84E6-9CF502A11030}" destId="{DD818C8F-E885-41E7-B7A6-AF820C01E060}" srcOrd="0" destOrd="0" presId="urn:microsoft.com/office/officeart/2005/8/layout/default#2"/>
    <dgm:cxn modelId="{E3F94191-F575-45A8-A47E-C0F34C6C5255}" type="presOf" srcId="{003BDDFB-A263-41EF-9549-26395448B4F4}" destId="{D0C08FAB-D4DC-4634-9F54-AA99FDD4AF7C}" srcOrd="0" destOrd="0" presId="urn:microsoft.com/office/officeart/2005/8/layout/default#2"/>
    <dgm:cxn modelId="{03D11ECF-70A6-42CC-B056-C2AD519348A9}" type="presOf" srcId="{9D846F5D-FD08-452A-8611-2BCBFEBB81C2}" destId="{FE085430-1192-47D4-BC66-06AB15E1D3DC}" srcOrd="0" destOrd="0" presId="urn:microsoft.com/office/officeart/2005/8/layout/default#2"/>
    <dgm:cxn modelId="{B503D79B-ADE6-450D-9116-2262894A86F2}" type="presOf" srcId="{B72ACB0E-7606-4F09-9F63-4716D35F53CB}" destId="{27413BE1-524D-4178-8495-6BEB5ADEC505}" srcOrd="0" destOrd="0" presId="urn:microsoft.com/office/officeart/2005/8/layout/default#2"/>
    <dgm:cxn modelId="{A0104058-FB01-4F31-A4B5-945C484E033F}" srcId="{66F8FC37-7C5C-4AB0-AC60-548E3BC2FBAE}" destId="{30C6B17A-0251-4080-BB69-AD98B4E8518D}" srcOrd="9" destOrd="0" parTransId="{A93EB96D-B5CD-4011-AFD9-2763A19A5B31}" sibTransId="{FF4E25B9-A022-4D1A-9A66-5CF94C775D33}"/>
    <dgm:cxn modelId="{4FFA00AA-8999-48CB-8F4D-301CE4749E80}" type="presOf" srcId="{66F8FC37-7C5C-4AB0-AC60-548E3BC2FBAE}" destId="{204C9BB5-98B6-4449-953B-83E869130D61}" srcOrd="0" destOrd="0" presId="urn:microsoft.com/office/officeart/2005/8/layout/default#2"/>
    <dgm:cxn modelId="{DAE8AABE-E72E-4944-8777-52CEA84E9915}" type="presOf" srcId="{D19D2788-34DE-4405-844F-EE72F637BAB3}" destId="{22262C91-4667-434F-A0B0-3D3778CAF244}" srcOrd="0" destOrd="0" presId="urn:microsoft.com/office/officeart/2005/8/layout/default#2"/>
    <dgm:cxn modelId="{30A147B9-19FE-4FC5-A62B-8EF6F50A18E4}" srcId="{66F8FC37-7C5C-4AB0-AC60-548E3BC2FBAE}" destId="{003BDDFB-A263-41EF-9549-26395448B4F4}" srcOrd="12" destOrd="0" parTransId="{F03B4CD9-AC77-49BC-BE91-D2A3F2BFAA5C}" sibTransId="{E55DC72A-F679-4489-95D7-4AEC9E676FEE}"/>
    <dgm:cxn modelId="{A4540F48-D2A5-4FC8-A227-7AF76D2ED981}" type="presOf" srcId="{F3A6BDF7-8337-46ED-BC7C-3B97183A428F}" destId="{357FF055-9D25-4F4D-BB56-B5CFD53CB7D6}" srcOrd="0" destOrd="0" presId="urn:microsoft.com/office/officeart/2005/8/layout/default#2"/>
    <dgm:cxn modelId="{0913679B-4CC2-4F8F-85E2-E41CF1C6B37A}" type="presOf" srcId="{6B13F7A6-097A-45B3-8C4A-99DAA6E7CD79}" destId="{81987FF8-89AD-430F-99B6-638B36FE72EA}" srcOrd="0" destOrd="0" presId="urn:microsoft.com/office/officeart/2005/8/layout/default#2"/>
    <dgm:cxn modelId="{D86C2134-1B11-4E90-A9C9-7404DD485FE0}" srcId="{66F8FC37-7C5C-4AB0-AC60-548E3BC2FBAE}" destId="{63AE3118-7F0A-4F43-8922-9DD4E393E2EF}" srcOrd="3" destOrd="0" parTransId="{F00DDDC2-04DB-4E6A-B984-A75B7AB20229}" sibTransId="{6E2AA791-A9B2-40F6-9366-BDE19D733480}"/>
    <dgm:cxn modelId="{583F2BDF-D644-4222-AFE5-BE8DAB50BB0D}" srcId="{66F8FC37-7C5C-4AB0-AC60-548E3BC2FBAE}" destId="{9D846F5D-FD08-452A-8611-2BCBFEBB81C2}" srcOrd="0" destOrd="0" parTransId="{E9129275-2F39-486F-BCC3-74636208FA55}" sibTransId="{46D2CDC6-0A10-4A4E-BC39-D6E4BFD008AE}"/>
    <dgm:cxn modelId="{5C0EEB33-9252-497C-AC6C-647E9D827B88}" srcId="{66F8FC37-7C5C-4AB0-AC60-548E3BC2FBAE}" destId="{B72ACB0E-7606-4F09-9F63-4716D35F53CB}" srcOrd="4" destOrd="0" parTransId="{FA15DD1C-FDED-45CB-927F-E9EA388A9D4D}" sibTransId="{6430501A-5A82-4AC4-929F-AA7594558334}"/>
    <dgm:cxn modelId="{3CD72E86-904B-46E6-9224-F942135BBAE6}" type="presOf" srcId="{41F5F6BD-0015-419E-B335-FA579D509461}" destId="{ED055B93-7F31-4A7E-BC9C-EE2E3C2CF983}" srcOrd="0" destOrd="0" presId="urn:microsoft.com/office/officeart/2005/8/layout/default#2"/>
    <dgm:cxn modelId="{640FF6B8-2202-4623-B8EC-A22D65EDD931}" srcId="{66F8FC37-7C5C-4AB0-AC60-548E3BC2FBAE}" destId="{73562C81-0157-4D9E-8D2F-871A41DB6B47}" srcOrd="1" destOrd="0" parTransId="{4A60B48D-993C-482B-9273-89BCDD04277E}" sibTransId="{0B7A48EC-E29C-42DE-89C4-116AA8861592}"/>
    <dgm:cxn modelId="{7EE938E4-DCF9-4763-B615-CB28CE85025A}" srcId="{66F8FC37-7C5C-4AB0-AC60-548E3BC2FBAE}" destId="{3A59A804-164B-41D5-84E6-9CF502A11030}" srcOrd="8" destOrd="0" parTransId="{AF91FF59-A4F9-42EF-81B1-E09170B64CE7}" sibTransId="{4D75523E-4645-4947-A5AB-326EB3F280CB}"/>
    <dgm:cxn modelId="{A7E997E7-5109-41FC-8CCB-ED5C8365C5BC}" type="presOf" srcId="{870D0A1D-69E5-4544-9232-A86CB392ADA5}" destId="{55FDE400-65A4-45DD-B237-6AC52E0FFC59}" srcOrd="0" destOrd="0" presId="urn:microsoft.com/office/officeart/2005/8/layout/default#2"/>
    <dgm:cxn modelId="{596BB2C5-BE56-4AAD-AF81-D1C66B7A4251}" type="presParOf" srcId="{204C9BB5-98B6-4449-953B-83E869130D61}" destId="{FE085430-1192-47D4-BC66-06AB15E1D3DC}" srcOrd="0" destOrd="0" presId="urn:microsoft.com/office/officeart/2005/8/layout/default#2"/>
    <dgm:cxn modelId="{B9B0AF36-B89A-4156-AB95-22105DBEC48E}" type="presParOf" srcId="{204C9BB5-98B6-4449-953B-83E869130D61}" destId="{0FA9C56C-DC88-4F69-8BB0-2E057F35C3B9}" srcOrd="1" destOrd="0" presId="urn:microsoft.com/office/officeart/2005/8/layout/default#2"/>
    <dgm:cxn modelId="{5F572FFF-52F9-48D9-B0F6-6AC3291EA221}" type="presParOf" srcId="{204C9BB5-98B6-4449-953B-83E869130D61}" destId="{5D0E0670-32A0-42C0-BAA2-5223095A2C85}" srcOrd="2" destOrd="0" presId="urn:microsoft.com/office/officeart/2005/8/layout/default#2"/>
    <dgm:cxn modelId="{C17C8FE6-4F83-4914-87EE-742EBBFD6CDB}" type="presParOf" srcId="{204C9BB5-98B6-4449-953B-83E869130D61}" destId="{DA6265F2-EA82-47E8-B42B-DB222F24606A}" srcOrd="3" destOrd="0" presId="urn:microsoft.com/office/officeart/2005/8/layout/default#2"/>
    <dgm:cxn modelId="{82DAAF0F-A8DA-4622-A0CE-6EE0AE990450}" type="presParOf" srcId="{204C9BB5-98B6-4449-953B-83E869130D61}" destId="{22262C91-4667-434F-A0B0-3D3778CAF244}" srcOrd="4" destOrd="0" presId="urn:microsoft.com/office/officeart/2005/8/layout/default#2"/>
    <dgm:cxn modelId="{FD7AF0C2-526E-4C5C-A5EE-0D32AC43BEB6}" type="presParOf" srcId="{204C9BB5-98B6-4449-953B-83E869130D61}" destId="{A1BABB90-23A6-44CA-932C-91E48238E13E}" srcOrd="5" destOrd="0" presId="urn:microsoft.com/office/officeart/2005/8/layout/default#2"/>
    <dgm:cxn modelId="{51BC4BC9-E91B-439D-B669-02A6E6CF602E}" type="presParOf" srcId="{204C9BB5-98B6-4449-953B-83E869130D61}" destId="{A005B6DC-AC63-4A8F-9D4E-E7404C1A8ADB}" srcOrd="6" destOrd="0" presId="urn:microsoft.com/office/officeart/2005/8/layout/default#2"/>
    <dgm:cxn modelId="{A38A28F2-FF81-4702-84D5-DA50E4055E69}" type="presParOf" srcId="{204C9BB5-98B6-4449-953B-83E869130D61}" destId="{56F40C55-D5B7-46A4-82B4-AAE4A49D27FB}" srcOrd="7" destOrd="0" presId="urn:microsoft.com/office/officeart/2005/8/layout/default#2"/>
    <dgm:cxn modelId="{CDEC19C3-9DE4-417C-9F3D-1CB837949A98}" type="presParOf" srcId="{204C9BB5-98B6-4449-953B-83E869130D61}" destId="{27413BE1-524D-4178-8495-6BEB5ADEC505}" srcOrd="8" destOrd="0" presId="urn:microsoft.com/office/officeart/2005/8/layout/default#2"/>
    <dgm:cxn modelId="{96FC58A5-851F-4AC5-9AA9-48AC20F0AAA6}" type="presParOf" srcId="{204C9BB5-98B6-4449-953B-83E869130D61}" destId="{2C946EC4-C1B1-4E38-8F3E-87E85C7F9906}" srcOrd="9" destOrd="0" presId="urn:microsoft.com/office/officeart/2005/8/layout/default#2"/>
    <dgm:cxn modelId="{314A82F0-846C-42F6-9FD8-3DCAAF747F29}" type="presParOf" srcId="{204C9BB5-98B6-4449-953B-83E869130D61}" destId="{357FF055-9D25-4F4D-BB56-B5CFD53CB7D6}" srcOrd="10" destOrd="0" presId="urn:microsoft.com/office/officeart/2005/8/layout/default#2"/>
    <dgm:cxn modelId="{655DA819-7C02-4355-AEEB-59FC006E9410}" type="presParOf" srcId="{204C9BB5-98B6-4449-953B-83E869130D61}" destId="{7FE121DE-7031-417A-A146-BF2D2F5418E9}" srcOrd="11" destOrd="0" presId="urn:microsoft.com/office/officeart/2005/8/layout/default#2"/>
    <dgm:cxn modelId="{966EC431-26BD-4E2A-A0AC-CFAFC5C13A83}" type="presParOf" srcId="{204C9BB5-98B6-4449-953B-83E869130D61}" destId="{4ABB561D-E3FE-422A-B331-B916F884379F}" srcOrd="12" destOrd="0" presId="urn:microsoft.com/office/officeart/2005/8/layout/default#2"/>
    <dgm:cxn modelId="{239E625C-1EB9-4449-8369-05D647EF5897}" type="presParOf" srcId="{204C9BB5-98B6-4449-953B-83E869130D61}" destId="{52F21463-E6FD-4328-A134-329BCEE32180}" srcOrd="13" destOrd="0" presId="urn:microsoft.com/office/officeart/2005/8/layout/default#2"/>
    <dgm:cxn modelId="{5E7ACA9F-E7D9-415C-81E4-62CD771B3170}" type="presParOf" srcId="{204C9BB5-98B6-4449-953B-83E869130D61}" destId="{ED055B93-7F31-4A7E-BC9C-EE2E3C2CF983}" srcOrd="14" destOrd="0" presId="urn:microsoft.com/office/officeart/2005/8/layout/default#2"/>
    <dgm:cxn modelId="{59CB1425-611C-411C-861A-A0E2C3902303}" type="presParOf" srcId="{204C9BB5-98B6-4449-953B-83E869130D61}" destId="{08EB7288-867A-4009-8E05-6507A507E628}" srcOrd="15" destOrd="0" presId="urn:microsoft.com/office/officeart/2005/8/layout/default#2"/>
    <dgm:cxn modelId="{EA565EC7-DFAC-486A-912A-CAC61ACB7BD2}" type="presParOf" srcId="{204C9BB5-98B6-4449-953B-83E869130D61}" destId="{DD818C8F-E885-41E7-B7A6-AF820C01E060}" srcOrd="16" destOrd="0" presId="urn:microsoft.com/office/officeart/2005/8/layout/default#2"/>
    <dgm:cxn modelId="{B881B265-9AB1-4E45-B38C-3C0E624221E2}" type="presParOf" srcId="{204C9BB5-98B6-4449-953B-83E869130D61}" destId="{8D41CE19-0727-4A51-BA91-88535797094D}" srcOrd="17" destOrd="0" presId="urn:microsoft.com/office/officeart/2005/8/layout/default#2"/>
    <dgm:cxn modelId="{916FABB4-B1F8-4162-8D48-149C68041052}" type="presParOf" srcId="{204C9BB5-98B6-4449-953B-83E869130D61}" destId="{8CAF74F8-0E4D-46BB-8EF8-9455A0EF2239}" srcOrd="18" destOrd="0" presId="urn:microsoft.com/office/officeart/2005/8/layout/default#2"/>
    <dgm:cxn modelId="{47CC1989-D37D-4027-9ECA-EA3862CBFD7B}" type="presParOf" srcId="{204C9BB5-98B6-4449-953B-83E869130D61}" destId="{B8BDF4E1-3571-4169-9A6D-101EDD321609}" srcOrd="19" destOrd="0" presId="urn:microsoft.com/office/officeart/2005/8/layout/default#2"/>
    <dgm:cxn modelId="{E3084769-16C2-46B9-8FD6-40A2E14F88A2}" type="presParOf" srcId="{204C9BB5-98B6-4449-953B-83E869130D61}" destId="{55FDE400-65A4-45DD-B237-6AC52E0FFC59}" srcOrd="20" destOrd="0" presId="urn:microsoft.com/office/officeart/2005/8/layout/default#2"/>
    <dgm:cxn modelId="{2D84AFBA-F160-4747-80AD-845D71DED9D2}" type="presParOf" srcId="{204C9BB5-98B6-4449-953B-83E869130D61}" destId="{4699640E-356A-41E8-BD29-2946AB3B49B6}" srcOrd="21" destOrd="0" presId="urn:microsoft.com/office/officeart/2005/8/layout/default#2"/>
    <dgm:cxn modelId="{D72B1FB7-7629-4B39-9DC8-ECDB35E8C379}" type="presParOf" srcId="{204C9BB5-98B6-4449-953B-83E869130D61}" destId="{81987FF8-89AD-430F-99B6-638B36FE72EA}" srcOrd="22" destOrd="0" presId="urn:microsoft.com/office/officeart/2005/8/layout/default#2"/>
    <dgm:cxn modelId="{E2F6F6BE-A8D3-4DAF-BA17-CAA05F414401}" type="presParOf" srcId="{204C9BB5-98B6-4449-953B-83E869130D61}" destId="{1CADF704-AFFC-408F-9E7E-3C24B8E237DA}" srcOrd="23" destOrd="0" presId="urn:microsoft.com/office/officeart/2005/8/layout/default#2"/>
    <dgm:cxn modelId="{A08CAC96-7FC1-409A-A284-3C3A58825D69}" type="presParOf" srcId="{204C9BB5-98B6-4449-953B-83E869130D61}" destId="{D0C08FAB-D4DC-4634-9F54-AA99FDD4AF7C}" srcOrd="24"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B2331F-4142-46A7-8AEB-2E06358963A7}">
      <dsp:nvSpPr>
        <dsp:cNvPr id="0" name=""/>
        <dsp:cNvSpPr/>
      </dsp:nvSpPr>
      <dsp:spPr>
        <a:xfrm>
          <a:off x="2138400" y="34363"/>
          <a:ext cx="4341600" cy="1963636"/>
        </a:xfrm>
        <a:prstGeom prst="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_tradnl" sz="1800" b="1" kern="1200" baseline="0" dirty="0" smtClean="0"/>
            <a:t>La enseñanza  se fundamentaba en la memorización y repetición de textos.  “</a:t>
          </a:r>
          <a:r>
            <a:rPr lang="es-ES" sz="1800" b="1" kern="1200" baseline="0" dirty="0" smtClean="0"/>
            <a:t>Esta forma de pedagogía ahogó cualquier intento por introducir otros métodos de estudio y enseñanza (por ejemplo: análisis filológico e histórico)”</a:t>
          </a:r>
          <a:endParaRPr lang="es-ES" sz="1800" b="1" kern="1200" dirty="0"/>
        </a:p>
      </dsp:txBody>
      <dsp:txXfrm>
        <a:off x="2138400" y="34363"/>
        <a:ext cx="4341600" cy="1963636"/>
      </dsp:txXfrm>
    </dsp:sp>
    <dsp:sp modelId="{9BA92F18-0EE4-42F5-B15E-C7B19A7392F6}">
      <dsp:nvSpPr>
        <dsp:cNvPr id="0" name=""/>
        <dsp:cNvSpPr/>
      </dsp:nvSpPr>
      <dsp:spPr>
        <a:xfrm>
          <a:off x="0" y="34363"/>
          <a:ext cx="1944000" cy="196363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AD748C-B62B-41E5-AA12-8E2231E21D0A}">
      <dsp:nvSpPr>
        <dsp:cNvPr id="0" name=""/>
        <dsp:cNvSpPr/>
      </dsp:nvSpPr>
      <dsp:spPr>
        <a:xfrm>
          <a:off x="0" y="2322000"/>
          <a:ext cx="4341600" cy="1963636"/>
        </a:xfrm>
        <a:prstGeom prst="rect">
          <a:avLst/>
        </a:prstGeom>
        <a:solidFill>
          <a:schemeClr val="accent5">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b="1" kern="1200" baseline="0" dirty="0" smtClean="0">
              <a:solidFill>
                <a:schemeClr val="bg1"/>
              </a:solidFill>
            </a:rPr>
            <a:t>   La universidad ligó la enseñanza a los exámenes </a:t>
          </a:r>
          <a:r>
            <a:rPr lang="es-ES_tradnl" sz="2100" b="1" kern="1200" baseline="0" dirty="0" smtClean="0">
              <a:solidFill>
                <a:schemeClr val="bg1"/>
              </a:solidFill>
            </a:rPr>
            <a:t>“</a:t>
          </a:r>
          <a:r>
            <a:rPr lang="es-ES" sz="2100" b="1" kern="1200" baseline="0" dirty="0" smtClean="0">
              <a:solidFill>
                <a:schemeClr val="bg1"/>
              </a:solidFill>
            </a:rPr>
            <a:t>El examen era considerado como la culminación normal de un programa de estudios, que daba derecho a obtener un título oficial”.</a:t>
          </a:r>
          <a:r>
            <a:rPr lang="es-ES_tradnl" sz="2100" b="1" kern="1200" baseline="0" dirty="0" smtClean="0">
              <a:solidFill>
                <a:schemeClr val="bg1"/>
              </a:solidFill>
            </a:rPr>
            <a:t>                                                                     </a:t>
          </a:r>
          <a:endParaRPr lang="es-ES" sz="2100" kern="1200" dirty="0">
            <a:solidFill>
              <a:schemeClr val="bg1"/>
            </a:solidFill>
          </a:endParaRPr>
        </a:p>
      </dsp:txBody>
      <dsp:txXfrm>
        <a:off x="0" y="2322000"/>
        <a:ext cx="4341600" cy="1963636"/>
      </dsp:txXfrm>
    </dsp:sp>
    <dsp:sp modelId="{74C46627-A31E-4D1A-8A48-C78B09251B45}">
      <dsp:nvSpPr>
        <dsp:cNvPr id="0" name=""/>
        <dsp:cNvSpPr/>
      </dsp:nvSpPr>
      <dsp:spPr>
        <a:xfrm>
          <a:off x="4536000" y="2322000"/>
          <a:ext cx="1944000" cy="1963636"/>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6000" r="-2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41271C-0F3B-4F5E-BAA3-5EFD25D133DA}">
      <dsp:nvSpPr>
        <dsp:cNvPr id="0" name=""/>
        <dsp:cNvSpPr/>
      </dsp:nvSpPr>
      <dsp:spPr>
        <a:xfrm>
          <a:off x="3264032" y="1114837"/>
          <a:ext cx="2600166" cy="162767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625FC9-AEF2-4FB2-9DEC-8DABA3DE3A84}">
      <dsp:nvSpPr>
        <dsp:cNvPr id="0" name=""/>
        <dsp:cNvSpPr/>
      </dsp:nvSpPr>
      <dsp:spPr>
        <a:xfrm>
          <a:off x="0" y="1116312"/>
          <a:ext cx="2663667" cy="1619998"/>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6000" b="-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5F45C7-D476-41F9-ABE2-464ABBF5EAF1}">
      <dsp:nvSpPr>
        <dsp:cNvPr id="0" name=""/>
        <dsp:cNvSpPr/>
      </dsp:nvSpPr>
      <dsp:spPr>
        <a:xfrm>
          <a:off x="25217" y="2813073"/>
          <a:ext cx="2658213" cy="2813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60960" bIns="0" numCol="1" spcCol="1270" anchor="b" anchorCtr="0">
          <a:noAutofit/>
        </a:bodyPr>
        <a:lstStyle/>
        <a:p>
          <a:pPr lvl="0" algn="l" defTabSz="711200">
            <a:lnSpc>
              <a:spcPct val="90000"/>
            </a:lnSpc>
            <a:spcBef>
              <a:spcPct val="0"/>
            </a:spcBef>
            <a:spcAft>
              <a:spcPct val="35000"/>
            </a:spcAft>
          </a:pPr>
          <a:r>
            <a:rPr lang="es-ES" sz="1600" kern="1200" dirty="0" smtClean="0"/>
            <a:t>Fachada</a:t>
          </a:r>
          <a:endParaRPr lang="es-ES" sz="1600" kern="1200" dirty="0"/>
        </a:p>
      </dsp:txBody>
      <dsp:txXfrm>
        <a:off x="25217" y="2813073"/>
        <a:ext cx="2658213" cy="281352"/>
      </dsp:txXfrm>
    </dsp:sp>
    <dsp:sp modelId="{7B39796F-787F-4683-BBF3-FCCE1D62A3C2}">
      <dsp:nvSpPr>
        <dsp:cNvPr id="0" name=""/>
        <dsp:cNvSpPr/>
      </dsp:nvSpPr>
      <dsp:spPr>
        <a:xfrm>
          <a:off x="3925" y="1087116"/>
          <a:ext cx="2662806" cy="1710807"/>
        </a:xfrm>
        <a:prstGeom prst="rect">
          <a:avLst/>
        </a:pr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C1C8E429-DA37-4D1B-9B7D-1AF3E2517D5D}">
      <dsp:nvSpPr>
        <dsp:cNvPr id="0" name=""/>
        <dsp:cNvSpPr/>
      </dsp:nvSpPr>
      <dsp:spPr>
        <a:xfrm>
          <a:off x="3280936" y="2814991"/>
          <a:ext cx="2658213" cy="2813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60960" bIns="0" numCol="1" spcCol="1270" anchor="b" anchorCtr="0">
          <a:noAutofit/>
        </a:bodyPr>
        <a:lstStyle/>
        <a:p>
          <a:pPr lvl="0" algn="l" defTabSz="711200">
            <a:lnSpc>
              <a:spcPct val="90000"/>
            </a:lnSpc>
            <a:spcBef>
              <a:spcPct val="0"/>
            </a:spcBef>
            <a:spcAft>
              <a:spcPct val="35000"/>
            </a:spcAft>
          </a:pPr>
          <a:r>
            <a:rPr lang="es-ES" sz="1600" kern="1200" dirty="0" smtClean="0"/>
            <a:t>Investigación</a:t>
          </a:r>
          <a:endParaRPr lang="es-ES" sz="1600" kern="1200" dirty="0"/>
        </a:p>
      </dsp:txBody>
      <dsp:txXfrm>
        <a:off x="3280936" y="2814991"/>
        <a:ext cx="2658213" cy="281352"/>
      </dsp:txXfrm>
    </dsp:sp>
    <dsp:sp modelId="{1DBC2258-A075-49D2-926C-266BBE250EA4}">
      <dsp:nvSpPr>
        <dsp:cNvPr id="0" name=""/>
        <dsp:cNvSpPr/>
      </dsp:nvSpPr>
      <dsp:spPr>
        <a:xfrm>
          <a:off x="3253184" y="1097504"/>
          <a:ext cx="2662806" cy="1710807"/>
        </a:xfrm>
        <a:prstGeom prst="rect">
          <a:avLst/>
        </a:pr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D8B7C2-3593-4988-9A30-8940FCF4A974}">
      <dsp:nvSpPr>
        <dsp:cNvPr id="0" name=""/>
        <dsp:cNvSpPr/>
      </dsp:nvSpPr>
      <dsp:spPr>
        <a:xfrm>
          <a:off x="0" y="0"/>
          <a:ext cx="7560000" cy="1404156"/>
        </a:xfrm>
        <a:prstGeom prst="rect">
          <a:avLst/>
        </a:prstGeom>
        <a:solidFill>
          <a:schemeClr val="accent3">
            <a:lumMod val="75000"/>
          </a:schemeClr>
        </a:solidFill>
        <a:ln>
          <a:solidFill>
            <a:schemeClr val="accent3">
              <a:lumMod val="50000"/>
            </a:schemeClr>
          </a:solid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_tradnl" sz="2800" b="1" kern="1200" dirty="0" smtClean="0"/>
            <a:t>Durante la segunda mitad d</a:t>
          </a:r>
          <a:r>
            <a:rPr lang="es-ES" sz="2800" b="1" kern="1200" dirty="0" smtClean="0"/>
            <a:t>el siglo XX se </a:t>
          </a:r>
          <a:r>
            <a:rPr lang="es-ES" sz="2400" b="1" kern="1200" dirty="0" smtClean="0"/>
            <a:t>han</a:t>
          </a:r>
          <a:r>
            <a:rPr lang="es-ES" sz="2800" b="1" kern="1200" dirty="0" smtClean="0"/>
            <a:t> dado una serie de procesos relevantes</a:t>
          </a:r>
          <a:endParaRPr lang="es-ES" sz="2800" kern="1200" dirty="0"/>
        </a:p>
      </dsp:txBody>
      <dsp:txXfrm>
        <a:off x="0" y="0"/>
        <a:ext cx="7560000" cy="1404156"/>
      </dsp:txXfrm>
    </dsp:sp>
    <dsp:sp modelId="{6C4F34B6-D3EA-4FDC-98E9-3C95F70FCAB0}">
      <dsp:nvSpPr>
        <dsp:cNvPr id="0" name=""/>
        <dsp:cNvSpPr/>
      </dsp:nvSpPr>
      <dsp:spPr>
        <a:xfrm>
          <a:off x="0" y="1404156"/>
          <a:ext cx="1890000" cy="2948727"/>
        </a:xfrm>
        <a:prstGeom prst="rect">
          <a:avLst/>
        </a:prstGeom>
        <a:solidFill>
          <a:schemeClr val="lt1">
            <a:hueOff val="0"/>
            <a:satOff val="0"/>
            <a:lumOff val="0"/>
            <a:alphaOff val="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b="1" kern="1200" dirty="0" smtClean="0"/>
            <a:t>La masificación</a:t>
          </a:r>
        </a:p>
        <a:p>
          <a:pPr lvl="0" algn="ctr" defTabSz="711200" rtl="0">
            <a:lnSpc>
              <a:spcPct val="90000"/>
            </a:lnSpc>
            <a:spcBef>
              <a:spcPct val="0"/>
            </a:spcBef>
            <a:spcAft>
              <a:spcPct val="35000"/>
            </a:spcAft>
          </a:pPr>
          <a:r>
            <a:rPr lang="es-ES" sz="1600" b="1" kern="1200" dirty="0" smtClean="0"/>
            <a:t> (grupos numerosos)</a:t>
          </a:r>
          <a:endParaRPr lang="es-ES" sz="1600" kern="1200" dirty="0"/>
        </a:p>
      </dsp:txBody>
      <dsp:txXfrm>
        <a:off x="0" y="1404156"/>
        <a:ext cx="1890000" cy="2948727"/>
      </dsp:txXfrm>
    </dsp:sp>
    <dsp:sp modelId="{BF884F98-3BF7-48B1-B246-FC37B00EE9E9}">
      <dsp:nvSpPr>
        <dsp:cNvPr id="0" name=""/>
        <dsp:cNvSpPr/>
      </dsp:nvSpPr>
      <dsp:spPr>
        <a:xfrm>
          <a:off x="1890000" y="1404156"/>
          <a:ext cx="1890000" cy="2948727"/>
        </a:xfrm>
        <a:prstGeom prst="rect">
          <a:avLst/>
        </a:prstGeom>
        <a:solidFill>
          <a:schemeClr val="lt1">
            <a:hueOff val="0"/>
            <a:satOff val="0"/>
            <a:lumOff val="0"/>
            <a:alphaOff val="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b="1" kern="1200" dirty="0" smtClean="0"/>
            <a:t>La expansión y diversificación de instituciones, carreras y programas de postgrado</a:t>
          </a:r>
        </a:p>
        <a:p>
          <a:pPr lvl="0" algn="ctr" defTabSz="711200" rtl="0">
            <a:lnSpc>
              <a:spcPct val="90000"/>
            </a:lnSpc>
            <a:spcBef>
              <a:spcPct val="0"/>
            </a:spcBef>
            <a:spcAft>
              <a:spcPct val="35000"/>
            </a:spcAft>
          </a:pPr>
          <a:r>
            <a:rPr lang="es-VE" sz="1600" b="1" kern="1200" dirty="0" smtClean="0"/>
            <a:t>(entre ellas, la UCAB)</a:t>
          </a:r>
          <a:endParaRPr lang="es-ES" sz="1600" b="1" kern="1200" dirty="0" smtClean="0"/>
        </a:p>
      </dsp:txBody>
      <dsp:txXfrm>
        <a:off x="1890000" y="1404156"/>
        <a:ext cx="1890000" cy="2948727"/>
      </dsp:txXfrm>
    </dsp:sp>
    <dsp:sp modelId="{484CF8DD-F5FC-4EA9-9D6F-3585423C6272}">
      <dsp:nvSpPr>
        <dsp:cNvPr id="0" name=""/>
        <dsp:cNvSpPr/>
      </dsp:nvSpPr>
      <dsp:spPr>
        <a:xfrm>
          <a:off x="3780000" y="1404156"/>
          <a:ext cx="1890000" cy="2948727"/>
        </a:xfrm>
        <a:prstGeom prst="rect">
          <a:avLst/>
        </a:prstGeom>
        <a:solidFill>
          <a:schemeClr val="lt1">
            <a:hueOff val="0"/>
            <a:satOff val="0"/>
            <a:lumOff val="0"/>
            <a:alphaOff val="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b="1" kern="1200" dirty="0" smtClean="0"/>
            <a:t>“Una mayor toma de conciencia de la importancia fundamental que este tipo de educación  reviste para el desarrollo sociocultural y económico” (UNESCO, 1999)</a:t>
          </a:r>
          <a:endParaRPr lang="es-ES" sz="1600" kern="1200" dirty="0"/>
        </a:p>
      </dsp:txBody>
      <dsp:txXfrm>
        <a:off x="3780000" y="1404156"/>
        <a:ext cx="1890000" cy="2948727"/>
      </dsp:txXfrm>
    </dsp:sp>
    <dsp:sp modelId="{4F9A5D22-848B-4AF8-ABFC-8D9EE9BDB971}">
      <dsp:nvSpPr>
        <dsp:cNvPr id="0" name=""/>
        <dsp:cNvSpPr/>
      </dsp:nvSpPr>
      <dsp:spPr>
        <a:xfrm>
          <a:off x="5670000" y="1404156"/>
          <a:ext cx="1890000" cy="2948727"/>
        </a:xfrm>
        <a:prstGeom prst="rect">
          <a:avLst/>
        </a:prstGeom>
        <a:solidFill>
          <a:schemeClr val="lt1">
            <a:hueOff val="0"/>
            <a:satOff val="0"/>
            <a:lumOff val="0"/>
            <a:alphaOff val="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b="1" kern="1200" dirty="0" smtClean="0"/>
            <a:t>El surgimiento y la expansión de las Tecnologías de Información y Comunicación (TIC)</a:t>
          </a:r>
          <a:endParaRPr lang="es-ES" sz="1600" kern="1200" dirty="0"/>
        </a:p>
      </dsp:txBody>
      <dsp:txXfrm>
        <a:off x="5670000" y="1404156"/>
        <a:ext cx="1890000" cy="2948727"/>
      </dsp:txXfrm>
    </dsp:sp>
    <dsp:sp modelId="{951E8A15-7FE1-4E23-B306-DBD3C39E2B89}">
      <dsp:nvSpPr>
        <dsp:cNvPr id="0" name=""/>
        <dsp:cNvSpPr/>
      </dsp:nvSpPr>
      <dsp:spPr>
        <a:xfrm>
          <a:off x="0" y="4352883"/>
          <a:ext cx="7560000" cy="327636"/>
        </a:xfrm>
        <a:prstGeom prst="rect">
          <a:avLst/>
        </a:prstGeom>
        <a:solidFill>
          <a:schemeClr val="accent3">
            <a:lumMod val="75000"/>
          </a:schemeClr>
        </a:solidFill>
        <a:ln>
          <a:solidFill>
            <a:schemeClr val="accent3">
              <a:lumMod val="50000"/>
            </a:schemeClr>
          </a:solidFill>
        </a:ln>
        <a:effectLst/>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5B8152-752E-434B-84CC-8288DF265908}">
      <dsp:nvSpPr>
        <dsp:cNvPr id="0" name=""/>
        <dsp:cNvSpPr/>
      </dsp:nvSpPr>
      <dsp:spPr>
        <a:xfrm rot="10800000">
          <a:off x="1433127" y="216027"/>
          <a:ext cx="6032141" cy="2087946"/>
        </a:xfrm>
        <a:prstGeom prst="homePlate">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11250" tIns="64770" rIns="120904" bIns="64770" numCol="1" spcCol="1270" anchor="ctr" anchorCtr="0">
          <a:noAutofit/>
        </a:bodyPr>
        <a:lstStyle/>
        <a:p>
          <a:pPr lvl="0" algn="just" defTabSz="755650" rtl="0">
            <a:lnSpc>
              <a:spcPct val="90000"/>
            </a:lnSpc>
            <a:spcBef>
              <a:spcPct val="0"/>
            </a:spcBef>
            <a:spcAft>
              <a:spcPct val="35000"/>
            </a:spcAft>
          </a:pPr>
          <a:r>
            <a:rPr lang="es-ES" sz="1700" b="1" kern="1200" baseline="0" dirty="0" smtClean="0"/>
            <a:t>A partir de las reflexiones y los  cuestionamientos sobre los cambios, profundos y extensos, que se vienen dando en la educación superior  ha surgido la denominada </a:t>
          </a:r>
          <a:r>
            <a:rPr lang="es-ES" sz="1700" b="1" kern="1200" baseline="0" dirty="0" smtClean="0">
              <a:solidFill>
                <a:srgbClr val="FFFF00"/>
              </a:solidFill>
            </a:rPr>
            <a:t>“Universidad del Siglo XXI” </a:t>
          </a:r>
          <a:r>
            <a:rPr lang="es-ES" sz="1700" b="1" kern="1200" baseline="0" dirty="0" smtClean="0"/>
            <a:t>que debe romper el apego a una larga tradición  para enfrentar una modificación radical del sentido y los “modos de trabajar” los conocimientos.</a:t>
          </a:r>
          <a:endParaRPr lang="es-ES" sz="1700" kern="1200" baseline="0" dirty="0"/>
        </a:p>
      </dsp:txBody>
      <dsp:txXfrm rot="10800000">
        <a:off x="1955113" y="216027"/>
        <a:ext cx="5510155" cy="2087946"/>
      </dsp:txXfrm>
    </dsp:sp>
    <dsp:sp modelId="{3BE3967A-5B50-4032-AEB6-FBBB81F6CB87}">
      <dsp:nvSpPr>
        <dsp:cNvPr id="0" name=""/>
        <dsp:cNvSpPr/>
      </dsp:nvSpPr>
      <dsp:spPr>
        <a:xfrm>
          <a:off x="530578" y="0"/>
          <a:ext cx="2520000" cy="252000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7000" r="-2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11/layout/HexagonRadial">
  <dgm:title val="Hexágonos radiales"/>
  <dgm:desc val="Se usa para mostrar un proceso secuencial  relacionado con un tema o una idea centrales. Limitado a seis formas de Nivel 2. Funciona mejor con poco texto No aparece el texto sin utilizar, pero queda disponible si cambia entre diseño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Picture Frame">
  <dgm:title val="Marco de imagen"/>
  <dgm:desc val="Se usa para mostrar imágenes y el texto de Nivel 1 correspondiente. Ambos se muestran en un marco con desplazamiento. Funciona mejor solamente con texto de Nivel 1."/>
  <dgm:catLst>
    <dgm:cat type="picture" pri="6500"/>
    <dgm:cat type="officeonline" pri="10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4927"/>
        </dgm:alg>
        <dgm:shape xmlns:r="http://schemas.openxmlformats.org/officeDocument/2006/relationships" r:blip="">
          <dgm:adjLst/>
        </dgm:shape>
        <dgm:choose name="Name4">
          <dgm:if name="Name5" func="var" arg="dir" op="equ" val="norm">
            <dgm:constrLst>
              <dgm:constr type="l" for="ch" forName="ParentText" refType="w" fact="0"/>
              <dgm:constr type="t" for="ch" forName="ParentText" refType="h" fact="0.85"/>
              <dgm:constr type="w" for="ch" forName="ParentText" refType="w" fact="0.926"/>
              <dgm:constr type="h" for="ch" forName="ParentText" refType="h" fact="0.1463"/>
              <dgm:constr type="l" for="ch" forName="Accent1" refType="w" fact="0"/>
              <dgm:constr type="t" for="ch" forName="Accent1" refType="h" fact="0.1104"/>
              <dgm:constr type="w" for="ch" forName="Accent1" refType="w" fact="0.9276"/>
              <dgm:constr type="h" for="ch" forName="Accent1" refType="h" fact="0.8896"/>
              <dgm:constr type="l" for="ch" forName="Image" refType="w" fact="0.0721"/>
              <dgm:constr type="t" for="ch" forName="Image" refType="h" fact="0"/>
              <dgm:constr type="w" for="ch" forName="Image" refType="w" fact="0.9279"/>
              <dgm:constr type="h" for="ch" forName="Image" refType="h" fact="0.855"/>
            </dgm:constrLst>
          </dgm:if>
          <dgm:else name="Name6">
            <dgm:constrLst>
              <dgm:constr type="l" for="ch" forName="ParentText" refType="w" fact="0.0837"/>
              <dgm:constr type="t" for="ch" forName="ParentText" refType="h" fact="0.84"/>
              <dgm:constr type="w" for="ch" forName="ParentText" refType="w" fact="0.9163"/>
              <dgm:constr type="h" for="ch" forName="ParentText" refType="h" fact="0.1463"/>
              <dgm:constr type="l" for="ch" forName="Accent1" refType="w" fact="0.0724"/>
              <dgm:constr type="t" for="ch" forName="Accent1" refType="h" fact="0.1104"/>
              <dgm:constr type="w" for="ch" forName="Accent1" refType="w" fact="0.9276"/>
              <dgm:constr type="h" for="ch" forName="Accent1" refType="h" fact="0.8896"/>
              <dgm:constr type="l" for="ch" forName="Image" refType="w" fact="0"/>
              <dgm:constr type="t" for="ch" forName="Image" refType="h" fact="0"/>
              <dgm:constr type="w" for="ch" forName="Image" refType="w" fact="0.9279"/>
              <dgm:constr type="h" for="ch" forName="Image" refType="h" fact="0.855"/>
            </dgm:constrLst>
          </dgm:else>
        </dgm:choose>
        <dgm:layoutNode name="ParentText" styleLbl="revTx">
          <dgm:varLst>
            <dgm:chMax val="0"/>
            <dgm:chPref val="0"/>
            <dgm:bulletEnabled val="1"/>
          </dgm:varLst>
          <dgm:alg type="tx">
            <dgm:param type="parTxLTRAlign" val="l"/>
            <dgm:param type="parTxRTL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
            <dgm:constr type="bMarg" refType="primFontSz" fact="0"/>
          </dgm:constrLst>
          <dgm:ruleLst>
            <dgm:rule type="primFontSz" val="5" fact="NaN" max="NaN"/>
          </dgm:ruleLst>
        </dgm:layoutNode>
        <dgm:layoutNode name="Accent1" styleLbl="parChTrans1D1">
          <dgm:alg type="sp"/>
          <dgm:shape xmlns:r="http://schemas.openxmlformats.org/officeDocument/2006/relationships" type="rect" r:blip="" zOrderOff="10">
            <dgm:adjLst/>
          </dgm:shape>
          <dgm:presOf/>
        </dgm:layoutNode>
        <dgm:layoutNode name="Image" styleLbl="alignImgPlace1">
          <dgm:alg type="sp"/>
          <dgm:shape xmlns:r="http://schemas.openxmlformats.org/officeDocument/2006/relationships" type="rect" r:blip="" zOrderOff="-15"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83AE6-ED2C-4BA8-A469-FC421C711507}" type="datetimeFigureOut">
              <a:rPr lang="es-ES" smtClean="0"/>
              <a:pPr/>
              <a:t>19/07/2019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F141D5-C8F2-466F-908B-C19037C7A956}" type="slidenum">
              <a:rPr lang="es-ES" smtClean="0"/>
              <a:pPr/>
              <a:t>‹Nº›</a:t>
            </a:fld>
            <a:endParaRPr lang="es-ES"/>
          </a:p>
        </p:txBody>
      </p:sp>
    </p:spTree>
    <p:extLst>
      <p:ext uri="{BB962C8B-B14F-4D97-AF65-F5344CB8AC3E}">
        <p14:creationId xmlns:p14="http://schemas.microsoft.com/office/powerpoint/2010/main" val="2662759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1</a:t>
            </a:fld>
            <a:endParaRPr lang="es-V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10</a:t>
            </a:fld>
            <a:endParaRPr lang="es-V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11</a:t>
            </a:fld>
            <a:endParaRPr lang="es-V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12</a:t>
            </a:fld>
            <a:endParaRPr lang="es-V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13</a:t>
            </a:fld>
            <a:endParaRPr lang="es-V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14</a:t>
            </a:fld>
            <a:endParaRPr lang="es-V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15</a:t>
            </a:fld>
            <a:endParaRPr lang="es-V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16</a:t>
            </a:fld>
            <a:endParaRPr lang="es-V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409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51F2D7-3938-4980-AE51-F85A9FC662E0}" type="slidenum">
              <a:rPr lang="es-VE" smtClean="0"/>
              <a:pPr/>
              <a:t>17</a:t>
            </a:fld>
            <a:endParaRPr lang="es-V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19</a:t>
            </a:fld>
            <a:endParaRPr lang="es-V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409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51F2D7-3938-4980-AE51-F85A9FC662E0}" type="slidenum">
              <a:rPr lang="es-VE" smtClean="0"/>
              <a:pPr/>
              <a:t>20</a:t>
            </a:fld>
            <a:endParaRPr lang="es-V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2</a:t>
            </a:fld>
            <a:endParaRPr lang="es-V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409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51F2D7-3938-4980-AE51-F85A9FC662E0}" type="slidenum">
              <a:rPr lang="es-VE" smtClean="0"/>
              <a:pPr/>
              <a:t>21</a:t>
            </a:fld>
            <a:endParaRPr lang="es-V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VE" dirty="0" smtClean="0"/>
              <a:t>Los</a:t>
            </a:r>
            <a:r>
              <a:rPr lang="es-VE" baseline="0" dirty="0" smtClean="0"/>
              <a:t> niños/jóvenes de hoy están frente al televisor siguiendo dos o tres programas al a vez, capaces de seguir la trama y estar conectados adicionalmente a su celular. Ven lo que quieren, consumen contenidos a la carta.  </a:t>
            </a:r>
          </a:p>
          <a:p>
            <a:r>
              <a:rPr lang="es-VE" baseline="0" dirty="0" smtClean="0"/>
              <a:t>Ellos A esos mismos chamos son los que al día siguiente a las 7am deben estar en la escuela, </a:t>
            </a:r>
          </a:p>
          <a:p>
            <a:endParaRPr lang="es-VE" baseline="0" dirty="0" smtClean="0"/>
          </a:p>
          <a:p>
            <a:r>
              <a:rPr lang="es-VE" baseline="0" dirty="0" smtClean="0"/>
              <a:t>Los maestros somos inmigrantes tecnológicos  por tanto la apropiación es diferentes</a:t>
            </a:r>
            <a:endParaRPr lang="en-US" dirty="0"/>
          </a:p>
        </p:txBody>
      </p:sp>
      <p:sp>
        <p:nvSpPr>
          <p:cNvPr id="4" name="3 Marcador de número de diapositiva"/>
          <p:cNvSpPr>
            <a:spLocks noGrp="1"/>
          </p:cNvSpPr>
          <p:nvPr>
            <p:ph type="sldNum" sz="quarter" idx="10"/>
          </p:nvPr>
        </p:nvSpPr>
        <p:spPr/>
        <p:txBody>
          <a:bodyPr/>
          <a:lstStyle/>
          <a:p>
            <a:fld id="{CD429BE3-3CDD-4D24-B03D-B794B6DAEBE7}"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409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51F2D7-3938-4980-AE51-F85A9FC662E0}" type="slidenum">
              <a:rPr lang="es-VE" smtClean="0"/>
              <a:pPr/>
              <a:t>23</a:t>
            </a:fld>
            <a:endParaRPr lang="es-V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VE" dirty="0" smtClean="0"/>
              <a:t>Los</a:t>
            </a:r>
            <a:r>
              <a:rPr lang="es-VE" baseline="0" dirty="0" smtClean="0"/>
              <a:t> niños/jóvenes de hoy están frente al televisor siguiendo dos o tres programas al a vez, capaces de seguir la trama y estar conectados adicionalmente a su celular. Ven lo que quieren, consumen contenidos a la carta.  </a:t>
            </a:r>
          </a:p>
          <a:p>
            <a:r>
              <a:rPr lang="es-VE" baseline="0" dirty="0" smtClean="0"/>
              <a:t>Ellos A esos mismos chamos son los que al día siguiente a las 7am deben estar en la escuela, </a:t>
            </a:r>
          </a:p>
          <a:p>
            <a:endParaRPr lang="es-VE" baseline="0" dirty="0" smtClean="0"/>
          </a:p>
          <a:p>
            <a:r>
              <a:rPr lang="es-VE" baseline="0" dirty="0" smtClean="0"/>
              <a:t>Los maestros somos inmigrantes tecnológicos  por tanto la apropiación es diferentes</a:t>
            </a:r>
            <a:endParaRPr lang="en-US" dirty="0"/>
          </a:p>
        </p:txBody>
      </p:sp>
      <p:sp>
        <p:nvSpPr>
          <p:cNvPr id="4" name="3 Marcador de número de diapositiva"/>
          <p:cNvSpPr>
            <a:spLocks noGrp="1"/>
          </p:cNvSpPr>
          <p:nvPr>
            <p:ph type="sldNum" sz="quarter" idx="10"/>
          </p:nvPr>
        </p:nvSpPr>
        <p:spPr/>
        <p:txBody>
          <a:bodyPr/>
          <a:lstStyle/>
          <a:p>
            <a:fld id="{CD429BE3-3CDD-4D24-B03D-B794B6DAEBE7}"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409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51F2D7-3938-4980-AE51-F85A9FC662E0}" type="slidenum">
              <a:rPr lang="es-VE" smtClean="0"/>
              <a:pPr/>
              <a:t>25</a:t>
            </a:fld>
            <a:endParaRPr lang="es-V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37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737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85D059-E0CE-449B-85BA-47D248FBCE84}" type="slidenum">
              <a:rPr lang="es-VE" smtClean="0">
                <a:solidFill>
                  <a:srgbClr val="000000"/>
                </a:solidFill>
                <a:cs typeface="Arial" charset="0"/>
              </a:rPr>
              <a:pPr fontAlgn="base">
                <a:spcBef>
                  <a:spcPct val="0"/>
                </a:spcBef>
                <a:spcAft>
                  <a:spcPct val="0"/>
                </a:spcAft>
                <a:defRPr/>
              </a:pPr>
              <a:t>31</a:t>
            </a:fld>
            <a:endParaRPr lang="es-VE" smtClean="0">
              <a:solidFill>
                <a:srgbClr val="000000"/>
              </a:solidFill>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3</a:t>
            </a:fld>
            <a:endParaRPr lang="es-V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4</a:t>
            </a:fld>
            <a:endParaRPr lang="es-V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5</a:t>
            </a:fld>
            <a:endParaRPr lang="es-V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6</a:t>
            </a:fld>
            <a:endParaRPr lang="es-V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7</a:t>
            </a:fld>
            <a:endParaRPr lang="es-V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FB039D18-9C62-43A0-BBB4-0A0CBD17F295}" type="slidenum">
              <a:rPr lang="es-ES" smtClean="0">
                <a:latin typeface="Arial" pitchFamily="34" charset="0"/>
              </a:rPr>
              <a:pPr/>
              <a:t>8</a:t>
            </a:fld>
            <a:endParaRPr lang="es-ES" smtClean="0">
              <a:latin typeface="Arial" pitchFamily="34"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s-VE"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VE"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4524E-58C8-472A-BE76-B5A2B12F622B}" type="slidenum">
              <a:rPr lang="es-VE" smtClean="0"/>
              <a:pPr fontAlgn="base">
                <a:spcBef>
                  <a:spcPct val="0"/>
                </a:spcBef>
                <a:spcAft>
                  <a:spcPct val="0"/>
                </a:spcAft>
                <a:defRPr/>
              </a:pPr>
              <a:t>9</a:t>
            </a:fld>
            <a:endParaRPr lang="es-V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1203B942-F998-4523-ACC0-472A047E59FA}" type="datetimeFigureOut">
              <a:rPr lang="es-ES" smtClean="0"/>
              <a:pPr/>
              <a:t>19/07/2019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0C54382-E54E-426B-AF36-28A488F92100}" type="slidenum">
              <a:rPr lang="es-ES" smtClean="0"/>
              <a:pPr/>
              <a:t>‹Nº›</a:t>
            </a:fld>
            <a:endParaRPr lang="es-ES"/>
          </a:p>
        </p:txBody>
      </p:sp>
    </p:spTree>
    <p:extLst>
      <p:ext uri="{BB962C8B-B14F-4D97-AF65-F5344CB8AC3E}">
        <p14:creationId xmlns:p14="http://schemas.microsoft.com/office/powerpoint/2010/main" val="2921251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203B942-F998-4523-ACC0-472A047E59FA}" type="datetimeFigureOut">
              <a:rPr lang="es-ES" smtClean="0"/>
              <a:pPr/>
              <a:t>19/07/2019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0C54382-E54E-426B-AF36-28A488F92100}" type="slidenum">
              <a:rPr lang="es-ES" smtClean="0"/>
              <a:pPr/>
              <a:t>‹Nº›</a:t>
            </a:fld>
            <a:endParaRPr lang="es-ES"/>
          </a:p>
        </p:txBody>
      </p:sp>
    </p:spTree>
    <p:extLst>
      <p:ext uri="{BB962C8B-B14F-4D97-AF65-F5344CB8AC3E}">
        <p14:creationId xmlns:p14="http://schemas.microsoft.com/office/powerpoint/2010/main" val="1235115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203B942-F998-4523-ACC0-472A047E59FA}" type="datetimeFigureOut">
              <a:rPr lang="es-ES" smtClean="0"/>
              <a:pPr/>
              <a:t>19/07/2019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0C54382-E54E-426B-AF36-28A488F92100}" type="slidenum">
              <a:rPr lang="es-ES" smtClean="0"/>
              <a:pPr/>
              <a:t>‹Nº›</a:t>
            </a:fld>
            <a:endParaRPr lang="es-ES"/>
          </a:p>
        </p:txBody>
      </p:sp>
    </p:spTree>
    <p:extLst>
      <p:ext uri="{BB962C8B-B14F-4D97-AF65-F5344CB8AC3E}">
        <p14:creationId xmlns:p14="http://schemas.microsoft.com/office/powerpoint/2010/main" val="1443584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203B942-F998-4523-ACC0-472A047E59FA}" type="datetimeFigureOut">
              <a:rPr lang="es-ES" smtClean="0"/>
              <a:pPr/>
              <a:t>19/07/2019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0C54382-E54E-426B-AF36-28A488F92100}" type="slidenum">
              <a:rPr lang="es-ES" smtClean="0"/>
              <a:pPr/>
              <a:t>‹Nº›</a:t>
            </a:fld>
            <a:endParaRPr lang="es-ES"/>
          </a:p>
        </p:txBody>
      </p:sp>
    </p:spTree>
    <p:extLst>
      <p:ext uri="{BB962C8B-B14F-4D97-AF65-F5344CB8AC3E}">
        <p14:creationId xmlns:p14="http://schemas.microsoft.com/office/powerpoint/2010/main" val="4281030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203B942-F998-4523-ACC0-472A047E59FA}" type="datetimeFigureOut">
              <a:rPr lang="es-ES" smtClean="0"/>
              <a:pPr/>
              <a:t>19/07/2019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0C54382-E54E-426B-AF36-28A488F92100}" type="slidenum">
              <a:rPr lang="es-ES" smtClean="0"/>
              <a:pPr/>
              <a:t>‹Nº›</a:t>
            </a:fld>
            <a:endParaRPr lang="es-ES"/>
          </a:p>
        </p:txBody>
      </p:sp>
    </p:spTree>
    <p:extLst>
      <p:ext uri="{BB962C8B-B14F-4D97-AF65-F5344CB8AC3E}">
        <p14:creationId xmlns:p14="http://schemas.microsoft.com/office/powerpoint/2010/main" val="1157703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1203B942-F998-4523-ACC0-472A047E59FA}" type="datetimeFigureOut">
              <a:rPr lang="es-ES" smtClean="0"/>
              <a:pPr/>
              <a:t>19/07/2019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0C54382-E54E-426B-AF36-28A488F92100}" type="slidenum">
              <a:rPr lang="es-ES" smtClean="0"/>
              <a:pPr/>
              <a:t>‹Nº›</a:t>
            </a:fld>
            <a:endParaRPr lang="es-ES"/>
          </a:p>
        </p:txBody>
      </p:sp>
    </p:spTree>
    <p:extLst>
      <p:ext uri="{BB962C8B-B14F-4D97-AF65-F5344CB8AC3E}">
        <p14:creationId xmlns:p14="http://schemas.microsoft.com/office/powerpoint/2010/main" val="3867092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1203B942-F998-4523-ACC0-472A047E59FA}" type="datetimeFigureOut">
              <a:rPr lang="es-ES" smtClean="0"/>
              <a:pPr/>
              <a:t>19/07/2019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0C54382-E54E-426B-AF36-28A488F92100}" type="slidenum">
              <a:rPr lang="es-ES" smtClean="0"/>
              <a:pPr/>
              <a:t>‹Nº›</a:t>
            </a:fld>
            <a:endParaRPr lang="es-ES"/>
          </a:p>
        </p:txBody>
      </p:sp>
    </p:spTree>
    <p:extLst>
      <p:ext uri="{BB962C8B-B14F-4D97-AF65-F5344CB8AC3E}">
        <p14:creationId xmlns:p14="http://schemas.microsoft.com/office/powerpoint/2010/main" val="4107388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1203B942-F998-4523-ACC0-472A047E59FA}" type="datetimeFigureOut">
              <a:rPr lang="es-ES" smtClean="0"/>
              <a:pPr/>
              <a:t>19/07/2019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0C54382-E54E-426B-AF36-28A488F92100}" type="slidenum">
              <a:rPr lang="es-ES" smtClean="0"/>
              <a:pPr/>
              <a:t>‹Nº›</a:t>
            </a:fld>
            <a:endParaRPr lang="es-ES"/>
          </a:p>
        </p:txBody>
      </p:sp>
    </p:spTree>
    <p:extLst>
      <p:ext uri="{BB962C8B-B14F-4D97-AF65-F5344CB8AC3E}">
        <p14:creationId xmlns:p14="http://schemas.microsoft.com/office/powerpoint/2010/main" val="1010399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203B942-F998-4523-ACC0-472A047E59FA}" type="datetimeFigureOut">
              <a:rPr lang="es-ES" smtClean="0"/>
              <a:pPr/>
              <a:t>19/07/2019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0C54382-E54E-426B-AF36-28A488F92100}" type="slidenum">
              <a:rPr lang="es-ES" smtClean="0"/>
              <a:pPr/>
              <a:t>‹Nº›</a:t>
            </a:fld>
            <a:endParaRPr lang="es-ES"/>
          </a:p>
        </p:txBody>
      </p:sp>
    </p:spTree>
    <p:extLst>
      <p:ext uri="{BB962C8B-B14F-4D97-AF65-F5344CB8AC3E}">
        <p14:creationId xmlns:p14="http://schemas.microsoft.com/office/powerpoint/2010/main" val="4175961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203B942-F998-4523-ACC0-472A047E59FA}" type="datetimeFigureOut">
              <a:rPr lang="es-ES" smtClean="0"/>
              <a:pPr/>
              <a:t>19/07/2019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0C54382-E54E-426B-AF36-28A488F92100}" type="slidenum">
              <a:rPr lang="es-ES" smtClean="0"/>
              <a:pPr/>
              <a:t>‹Nº›</a:t>
            </a:fld>
            <a:endParaRPr lang="es-ES"/>
          </a:p>
        </p:txBody>
      </p:sp>
    </p:spTree>
    <p:extLst>
      <p:ext uri="{BB962C8B-B14F-4D97-AF65-F5344CB8AC3E}">
        <p14:creationId xmlns:p14="http://schemas.microsoft.com/office/powerpoint/2010/main" val="1750849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203B942-F998-4523-ACC0-472A047E59FA}" type="datetimeFigureOut">
              <a:rPr lang="es-ES" smtClean="0"/>
              <a:pPr/>
              <a:t>19/07/2019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0C54382-E54E-426B-AF36-28A488F92100}" type="slidenum">
              <a:rPr lang="es-ES" smtClean="0"/>
              <a:pPr/>
              <a:t>‹Nº›</a:t>
            </a:fld>
            <a:endParaRPr lang="es-ES"/>
          </a:p>
        </p:txBody>
      </p:sp>
    </p:spTree>
    <p:extLst>
      <p:ext uri="{BB962C8B-B14F-4D97-AF65-F5344CB8AC3E}">
        <p14:creationId xmlns:p14="http://schemas.microsoft.com/office/powerpoint/2010/main" val="2317966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03B942-F998-4523-ACC0-472A047E59FA}" type="datetimeFigureOut">
              <a:rPr lang="es-ES" smtClean="0"/>
              <a:pPr/>
              <a:t>19/07/2019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C54382-E54E-426B-AF36-28A488F92100}" type="slidenum">
              <a:rPr lang="es-ES" smtClean="0"/>
              <a:pPr/>
              <a:t>‹Nº›</a:t>
            </a:fld>
            <a:endParaRPr lang="es-ES"/>
          </a:p>
        </p:txBody>
      </p:sp>
    </p:spTree>
    <p:extLst>
      <p:ext uri="{BB962C8B-B14F-4D97-AF65-F5344CB8AC3E}">
        <p14:creationId xmlns:p14="http://schemas.microsoft.com/office/powerpoint/2010/main" val="20802822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hyperlink" Target="http://images.google.com/imgres?imgurl=http://saeros.files.wordpress.com/2007/09/ipod-nano.jpg&amp;imgrefurl=http://canalmac.no-ip.info/?p=5680&amp;usg=__aGwChG5aA-uuUHvvWoB7ynlkmE4=&amp;h=449&amp;w=480&amp;sz=27&amp;hl=es&amp;start=5&amp;um=1&amp;tbnid=9wUwCBZXlSpFcM:&amp;tbnh=121&amp;tbnw=129&amp;prev=/images?q=ipod&amp;hl=es&amp;rls=com.microsoft:en-US&amp;um=1" TargetMode="External"/><Relationship Id="rId7"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hyperlink" Target="http://images.google.com/imgres?imgurl=http://www.oelse.com/wp-content/uploads/2007/06/hp.jpg&amp;imgrefurl=http://www.oelse.com/tag/ordenador&amp;usg=__nsqncs0AvVSCc7ST7hil18bxwbc=&amp;h=297&amp;w=418&amp;sz=17&amp;hl=es&amp;start=20&amp;um=1&amp;tbnid=x7EiMhCk-ZQNsM:&amp;tbnh=89&amp;tbnw=125&amp;prev=/images?q=ordenador&amp;ndsp=18&amp;hl=es&amp;rls=com.microsoft:en-US&amp;sa=N&amp;start=18&amp;um=1" TargetMode="External"/><Relationship Id="rId4" Type="http://schemas.openxmlformats.org/officeDocument/2006/relationships/image" Target="../media/image24.jpeg"/><Relationship Id="rId9" Type="http://schemas.openxmlformats.org/officeDocument/2006/relationships/image" Target="../media/image28.jpe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31.png"/><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gif"/><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3" cstate="print">
            <a:extLst>
              <a:ext uri="{28A0092B-C50C-407E-A947-70E740481C1C}">
                <a14:useLocalDpi xmlns:a14="http://schemas.microsoft.com/office/drawing/2010/main" val="0"/>
              </a:ext>
            </a:extLst>
          </a:blip>
          <a:srcRect b="7041"/>
          <a:stretch/>
        </p:blipFill>
        <p:spPr>
          <a:xfrm>
            <a:off x="108000" y="116632"/>
            <a:ext cx="8928000" cy="2766780"/>
          </a:xfrm>
          <a:prstGeom prst="rect">
            <a:avLst/>
          </a:prstGeom>
        </p:spPr>
      </p:pic>
      <p:sp>
        <p:nvSpPr>
          <p:cNvPr id="7171" name="3 Subtítulo"/>
          <p:cNvSpPr>
            <a:spLocks noGrp="1"/>
          </p:cNvSpPr>
          <p:nvPr>
            <p:ph type="subTitle" idx="1"/>
          </p:nvPr>
        </p:nvSpPr>
        <p:spPr>
          <a:xfrm>
            <a:off x="107156" y="3141368"/>
            <a:ext cx="8929688" cy="3600000"/>
          </a:xfrm>
        </p:spPr>
        <p:txBody>
          <a:bodyPr rtlCol="0">
            <a:noAutofit/>
          </a:bodyPr>
          <a:lstStyle/>
          <a:p>
            <a:pPr>
              <a:spcBef>
                <a:spcPts val="600"/>
              </a:spcBef>
              <a:spcAft>
                <a:spcPts val="600"/>
              </a:spcAft>
              <a:defRPr/>
            </a:pPr>
            <a:r>
              <a:rPr lang="es-VE" sz="1800" b="1" cap="small" dirty="0">
                <a:ln w="12700">
                  <a:solidFill>
                    <a:schemeClr val="tx2">
                      <a:lumMod val="50000"/>
                    </a:schemeClr>
                  </a:solidFill>
                  <a:prstDash val="solid"/>
                </a:ln>
                <a:solidFill>
                  <a:schemeClr val="accent1">
                    <a:lumMod val="75000"/>
                  </a:schemeClr>
                </a:solidFill>
                <a:effectLst>
                  <a:outerShdw blurRad="41275" dist="20320" dir="1800000" algn="tl" rotWithShape="0">
                    <a:srgbClr val="000000">
                      <a:alpha val="40000"/>
                    </a:srgbClr>
                  </a:outerShdw>
                </a:effectLst>
                <a:latin typeface="Book Antiqua" panose="02040602050305030304" pitchFamily="18" charset="0"/>
              </a:rPr>
              <a:t>Facultad de </a:t>
            </a:r>
            <a:r>
              <a:rPr lang="es-VE" sz="1800" b="1" cap="small" dirty="0" smtClean="0">
                <a:ln w="12700">
                  <a:solidFill>
                    <a:schemeClr val="tx2">
                      <a:lumMod val="50000"/>
                    </a:schemeClr>
                  </a:solidFill>
                  <a:prstDash val="solid"/>
                </a:ln>
                <a:solidFill>
                  <a:schemeClr val="accent1">
                    <a:lumMod val="75000"/>
                  </a:schemeClr>
                </a:solidFill>
                <a:effectLst>
                  <a:outerShdw blurRad="41275" dist="20320" dir="1800000" algn="tl" rotWithShape="0">
                    <a:srgbClr val="000000">
                      <a:alpha val="40000"/>
                    </a:srgbClr>
                  </a:outerShdw>
                </a:effectLst>
                <a:latin typeface="Book Antiqua" panose="02040602050305030304" pitchFamily="18" charset="0"/>
              </a:rPr>
              <a:t>Ingeniería</a:t>
            </a:r>
          </a:p>
          <a:p>
            <a:pPr>
              <a:spcBef>
                <a:spcPts val="600"/>
              </a:spcBef>
              <a:spcAft>
                <a:spcPts val="600"/>
              </a:spcAft>
              <a:defRPr/>
            </a:pPr>
            <a:r>
              <a:rPr lang="es-VE" sz="1800" b="1" cap="small" dirty="0" smtClean="0">
                <a:ln w="12700">
                  <a:solidFill>
                    <a:schemeClr val="tx2">
                      <a:lumMod val="50000"/>
                    </a:schemeClr>
                  </a:solidFill>
                  <a:prstDash val="solid"/>
                </a:ln>
                <a:solidFill>
                  <a:schemeClr val="accent1">
                    <a:lumMod val="75000"/>
                  </a:schemeClr>
                </a:solidFill>
                <a:effectLst>
                  <a:outerShdw blurRad="41275" dist="20320" dir="1800000" algn="tl" rotWithShape="0">
                    <a:srgbClr val="000000">
                      <a:alpha val="40000"/>
                    </a:srgbClr>
                  </a:outerShdw>
                </a:effectLst>
                <a:latin typeface="Book Antiqua" panose="02040602050305030304" pitchFamily="18" charset="0"/>
              </a:rPr>
              <a:t>Centro  </a:t>
            </a:r>
            <a:r>
              <a:rPr lang="es-VE" sz="1800" b="1" cap="small" dirty="0">
                <a:ln w="12700">
                  <a:solidFill>
                    <a:schemeClr val="tx2">
                      <a:lumMod val="50000"/>
                    </a:schemeClr>
                  </a:solidFill>
                  <a:prstDash val="solid"/>
                </a:ln>
                <a:solidFill>
                  <a:schemeClr val="accent1">
                    <a:lumMod val="75000"/>
                  </a:schemeClr>
                </a:solidFill>
                <a:effectLst>
                  <a:outerShdw blurRad="41275" dist="20320" dir="1800000" algn="tl" rotWithShape="0">
                    <a:srgbClr val="000000">
                      <a:alpha val="40000"/>
                    </a:srgbClr>
                  </a:outerShdw>
                </a:effectLst>
                <a:latin typeface="Book Antiqua" panose="02040602050305030304" pitchFamily="18" charset="0"/>
              </a:rPr>
              <a:t>de </a:t>
            </a:r>
            <a:r>
              <a:rPr lang="es-VE" sz="1800" b="1" cap="small" dirty="0" smtClean="0">
                <a:ln w="12700">
                  <a:solidFill>
                    <a:schemeClr val="tx2">
                      <a:lumMod val="50000"/>
                    </a:schemeClr>
                  </a:solidFill>
                  <a:prstDash val="solid"/>
                </a:ln>
                <a:solidFill>
                  <a:schemeClr val="accent1">
                    <a:lumMod val="75000"/>
                  </a:schemeClr>
                </a:solidFill>
                <a:effectLst>
                  <a:outerShdw blurRad="41275" dist="20320" dir="1800000" algn="tl" rotWithShape="0">
                    <a:srgbClr val="000000">
                      <a:alpha val="40000"/>
                    </a:srgbClr>
                  </a:outerShdw>
                </a:effectLst>
                <a:latin typeface="Book Antiqua" panose="02040602050305030304" pitchFamily="18" charset="0"/>
              </a:rPr>
              <a:t> Investigación  y  Desarrollo  de  Ingeniería</a:t>
            </a:r>
          </a:p>
          <a:p>
            <a:pPr eaLnBrk="1" fontAlgn="auto" hangingPunct="1">
              <a:spcBef>
                <a:spcPts val="0"/>
              </a:spcBef>
              <a:defRPr/>
            </a:pPr>
            <a:endParaRPr lang="es-VE" sz="1600" b="1" cap="small" dirty="0" smtClean="0">
              <a:solidFill>
                <a:schemeClr val="accent6">
                  <a:lumMod val="50000"/>
                </a:schemeClr>
              </a:solidFill>
              <a:effectLst>
                <a:outerShdw blurRad="38100" dist="38100" dir="2700000" algn="tl">
                  <a:srgbClr val="000000">
                    <a:alpha val="43137"/>
                  </a:srgbClr>
                </a:outerShdw>
              </a:effectLst>
              <a:latin typeface="Book Antiqua" pitchFamily="18" charset="0"/>
              <a:cs typeface="Tahoma" pitchFamily="34" charset="0"/>
            </a:endParaRPr>
          </a:p>
          <a:p>
            <a:pPr eaLnBrk="1" fontAlgn="auto" hangingPunct="1">
              <a:spcBef>
                <a:spcPts val="0"/>
              </a:spcBef>
              <a:defRPr/>
            </a:pPr>
            <a:endParaRPr lang="es-VE" sz="1600" b="1" cap="small" dirty="0" smtClean="0">
              <a:solidFill>
                <a:schemeClr val="accent6">
                  <a:lumMod val="50000"/>
                </a:schemeClr>
              </a:solidFill>
              <a:effectLst>
                <a:outerShdw blurRad="38100" dist="38100" dir="2700000" algn="tl">
                  <a:srgbClr val="000000">
                    <a:alpha val="43137"/>
                  </a:srgbClr>
                </a:outerShdw>
              </a:effectLst>
              <a:latin typeface="Book Antiqua" pitchFamily="18" charset="0"/>
              <a:cs typeface="Tahoma" pitchFamily="34" charset="0"/>
            </a:endParaRPr>
          </a:p>
          <a:p>
            <a:pPr eaLnBrk="1" fontAlgn="auto" hangingPunct="1">
              <a:spcBef>
                <a:spcPts val="600"/>
              </a:spcBef>
              <a:spcAft>
                <a:spcPts val="600"/>
              </a:spcAft>
              <a:defRPr/>
            </a:pPr>
            <a:r>
              <a:rPr lang="es-VE" sz="2000" b="1" cap="small" dirty="0" smtClean="0">
                <a:solidFill>
                  <a:schemeClr val="accent6">
                    <a:lumMod val="50000"/>
                  </a:schemeClr>
                </a:solidFill>
                <a:effectLst>
                  <a:outerShdw blurRad="38100" dist="38100" dir="2700000" algn="tl">
                    <a:srgbClr val="000000">
                      <a:alpha val="43137"/>
                    </a:srgbClr>
                  </a:outerShdw>
                </a:effectLst>
                <a:latin typeface="Book Antiqua" pitchFamily="18" charset="0"/>
                <a:cs typeface="Tahoma" pitchFamily="34" charset="0"/>
              </a:rPr>
              <a:t> </a:t>
            </a:r>
            <a:r>
              <a:rPr lang="es-VE" sz="2000" b="1" cap="small" dirty="0" smtClean="0">
                <a:ln>
                  <a:solidFill>
                    <a:schemeClr val="tx1"/>
                  </a:solidFill>
                </a:ln>
                <a:solidFill>
                  <a:srgbClr val="C00000"/>
                </a:solidFill>
                <a:effectLst>
                  <a:outerShdw blurRad="38100" dist="38100" dir="2700000" algn="tl">
                    <a:srgbClr val="000000">
                      <a:alpha val="43137"/>
                    </a:srgbClr>
                  </a:outerShdw>
                </a:effectLst>
                <a:latin typeface="Book Antiqua" panose="02040602050305030304" pitchFamily="18" charset="0"/>
                <a:cs typeface="Tahoma" pitchFamily="34" charset="0"/>
              </a:rPr>
              <a:t>La Universidad del Siglo XXI </a:t>
            </a:r>
          </a:p>
          <a:p>
            <a:pPr eaLnBrk="1" fontAlgn="auto" hangingPunct="1">
              <a:spcBef>
                <a:spcPts val="600"/>
              </a:spcBef>
              <a:spcAft>
                <a:spcPts val="600"/>
              </a:spcAft>
              <a:defRPr/>
            </a:pPr>
            <a:r>
              <a:rPr lang="es-VE" sz="2000" b="1" cap="small" dirty="0" smtClean="0">
                <a:ln>
                  <a:solidFill>
                    <a:schemeClr val="tx1"/>
                  </a:solidFill>
                </a:ln>
                <a:solidFill>
                  <a:srgbClr val="C00000"/>
                </a:solidFill>
                <a:effectLst>
                  <a:outerShdw blurRad="38100" dist="38100" dir="2700000" algn="tl">
                    <a:srgbClr val="000000">
                      <a:alpha val="43137"/>
                    </a:srgbClr>
                  </a:outerShdw>
                </a:effectLst>
                <a:latin typeface="Book Antiqua" panose="02040602050305030304" pitchFamily="18" charset="0"/>
                <a:cs typeface="Tahoma" pitchFamily="34" charset="0"/>
              </a:rPr>
              <a:t>Innovación Educativa, Uso de las TIC y algo más….</a:t>
            </a:r>
          </a:p>
          <a:p>
            <a:pPr eaLnBrk="1" fontAlgn="auto" hangingPunct="1">
              <a:lnSpc>
                <a:spcPct val="110000"/>
              </a:lnSpc>
              <a:spcBef>
                <a:spcPts val="0"/>
              </a:spcBef>
              <a:defRPr/>
            </a:pPr>
            <a:endParaRPr lang="es-VE" sz="1600" b="1" cap="small" dirty="0" smtClean="0">
              <a:solidFill>
                <a:srgbClr val="C00000"/>
              </a:solidFill>
              <a:effectLst>
                <a:outerShdw blurRad="38100" dist="38100" dir="2700000" algn="tl">
                  <a:srgbClr val="000000">
                    <a:alpha val="43137"/>
                  </a:srgbClr>
                </a:outerShdw>
              </a:effectLst>
              <a:latin typeface="Book Antiqua" pitchFamily="18" charset="0"/>
              <a:cs typeface="Tahoma" pitchFamily="34" charset="0"/>
            </a:endParaRPr>
          </a:p>
          <a:p>
            <a:pPr eaLnBrk="1" fontAlgn="auto" hangingPunct="1">
              <a:lnSpc>
                <a:spcPct val="110000"/>
              </a:lnSpc>
              <a:spcBef>
                <a:spcPts val="0"/>
              </a:spcBef>
              <a:defRPr/>
            </a:pPr>
            <a:endParaRPr lang="es-VE" sz="1600" b="1" cap="small" dirty="0" smtClean="0">
              <a:solidFill>
                <a:schemeClr val="accent6">
                  <a:lumMod val="50000"/>
                </a:schemeClr>
              </a:solidFill>
              <a:effectLst>
                <a:outerShdw blurRad="38100" dist="38100" dir="2700000" algn="tl">
                  <a:srgbClr val="000000">
                    <a:alpha val="43137"/>
                  </a:srgbClr>
                </a:outerShdw>
              </a:effectLst>
              <a:latin typeface="Book Antiqua" pitchFamily="18" charset="0"/>
              <a:cs typeface="Tahoma" pitchFamily="34" charset="0"/>
            </a:endParaRPr>
          </a:p>
          <a:p>
            <a:pPr>
              <a:spcBef>
                <a:spcPts val="600"/>
              </a:spcBef>
              <a:spcAft>
                <a:spcPts val="600"/>
              </a:spcAft>
              <a:tabLst>
                <a:tab pos="8434388" algn="l"/>
              </a:tabLst>
              <a:defRPr/>
            </a:pPr>
            <a:r>
              <a:rPr lang="es-ES" sz="1600" b="1" cap="small" dirty="0" smtClean="0">
                <a:ln w="6350">
                  <a:solidFill>
                    <a:schemeClr val="bg2">
                      <a:lumMod val="10000"/>
                    </a:schemeClr>
                  </a:solidFill>
                </a:ln>
                <a:solidFill>
                  <a:schemeClr val="accent3">
                    <a:lumMod val="50000"/>
                  </a:schemeClr>
                </a:solidFill>
                <a:effectLst>
                  <a:outerShdw blurRad="38100" dist="38100" dir="2700000" algn="tl">
                    <a:srgbClr val="000000">
                      <a:alpha val="43137"/>
                    </a:srgbClr>
                  </a:outerShdw>
                </a:effectLst>
                <a:latin typeface="Book Antiqua" pitchFamily="18" charset="0"/>
                <a:cs typeface="Tahoma" pitchFamily="34" charset="0"/>
              </a:rPr>
              <a:t>Dra. María Isabel López Echeverría</a:t>
            </a:r>
            <a:endParaRPr lang="es-ES" sz="1600" b="1" cap="small" dirty="0">
              <a:ln w="6350">
                <a:solidFill>
                  <a:schemeClr val="bg2">
                    <a:lumMod val="10000"/>
                  </a:schemeClr>
                </a:solidFill>
              </a:ln>
              <a:solidFill>
                <a:schemeClr val="accent3">
                  <a:lumMod val="50000"/>
                </a:schemeClr>
              </a:solidFill>
              <a:latin typeface="Book Antiqua" panose="02040602050305030304" pitchFamily="18" charset="0"/>
            </a:endParaRPr>
          </a:p>
          <a:p>
            <a:pPr eaLnBrk="1" fontAlgn="auto" hangingPunct="1">
              <a:spcBef>
                <a:spcPts val="600"/>
              </a:spcBef>
              <a:spcAft>
                <a:spcPts val="600"/>
              </a:spcAft>
              <a:tabLst>
                <a:tab pos="8434388" algn="l"/>
              </a:tabLst>
              <a:defRPr/>
            </a:pPr>
            <a:r>
              <a:rPr lang="es-VE" sz="1600" b="1" cap="small" dirty="0" smtClean="0">
                <a:ln w="6350">
                  <a:solidFill>
                    <a:schemeClr val="bg2">
                      <a:lumMod val="10000"/>
                    </a:schemeClr>
                  </a:solidFill>
                </a:ln>
                <a:solidFill>
                  <a:schemeClr val="accent3">
                    <a:lumMod val="50000"/>
                  </a:schemeClr>
                </a:solidFill>
                <a:effectLst>
                  <a:outerShdw blurRad="38100" dist="38100" dir="2700000" algn="tl">
                    <a:srgbClr val="000000">
                      <a:alpha val="43137"/>
                    </a:srgbClr>
                  </a:outerShdw>
                </a:effectLst>
                <a:latin typeface="Book Antiqua" pitchFamily="18" charset="0"/>
                <a:cs typeface="Tahoma" pitchFamily="34" charset="0"/>
              </a:rPr>
              <a:t>Noviembre 2016</a:t>
            </a:r>
          </a:p>
        </p:txBody>
      </p:sp>
      <p:sp>
        <p:nvSpPr>
          <p:cNvPr id="5" name="4 Rectángulo"/>
          <p:cNvSpPr/>
          <p:nvPr/>
        </p:nvSpPr>
        <p:spPr>
          <a:xfrm>
            <a:off x="71438" y="81000"/>
            <a:ext cx="9001125" cy="6696000"/>
          </a:xfrm>
          <a:prstGeom prst="rect">
            <a:avLst/>
          </a:prstGeom>
          <a:noFill/>
          <a:ln w="38100" cmpd="thinThick">
            <a:solidFill>
              <a:srgbClr val="005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Tree>
    <p:extLst>
      <p:ext uri="{BB962C8B-B14F-4D97-AF65-F5344CB8AC3E}">
        <p14:creationId xmlns:p14="http://schemas.microsoft.com/office/powerpoint/2010/main" val="1474029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5300323" y="4581128"/>
            <a:ext cx="855853"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7 Imagen" descr="Arbol-valores-SCV.png"/>
          <p:cNvPicPr>
            <a:picLocks noChangeAspect="1"/>
          </p:cNvPicPr>
          <p:nvPr/>
        </p:nvPicPr>
        <p:blipFill>
          <a:blip r:embed="rId4" cstate="print"/>
          <a:stretch>
            <a:fillRect/>
          </a:stretch>
        </p:blipFill>
        <p:spPr>
          <a:xfrm>
            <a:off x="4355958" y="1844824"/>
            <a:ext cx="4590845" cy="4320000"/>
          </a:xfrm>
          <a:prstGeom prst="rect">
            <a:avLst/>
          </a:prstGeom>
        </p:spPr>
      </p:pic>
      <p:sp>
        <p:nvSpPr>
          <p:cNvPr id="9" name="Title 1"/>
          <p:cNvSpPr txBox="1">
            <a:spLocks/>
          </p:cNvSpPr>
          <p:nvPr/>
        </p:nvSpPr>
        <p:spPr>
          <a:xfrm>
            <a:off x="107504" y="260648"/>
            <a:ext cx="8973615"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chemeClr val="tx1"/>
                </a:solidFill>
                <a:effectLst/>
                <a:uLnTx/>
                <a:uFillTx/>
                <a:latin typeface="+mj-lt"/>
                <a:ea typeface="+mj-ea"/>
                <a:cs typeface="+mj-cs"/>
              </a:rPr>
              <a:t>La Universidad En El Siglo XXI</a:t>
            </a:r>
            <a:endParaRPr kumimoji="0" lang="es-VE" sz="3200" b="0"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4" name="3 Rectángulo"/>
          <p:cNvSpPr/>
          <p:nvPr/>
        </p:nvSpPr>
        <p:spPr>
          <a:xfrm>
            <a:off x="71438" y="99000"/>
            <a:ext cx="9001125" cy="6660000"/>
          </a:xfrm>
          <a:prstGeom prst="rect">
            <a:avLst/>
          </a:prstGeom>
          <a:noFill/>
          <a:ln w="38100" cmpd="thinThick">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6" name="5 CuadroTexto"/>
          <p:cNvSpPr txBox="1"/>
          <p:nvPr/>
        </p:nvSpPr>
        <p:spPr>
          <a:xfrm>
            <a:off x="251960" y="1340847"/>
            <a:ext cx="3960000" cy="5146775"/>
          </a:xfrm>
          <a:prstGeom prst="rect">
            <a:avLst/>
          </a:prstGeom>
          <a:solidFill>
            <a:schemeClr val="bg1"/>
          </a:solidFill>
          <a:ln w="19050">
            <a:noFill/>
          </a:ln>
          <a:effectLst/>
        </p:spPr>
        <p:style>
          <a:lnRef idx="1">
            <a:schemeClr val="accent3"/>
          </a:lnRef>
          <a:fillRef idx="2">
            <a:schemeClr val="accent3"/>
          </a:fillRef>
          <a:effectRef idx="1">
            <a:schemeClr val="accent3"/>
          </a:effectRef>
          <a:fontRef idx="minor">
            <a:schemeClr val="dk1"/>
          </a:fontRef>
        </p:style>
        <p:txBody>
          <a:bodyPr wrap="square" lIns="108000" tIns="72000" rIns="108000" bIns="72000" rtlCol="0">
            <a:spAutoFit/>
          </a:bodyPr>
          <a:lstStyle/>
          <a:p>
            <a:pPr>
              <a:lnSpc>
                <a:spcPts val="3000"/>
              </a:lnSpc>
            </a:pPr>
            <a:r>
              <a:rPr lang="es-ES" sz="2000" b="1" dirty="0" smtClean="0"/>
              <a:t>La </a:t>
            </a:r>
            <a:r>
              <a:rPr lang="es-ES" sz="2000" b="1" dirty="0"/>
              <a:t>propia educación superior ha de emprender la transformación y la renovación más radicales que jamás haya tenido por delante, de forma que la sociedad contemporánea, que en la actualidad vive una profunda crisis de valores, pueda trascender las consideraciones meramente económicas y</a:t>
            </a:r>
            <a:r>
              <a:rPr lang="es-ES" sz="2000" b="1" dirty="0">
                <a:solidFill>
                  <a:srgbClr val="2A5400"/>
                </a:solidFill>
              </a:rPr>
              <a:t> asumir dimensiones de moralidad y espiritualidad más </a:t>
            </a:r>
            <a:r>
              <a:rPr lang="es-ES" sz="2000" b="1" dirty="0" smtClean="0">
                <a:solidFill>
                  <a:srgbClr val="2A5400"/>
                </a:solidFill>
              </a:rPr>
              <a:t>arraigadas.         </a:t>
            </a:r>
          </a:p>
          <a:p>
            <a:pPr algn="r">
              <a:lnSpc>
                <a:spcPts val="3000"/>
              </a:lnSpc>
            </a:pPr>
            <a:r>
              <a:rPr lang="es-ES" sz="1400" b="1" dirty="0" smtClean="0"/>
              <a:t>(</a:t>
            </a:r>
            <a:r>
              <a:rPr lang="es-ES" sz="1400" b="1" dirty="0"/>
              <a:t>UNESCO, 1999</a:t>
            </a:r>
            <a:r>
              <a:rPr lang="es-ES" sz="1400" b="1" dirty="0" smtClean="0"/>
              <a:t>)</a:t>
            </a:r>
            <a:endParaRPr lang="es-ES" sz="2000" b="1" dirty="0"/>
          </a:p>
        </p:txBody>
      </p:sp>
    </p:spTree>
    <p:extLst>
      <p:ext uri="{BB962C8B-B14F-4D97-AF65-F5344CB8AC3E}">
        <p14:creationId xmlns:p14="http://schemas.microsoft.com/office/powerpoint/2010/main" val="2582781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1438" y="45000"/>
            <a:ext cx="9001125" cy="6768000"/>
          </a:xfrm>
          <a:prstGeom prst="rect">
            <a:avLst/>
          </a:prstGeom>
          <a:noFill/>
          <a:ln w="38100" cmpd="thinThick">
            <a:solidFill>
              <a:srgbClr val="005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pic>
        <p:nvPicPr>
          <p:cNvPr id="6" name="5 Imagen" descr="Nueva imagen.png"/>
          <p:cNvPicPr>
            <a:picLocks noChangeAspect="1"/>
          </p:cNvPicPr>
          <p:nvPr/>
        </p:nvPicPr>
        <p:blipFill>
          <a:blip r:embed="rId3" cstate="print">
            <a:clrChange>
              <a:clrFrom>
                <a:srgbClr val="F1F1F1"/>
              </a:clrFrom>
              <a:clrTo>
                <a:srgbClr val="F1F1F1">
                  <a:alpha val="0"/>
                </a:srgbClr>
              </a:clrTo>
            </a:clrChange>
          </a:blip>
          <a:stretch>
            <a:fillRect/>
          </a:stretch>
        </p:blipFill>
        <p:spPr>
          <a:xfrm>
            <a:off x="3517122" y="1944244"/>
            <a:ext cx="2109756" cy="2969512"/>
          </a:xfrm>
          <a:prstGeom prst="rect">
            <a:avLst/>
          </a:prstGeom>
          <a:noFill/>
          <a:ln>
            <a:noFill/>
          </a:ln>
        </p:spPr>
      </p:pic>
      <p:pic>
        <p:nvPicPr>
          <p:cNvPr id="5" name="4 Imagen"/>
          <p:cNvPicPr>
            <a:picLocks noChangeAspect="1"/>
          </p:cNvPicPr>
          <p:nvPr/>
        </p:nvPicPr>
        <p:blipFill>
          <a:blip r:embed="rId4" cstate="print">
            <a:lum contrast="-10000"/>
            <a:extLst>
              <a:ext uri="{28A0092B-C50C-407E-A947-70E740481C1C}">
                <a14:useLocalDpi xmlns:a14="http://schemas.microsoft.com/office/drawing/2010/main" val="0"/>
              </a:ext>
            </a:extLst>
          </a:blip>
          <a:stretch>
            <a:fillRect/>
          </a:stretch>
        </p:blipFill>
        <p:spPr>
          <a:xfrm>
            <a:off x="503544" y="81000"/>
            <a:ext cx="8136912" cy="6696000"/>
          </a:xfrm>
          <a:prstGeom prst="rect">
            <a:avLst/>
          </a:prstGeom>
        </p:spPr>
      </p:pic>
    </p:spTree>
    <p:extLst>
      <p:ext uri="{BB962C8B-B14F-4D97-AF65-F5344CB8AC3E}">
        <p14:creationId xmlns:p14="http://schemas.microsoft.com/office/powerpoint/2010/main" val="101214069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1438" y="81360"/>
            <a:ext cx="9001125" cy="6588000"/>
          </a:xfrm>
          <a:prstGeom prst="rect">
            <a:avLst/>
          </a:prstGeom>
          <a:noFill/>
          <a:ln w="38100" cmpd="thinThick">
            <a:solidFill>
              <a:srgbClr val="005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6" name="5 Rectángulo"/>
          <p:cNvSpPr/>
          <p:nvPr/>
        </p:nvSpPr>
        <p:spPr>
          <a:xfrm>
            <a:off x="0" y="6608385"/>
            <a:ext cx="9144000" cy="276999"/>
          </a:xfrm>
          <a:prstGeom prst="rect">
            <a:avLst/>
          </a:prstGeom>
        </p:spPr>
        <p:txBody>
          <a:bodyPr wrap="square">
            <a:spAutoFit/>
          </a:bodyPr>
          <a:lstStyle/>
          <a:p>
            <a:pPr algn="r"/>
            <a:r>
              <a:rPr lang="es-ES" sz="1200" dirty="0">
                <a:solidFill>
                  <a:schemeClr val="bg1">
                    <a:lumMod val="65000"/>
                  </a:schemeClr>
                </a:solidFill>
              </a:rPr>
              <a:t>http://colegiosalesianasmajadahonda.com/colegio-salesianas-majadahonda/innovacion-docente</a:t>
            </a:r>
          </a:p>
        </p:txBody>
      </p:sp>
      <p:sp>
        <p:nvSpPr>
          <p:cNvPr id="11" name="10 Rectángulo"/>
          <p:cNvSpPr/>
          <p:nvPr/>
        </p:nvSpPr>
        <p:spPr>
          <a:xfrm>
            <a:off x="6156176" y="4293096"/>
            <a:ext cx="2844316" cy="2462213"/>
          </a:xfrm>
          <a:prstGeom prst="rect">
            <a:avLst/>
          </a:prstGeom>
        </p:spPr>
        <p:txBody>
          <a:bodyPr wrap="square">
            <a:spAutoFit/>
          </a:bodyPr>
          <a:lstStyle/>
          <a:p>
            <a:pPr algn="r"/>
            <a:r>
              <a:rPr lang="es-ES" b="1" i="1" dirty="0"/>
              <a:t>La transformación que enfrenta hoy en día la educación universitaria origina que la innovación sea uno de sus ejes de desarrollo y uno de sus índices de calidad </a:t>
            </a:r>
            <a:endParaRPr lang="es-ES" b="1" i="1" dirty="0" smtClean="0"/>
          </a:p>
          <a:p>
            <a:pPr algn="r"/>
            <a:r>
              <a:rPr lang="es-ES" sz="1400" b="1" i="1" dirty="0" smtClean="0"/>
              <a:t>(</a:t>
            </a:r>
            <a:r>
              <a:rPr lang="es-ES" sz="1400" b="1" i="1" dirty="0"/>
              <a:t>Villa, 2007)</a:t>
            </a:r>
            <a:endParaRPr lang="es-ES" sz="1400" b="1" dirty="0"/>
          </a:p>
          <a:p>
            <a:pPr algn="r"/>
            <a:endParaRPr lang="es-ES" sz="1400" b="1" dirty="0"/>
          </a:p>
        </p:txBody>
      </p:sp>
      <p:pic>
        <p:nvPicPr>
          <p:cNvPr id="7" name="6 Imagen"/>
          <p:cNvPicPr>
            <a:picLocks noChangeAspect="1"/>
          </p:cNvPicPr>
          <p:nvPr/>
        </p:nvPicPr>
        <p:blipFill rotWithShape="1">
          <a:blip r:embed="rId3" cstate="print">
            <a:extLst>
              <a:ext uri="{28A0092B-C50C-407E-A947-70E740481C1C}">
                <a14:useLocalDpi xmlns:a14="http://schemas.microsoft.com/office/drawing/2010/main" val="0"/>
              </a:ext>
            </a:extLst>
          </a:blip>
          <a:srcRect l="9274"/>
          <a:stretch/>
        </p:blipFill>
        <p:spPr>
          <a:xfrm flipH="1">
            <a:off x="2771799" y="5399817"/>
            <a:ext cx="868046" cy="1080000"/>
          </a:xfrm>
          <a:prstGeom prst="rect">
            <a:avLst/>
          </a:prstGeom>
        </p:spPr>
      </p:pic>
      <p:pic>
        <p:nvPicPr>
          <p:cNvPr id="2" name="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04048" y="5372648"/>
            <a:ext cx="720000" cy="1107169"/>
          </a:xfrm>
          <a:prstGeom prst="rect">
            <a:avLst/>
          </a:prstGeom>
        </p:spPr>
      </p:pic>
      <p:pic>
        <p:nvPicPr>
          <p:cNvPr id="5" name="4 Imagen"/>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19628" y="116632"/>
            <a:ext cx="4504745" cy="6516000"/>
          </a:xfrm>
          <a:prstGeom prst="rect">
            <a:avLst/>
          </a:prstGeom>
        </p:spPr>
      </p:pic>
    </p:spTree>
    <p:extLst>
      <p:ext uri="{BB962C8B-B14F-4D97-AF65-F5344CB8AC3E}">
        <p14:creationId xmlns:p14="http://schemas.microsoft.com/office/powerpoint/2010/main" val="3262571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0"/>
                                  </p:iterate>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70385" y="319069"/>
            <a:ext cx="8973615"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600" b="0" i="0" u="none" strike="noStrike" kern="1200" cap="none" spc="0" normalizeH="0" baseline="0" noProof="0" dirty="0" smtClean="0">
                <a:ln>
                  <a:noFill/>
                </a:ln>
                <a:solidFill>
                  <a:schemeClr val="tx1"/>
                </a:solidFill>
                <a:effectLst/>
                <a:uLnTx/>
                <a:uFillTx/>
                <a:latin typeface="+mj-lt"/>
                <a:ea typeface="+mj-ea"/>
                <a:cs typeface="+mj-cs"/>
                <a:sym typeface="Symbol"/>
              </a:rPr>
              <a:t>Innovación Educativa</a:t>
            </a:r>
            <a:endParaRPr kumimoji="0" lang="es-VE" sz="3600" b="0"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4" name="3 Rectángulo"/>
          <p:cNvSpPr/>
          <p:nvPr/>
        </p:nvSpPr>
        <p:spPr>
          <a:xfrm>
            <a:off x="71438" y="99000"/>
            <a:ext cx="9001125" cy="6660000"/>
          </a:xfrm>
          <a:prstGeom prst="rect">
            <a:avLst/>
          </a:prstGeom>
          <a:noFill/>
          <a:ln w="38100" cmpd="thinThick">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graphicFrame>
        <p:nvGraphicFramePr>
          <p:cNvPr id="12" name="11 Diagrama"/>
          <p:cNvGraphicFramePr/>
          <p:nvPr/>
        </p:nvGraphicFramePr>
        <p:xfrm>
          <a:off x="972000" y="1397000"/>
          <a:ext cx="7200000" cy="432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12 CuadroTexto"/>
          <p:cNvSpPr txBox="1"/>
          <p:nvPr/>
        </p:nvSpPr>
        <p:spPr>
          <a:xfrm>
            <a:off x="6948264" y="5949280"/>
            <a:ext cx="1330814" cy="523220"/>
          </a:xfrm>
          <a:prstGeom prst="rect">
            <a:avLst/>
          </a:prstGeom>
          <a:noFill/>
        </p:spPr>
        <p:txBody>
          <a:bodyPr wrap="none" rtlCol="0">
            <a:spAutoFit/>
          </a:bodyPr>
          <a:lstStyle/>
          <a:p>
            <a:pPr lvl="0"/>
            <a:r>
              <a:rPr lang="es-ES" sz="1400" b="1" dirty="0" smtClean="0"/>
              <a:t>Zabalza (2005)</a:t>
            </a:r>
            <a:r>
              <a:rPr lang="es-ES" sz="1400" b="1" baseline="30000" dirty="0" smtClean="0"/>
              <a:t> </a:t>
            </a:r>
            <a:r>
              <a:rPr lang="es-ES" sz="1400" b="1" dirty="0" smtClean="0"/>
              <a:t> </a:t>
            </a:r>
            <a:endParaRPr lang="es-ES" sz="1400" dirty="0" smtClean="0"/>
          </a:p>
          <a:p>
            <a:endParaRPr lang="es-ES" sz="1400" dirty="0"/>
          </a:p>
        </p:txBody>
      </p:sp>
    </p:spTree>
    <p:extLst>
      <p:ext uri="{BB962C8B-B14F-4D97-AF65-F5344CB8AC3E}">
        <p14:creationId xmlns:p14="http://schemas.microsoft.com/office/powerpoint/2010/main" val="321853372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70385" y="319069"/>
            <a:ext cx="8973615"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600" b="0" i="0" u="none" strike="noStrike" kern="1200" cap="none" spc="0" normalizeH="0" baseline="0" noProof="0" dirty="0" smtClean="0">
                <a:ln>
                  <a:noFill/>
                </a:ln>
                <a:solidFill>
                  <a:schemeClr val="tx1"/>
                </a:solidFill>
                <a:effectLst/>
                <a:uLnTx/>
                <a:uFillTx/>
                <a:latin typeface="+mj-lt"/>
                <a:ea typeface="+mj-ea"/>
                <a:cs typeface="+mj-cs"/>
                <a:sym typeface="Symbol"/>
              </a:rPr>
              <a:t>Ciclo de la Innovación Educativa</a:t>
            </a:r>
            <a:endParaRPr kumimoji="0" lang="es-VE" sz="3600" b="0"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4" name="3 Rectángulo"/>
          <p:cNvSpPr/>
          <p:nvPr/>
        </p:nvSpPr>
        <p:spPr>
          <a:xfrm>
            <a:off x="71438" y="99000"/>
            <a:ext cx="9001125" cy="6660000"/>
          </a:xfrm>
          <a:prstGeom prst="rect">
            <a:avLst/>
          </a:prstGeom>
          <a:noFill/>
          <a:ln w="38100" cmpd="thinThick">
            <a:solidFill>
              <a:srgbClr val="005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graphicFrame>
        <p:nvGraphicFramePr>
          <p:cNvPr id="3" name="2 Diagrama"/>
          <p:cNvGraphicFramePr/>
          <p:nvPr>
            <p:extLst>
              <p:ext uri="{D42A27DB-BD31-4B8C-83A1-F6EECF244321}">
                <p14:modId xmlns:p14="http://schemas.microsoft.com/office/powerpoint/2010/main" val="3569407980"/>
              </p:ext>
            </p:extLst>
          </p:nvPr>
        </p:nvGraphicFramePr>
        <p:xfrm>
          <a:off x="1524000" y="152524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Rectángulo redondeado"/>
          <p:cNvSpPr/>
          <p:nvPr/>
        </p:nvSpPr>
        <p:spPr>
          <a:xfrm>
            <a:off x="1259632" y="1052736"/>
            <a:ext cx="1656184" cy="864096"/>
          </a:xfrm>
          <a:prstGeom prst="roundRect">
            <a:avLst/>
          </a:prstGeom>
          <a:ln>
            <a:solidFill>
              <a:schemeClr val="accent2">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ES" sz="1600" i="1" dirty="0" smtClean="0"/>
              <a:t>Identificación de la oportunidad de mejora</a:t>
            </a:r>
            <a:endParaRPr lang="es-ES" sz="1600" i="1" dirty="0"/>
          </a:p>
        </p:txBody>
      </p:sp>
      <p:cxnSp>
        <p:nvCxnSpPr>
          <p:cNvPr id="6" name="5 Conector angular"/>
          <p:cNvCxnSpPr/>
          <p:nvPr/>
        </p:nvCxnSpPr>
        <p:spPr>
          <a:xfrm>
            <a:off x="2915816" y="1448780"/>
            <a:ext cx="936104" cy="468052"/>
          </a:xfrm>
          <a:prstGeom prst="bentConnector3">
            <a:avLst>
              <a:gd name="adj1" fmla="val 50000"/>
            </a:avLst>
          </a:prstGeom>
          <a:ln>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6 Rectángulo redondeado"/>
          <p:cNvSpPr/>
          <p:nvPr/>
        </p:nvSpPr>
        <p:spPr>
          <a:xfrm>
            <a:off x="6948264" y="3789040"/>
            <a:ext cx="1656184" cy="720080"/>
          </a:xfrm>
          <a:prstGeom prst="roundRect">
            <a:avLst/>
          </a:prstGeom>
          <a:ln>
            <a:solidFill>
              <a:schemeClr val="accent3">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ES" sz="1600" dirty="0" smtClean="0"/>
              <a:t>Cambios deliberados</a:t>
            </a:r>
            <a:endParaRPr lang="es-ES" sz="1600" dirty="0"/>
          </a:p>
        </p:txBody>
      </p:sp>
      <p:cxnSp>
        <p:nvCxnSpPr>
          <p:cNvPr id="8" name="7 Conector angular"/>
          <p:cNvCxnSpPr>
            <a:stCxn id="7" idx="0"/>
          </p:cNvCxnSpPr>
          <p:nvPr/>
        </p:nvCxnSpPr>
        <p:spPr>
          <a:xfrm rot="16200000" flipV="1">
            <a:off x="7038274" y="3050958"/>
            <a:ext cx="648073" cy="828092"/>
          </a:xfrm>
          <a:prstGeom prst="bentConnector2">
            <a:avLst/>
          </a:prstGeom>
          <a:ln>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13 Rectángulo redondeado"/>
          <p:cNvSpPr/>
          <p:nvPr/>
        </p:nvSpPr>
        <p:spPr>
          <a:xfrm>
            <a:off x="620367" y="3954760"/>
            <a:ext cx="1656184" cy="720080"/>
          </a:xfrm>
          <a:prstGeom prst="roundRect">
            <a:avLst/>
          </a:prstGeom>
          <a:ln>
            <a:solidFill>
              <a:schemeClr val="accent5">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ES" sz="1600" i="1" dirty="0" smtClean="0"/>
              <a:t>Valoración para la mejora continua</a:t>
            </a:r>
            <a:endParaRPr lang="es-ES" sz="1600" i="1" dirty="0"/>
          </a:p>
        </p:txBody>
      </p:sp>
      <p:cxnSp>
        <p:nvCxnSpPr>
          <p:cNvPr id="15" name="14 Conector angular"/>
          <p:cNvCxnSpPr>
            <a:stCxn id="14" idx="2"/>
          </p:cNvCxnSpPr>
          <p:nvPr/>
        </p:nvCxnSpPr>
        <p:spPr>
          <a:xfrm rot="16200000" flipH="1">
            <a:off x="1904956" y="4218342"/>
            <a:ext cx="482356" cy="1395351"/>
          </a:xfrm>
          <a:prstGeom prst="bentConnector2">
            <a:avLst/>
          </a:prstGeom>
          <a:ln>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025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70385" y="332656"/>
            <a:ext cx="8973615" cy="936104"/>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0" i="0" u="none" strike="noStrike" kern="1200" cap="none" spc="0" normalizeH="0" baseline="0" noProof="0" dirty="0" smtClean="0">
                <a:ln>
                  <a:noFill/>
                </a:ln>
                <a:solidFill>
                  <a:schemeClr val="tx1"/>
                </a:solidFill>
                <a:effectLst/>
                <a:uLnTx/>
                <a:uFillTx/>
                <a:latin typeface="+mj-lt"/>
                <a:ea typeface="+mj-ea"/>
                <a:cs typeface="+mj-cs"/>
                <a:sym typeface="Symbol"/>
              </a:rPr>
              <a:t>La Innovación Educativa Impacta en Áreas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0" i="0" u="none" strike="noStrike" kern="1200" cap="none" spc="0" normalizeH="0" baseline="0" noProof="0" dirty="0" smtClean="0">
                <a:ln>
                  <a:noFill/>
                </a:ln>
                <a:solidFill>
                  <a:schemeClr val="tx1"/>
                </a:solidFill>
                <a:effectLst/>
                <a:uLnTx/>
                <a:uFillTx/>
                <a:latin typeface="+mj-lt"/>
                <a:ea typeface="+mj-ea"/>
                <a:cs typeface="+mj-cs"/>
                <a:sym typeface="Symbol"/>
              </a:rPr>
              <a:t>Académicas</a:t>
            </a:r>
            <a:r>
              <a:rPr kumimoji="0" lang="es-ES" sz="2800" b="0" i="0" u="none" strike="noStrike" kern="1200" cap="none" spc="0" normalizeH="0" noProof="0" dirty="0" smtClean="0">
                <a:ln>
                  <a:noFill/>
                </a:ln>
                <a:solidFill>
                  <a:schemeClr val="tx1"/>
                </a:solidFill>
                <a:effectLst/>
                <a:uLnTx/>
                <a:uFillTx/>
                <a:latin typeface="+mj-lt"/>
                <a:ea typeface="+mj-ea"/>
                <a:cs typeface="+mj-cs"/>
                <a:sym typeface="Symbol"/>
              </a:rPr>
              <a:t> y Administrativas</a:t>
            </a:r>
            <a:endParaRPr kumimoji="0" lang="es-VE" sz="2800" b="0"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4" name="3 Rectángulo"/>
          <p:cNvSpPr/>
          <p:nvPr/>
        </p:nvSpPr>
        <p:spPr>
          <a:xfrm>
            <a:off x="71438" y="99000"/>
            <a:ext cx="9001125" cy="6660000"/>
          </a:xfrm>
          <a:prstGeom prst="rect">
            <a:avLst/>
          </a:prstGeom>
          <a:noFill/>
          <a:ln w="38100" cmpd="thinThick">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graphicFrame>
        <p:nvGraphicFramePr>
          <p:cNvPr id="15" name="14 Diagrama"/>
          <p:cNvGraphicFramePr/>
          <p:nvPr>
            <p:extLst>
              <p:ext uri="{D42A27DB-BD31-4B8C-83A1-F6EECF244321}">
                <p14:modId xmlns:p14="http://schemas.microsoft.com/office/powerpoint/2010/main" val="1608033064"/>
              </p:ext>
            </p:extLst>
          </p:nvPr>
        </p:nvGraphicFramePr>
        <p:xfrm>
          <a:off x="972000" y="1412776"/>
          <a:ext cx="7200000" cy="439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Rectángulo"/>
          <p:cNvSpPr/>
          <p:nvPr/>
        </p:nvSpPr>
        <p:spPr>
          <a:xfrm>
            <a:off x="899592" y="5805264"/>
            <a:ext cx="7776864" cy="646331"/>
          </a:xfrm>
          <a:prstGeom prst="rect">
            <a:avLst/>
          </a:prstGeom>
        </p:spPr>
        <p:txBody>
          <a:bodyPr wrap="square">
            <a:spAutoFit/>
          </a:bodyPr>
          <a:lstStyle/>
          <a:p>
            <a:pPr lvl="0" algn="ctr"/>
            <a:r>
              <a:rPr lang="es-VE" b="1" dirty="0" smtClean="0"/>
              <a:t>En la Universidad del Siglo XXI cambia </a:t>
            </a:r>
            <a:r>
              <a:rPr lang="es-VE" b="1" dirty="0"/>
              <a:t>la concepción curricular ya que se integran los aprendizajes de la docencia, la investigación y la </a:t>
            </a:r>
            <a:r>
              <a:rPr lang="es-VE" b="1" dirty="0" smtClean="0"/>
              <a:t>extensión.</a:t>
            </a:r>
            <a:endParaRPr lang="es-ES" dirty="0"/>
          </a:p>
        </p:txBody>
      </p:sp>
    </p:spTree>
    <p:extLst>
      <p:ext uri="{BB962C8B-B14F-4D97-AF65-F5344CB8AC3E}">
        <p14:creationId xmlns:p14="http://schemas.microsoft.com/office/powerpoint/2010/main" val="1597105277"/>
      </p:ext>
    </p:extLst>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70385" y="319069"/>
            <a:ext cx="8973615"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chemeClr val="tx1"/>
                </a:solidFill>
                <a:effectLst/>
                <a:uLnTx/>
                <a:uFillTx/>
                <a:latin typeface="+mj-lt"/>
                <a:ea typeface="+mj-ea"/>
                <a:cs typeface="+mj-cs"/>
                <a:sym typeface="Symbol"/>
              </a:rPr>
              <a:t>Innovación Educativa: Una Competencia</a:t>
            </a:r>
            <a:endParaRPr kumimoji="0" lang="es-VE" sz="3200" b="0"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4" name="3 Rectángulo"/>
          <p:cNvSpPr/>
          <p:nvPr/>
        </p:nvSpPr>
        <p:spPr>
          <a:xfrm>
            <a:off x="71438" y="99000"/>
            <a:ext cx="9001125" cy="6660000"/>
          </a:xfrm>
          <a:prstGeom prst="rect">
            <a:avLst/>
          </a:prstGeom>
          <a:noFill/>
          <a:ln w="38100" cmpd="thinThick">
            <a:solidFill>
              <a:srgbClr val="C45D0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graphicFrame>
        <p:nvGraphicFramePr>
          <p:cNvPr id="7" name="6 Diagrama"/>
          <p:cNvGraphicFramePr/>
          <p:nvPr>
            <p:extLst>
              <p:ext uri="{D42A27DB-BD31-4B8C-83A1-F6EECF244321}">
                <p14:modId xmlns:p14="http://schemas.microsoft.com/office/powerpoint/2010/main" val="3322033116"/>
              </p:ext>
            </p:extLst>
          </p:nvPr>
        </p:nvGraphicFramePr>
        <p:xfrm>
          <a:off x="1332000" y="1628800"/>
          <a:ext cx="6480000"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Rectángulo"/>
          <p:cNvSpPr/>
          <p:nvPr/>
        </p:nvSpPr>
        <p:spPr>
          <a:xfrm>
            <a:off x="7164288" y="6381328"/>
            <a:ext cx="1813253" cy="307777"/>
          </a:xfrm>
          <a:prstGeom prst="rect">
            <a:avLst/>
          </a:prstGeom>
        </p:spPr>
        <p:txBody>
          <a:bodyPr wrap="none">
            <a:spAutoFit/>
          </a:bodyPr>
          <a:lstStyle/>
          <a:p>
            <a:pPr lvl="0"/>
            <a:r>
              <a:rPr lang="es-ES" sz="1400" dirty="0"/>
              <a:t>Villa y Poblete  (2007) </a:t>
            </a:r>
          </a:p>
        </p:txBody>
      </p:sp>
    </p:spTree>
    <p:extLst>
      <p:ext uri="{BB962C8B-B14F-4D97-AF65-F5344CB8AC3E}">
        <p14:creationId xmlns:p14="http://schemas.microsoft.com/office/powerpoint/2010/main" val="21588333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1438" y="117000"/>
            <a:ext cx="9001125" cy="6624000"/>
          </a:xfrm>
          <a:prstGeom prst="rect">
            <a:avLst/>
          </a:prstGeom>
          <a:noFill/>
          <a:ln w="38100" cmpd="thinThick">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7" name="6 CuadroTexto"/>
          <p:cNvSpPr txBox="1"/>
          <p:nvPr/>
        </p:nvSpPr>
        <p:spPr>
          <a:xfrm>
            <a:off x="928662" y="1714488"/>
            <a:ext cx="184731" cy="369332"/>
          </a:xfrm>
          <a:prstGeom prst="rect">
            <a:avLst/>
          </a:prstGeom>
          <a:noFill/>
        </p:spPr>
        <p:txBody>
          <a:bodyPr wrap="none" rtlCol="0">
            <a:spAutoFit/>
          </a:bodyPr>
          <a:lstStyle/>
          <a:p>
            <a:endParaRPr lang="es-ES" dirty="0"/>
          </a:p>
        </p:txBody>
      </p:sp>
      <p:sp>
        <p:nvSpPr>
          <p:cNvPr id="3" name="2 Forma libre"/>
          <p:cNvSpPr/>
          <p:nvPr/>
        </p:nvSpPr>
        <p:spPr>
          <a:xfrm>
            <a:off x="827584" y="1196752"/>
            <a:ext cx="7315746" cy="1561426"/>
          </a:xfrm>
          <a:custGeom>
            <a:avLst/>
            <a:gdLst>
              <a:gd name="connsiteX0" fmla="*/ 0 w 7315746"/>
              <a:gd name="connsiteY0" fmla="*/ 260243 h 1561426"/>
              <a:gd name="connsiteX1" fmla="*/ 260243 w 7315746"/>
              <a:gd name="connsiteY1" fmla="*/ 0 h 1561426"/>
              <a:gd name="connsiteX2" fmla="*/ 7055503 w 7315746"/>
              <a:gd name="connsiteY2" fmla="*/ 0 h 1561426"/>
              <a:gd name="connsiteX3" fmla="*/ 7315746 w 7315746"/>
              <a:gd name="connsiteY3" fmla="*/ 260243 h 1561426"/>
              <a:gd name="connsiteX4" fmla="*/ 7315746 w 7315746"/>
              <a:gd name="connsiteY4" fmla="*/ 1301183 h 1561426"/>
              <a:gd name="connsiteX5" fmla="*/ 7055503 w 7315746"/>
              <a:gd name="connsiteY5" fmla="*/ 1561426 h 1561426"/>
              <a:gd name="connsiteX6" fmla="*/ 260243 w 7315746"/>
              <a:gd name="connsiteY6" fmla="*/ 1561426 h 1561426"/>
              <a:gd name="connsiteX7" fmla="*/ 0 w 7315746"/>
              <a:gd name="connsiteY7" fmla="*/ 1301183 h 1561426"/>
              <a:gd name="connsiteX8" fmla="*/ 0 w 7315746"/>
              <a:gd name="connsiteY8" fmla="*/ 260243 h 156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746" h="1561426">
                <a:moveTo>
                  <a:pt x="0" y="260243"/>
                </a:moveTo>
                <a:cubicBezTo>
                  <a:pt x="0" y="116515"/>
                  <a:pt x="116515" y="0"/>
                  <a:pt x="260243" y="0"/>
                </a:cubicBezTo>
                <a:lnTo>
                  <a:pt x="7055503" y="0"/>
                </a:lnTo>
                <a:cubicBezTo>
                  <a:pt x="7199231" y="0"/>
                  <a:pt x="7315746" y="116515"/>
                  <a:pt x="7315746" y="260243"/>
                </a:cubicBezTo>
                <a:lnTo>
                  <a:pt x="7315746" y="1301183"/>
                </a:lnTo>
                <a:cubicBezTo>
                  <a:pt x="7315746" y="1444911"/>
                  <a:pt x="7199231" y="1561426"/>
                  <a:pt x="7055503" y="1561426"/>
                </a:cubicBezTo>
                <a:lnTo>
                  <a:pt x="260243" y="1561426"/>
                </a:lnTo>
                <a:cubicBezTo>
                  <a:pt x="116515" y="1561426"/>
                  <a:pt x="0" y="1444911"/>
                  <a:pt x="0" y="1301183"/>
                </a:cubicBezTo>
                <a:lnTo>
                  <a:pt x="0" y="260243"/>
                </a:lnTo>
                <a:close/>
              </a:path>
            </a:pathLst>
          </a:custGeom>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spcFirstLastPara="0" vert="horz" wrap="square" lIns="144803" tIns="144803" rIns="144803" bIns="144803" numCol="1" spcCol="1270" anchor="ctr" anchorCtr="0">
            <a:noAutofit/>
          </a:bodyPr>
          <a:lstStyle/>
          <a:p>
            <a:pPr lvl="0" algn="l" defTabSz="800100" rtl="0">
              <a:lnSpc>
                <a:spcPct val="90000"/>
              </a:lnSpc>
              <a:spcBef>
                <a:spcPct val="0"/>
              </a:spcBef>
              <a:spcAft>
                <a:spcPct val="35000"/>
              </a:spcAft>
            </a:pPr>
            <a:r>
              <a:rPr lang="es-ES" sz="1800" b="1" kern="1200" dirty="0" smtClean="0"/>
              <a:t>La innovación educativa que se desarrolla en el aula implica diseñar, planificar e implementar mejoras en la selección y aplicación de las estrategias didácticas y de evaluación, estas iniciativas pueden generar mejoras significativas en el clima de aula y en el rendimiento estudiantil.</a:t>
            </a:r>
            <a:endParaRPr lang="es-ES" sz="1800" b="1" kern="1200" dirty="0"/>
          </a:p>
        </p:txBody>
      </p:sp>
      <p:sp>
        <p:nvSpPr>
          <p:cNvPr id="4" name="3 Forma libre"/>
          <p:cNvSpPr/>
          <p:nvPr/>
        </p:nvSpPr>
        <p:spPr>
          <a:xfrm>
            <a:off x="827584" y="2924942"/>
            <a:ext cx="7315746" cy="1292850"/>
          </a:xfrm>
          <a:custGeom>
            <a:avLst/>
            <a:gdLst>
              <a:gd name="connsiteX0" fmla="*/ 0 w 7315746"/>
              <a:gd name="connsiteY0" fmla="*/ 215479 h 1292850"/>
              <a:gd name="connsiteX1" fmla="*/ 215479 w 7315746"/>
              <a:gd name="connsiteY1" fmla="*/ 0 h 1292850"/>
              <a:gd name="connsiteX2" fmla="*/ 7100267 w 7315746"/>
              <a:gd name="connsiteY2" fmla="*/ 0 h 1292850"/>
              <a:gd name="connsiteX3" fmla="*/ 7315746 w 7315746"/>
              <a:gd name="connsiteY3" fmla="*/ 215479 h 1292850"/>
              <a:gd name="connsiteX4" fmla="*/ 7315746 w 7315746"/>
              <a:gd name="connsiteY4" fmla="*/ 1077371 h 1292850"/>
              <a:gd name="connsiteX5" fmla="*/ 7100267 w 7315746"/>
              <a:gd name="connsiteY5" fmla="*/ 1292850 h 1292850"/>
              <a:gd name="connsiteX6" fmla="*/ 215479 w 7315746"/>
              <a:gd name="connsiteY6" fmla="*/ 1292850 h 1292850"/>
              <a:gd name="connsiteX7" fmla="*/ 0 w 7315746"/>
              <a:gd name="connsiteY7" fmla="*/ 1077371 h 1292850"/>
              <a:gd name="connsiteX8" fmla="*/ 0 w 7315746"/>
              <a:gd name="connsiteY8" fmla="*/ 215479 h 129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746" h="1292850">
                <a:moveTo>
                  <a:pt x="0" y="215479"/>
                </a:moveTo>
                <a:cubicBezTo>
                  <a:pt x="0" y="96473"/>
                  <a:pt x="96473" y="0"/>
                  <a:pt x="215479" y="0"/>
                </a:cubicBezTo>
                <a:lnTo>
                  <a:pt x="7100267" y="0"/>
                </a:lnTo>
                <a:cubicBezTo>
                  <a:pt x="7219273" y="0"/>
                  <a:pt x="7315746" y="96473"/>
                  <a:pt x="7315746" y="215479"/>
                </a:cubicBezTo>
                <a:lnTo>
                  <a:pt x="7315746" y="1077371"/>
                </a:lnTo>
                <a:cubicBezTo>
                  <a:pt x="7315746" y="1196377"/>
                  <a:pt x="7219273" y="1292850"/>
                  <a:pt x="7100267" y="1292850"/>
                </a:cubicBezTo>
                <a:lnTo>
                  <a:pt x="215479" y="1292850"/>
                </a:lnTo>
                <a:cubicBezTo>
                  <a:pt x="96473" y="1292850"/>
                  <a:pt x="0" y="1196377"/>
                  <a:pt x="0" y="1077371"/>
                </a:cubicBezTo>
                <a:lnTo>
                  <a:pt x="0" y="215479"/>
                </a:lnTo>
                <a:close/>
              </a:path>
            </a:pathLst>
          </a:custGeom>
          <a:solidFill>
            <a:schemeClr val="accent5">
              <a:lumMod val="75000"/>
            </a:schemeClr>
          </a:solidFill>
        </p:spPr>
        <p:style>
          <a:lnRef idx="3">
            <a:schemeClr val="lt1">
              <a:hueOff val="0"/>
              <a:satOff val="0"/>
              <a:lumOff val="0"/>
              <a:alphaOff val="0"/>
            </a:schemeClr>
          </a:lnRef>
          <a:fillRef idx="1">
            <a:scrgbClr r="0" g="0" b="0"/>
          </a:fillRef>
          <a:effectRef idx="1">
            <a:schemeClr val="accent3">
              <a:hueOff val="0"/>
              <a:satOff val="0"/>
              <a:lumOff val="0"/>
              <a:alphaOff val="0"/>
            </a:schemeClr>
          </a:effectRef>
          <a:fontRef idx="minor">
            <a:schemeClr val="lt1"/>
          </a:fontRef>
        </p:style>
        <p:txBody>
          <a:bodyPr spcFirstLastPara="0" vert="horz" wrap="square" lIns="131692" tIns="131692" rIns="131692" bIns="131692" numCol="1" spcCol="1270" anchor="ctr" anchorCtr="0">
            <a:noAutofit/>
          </a:bodyPr>
          <a:lstStyle/>
          <a:p>
            <a:pPr lvl="0" algn="l" defTabSz="800100" rtl="0">
              <a:lnSpc>
                <a:spcPct val="90000"/>
              </a:lnSpc>
              <a:spcBef>
                <a:spcPct val="0"/>
              </a:spcBef>
              <a:spcAft>
                <a:spcPct val="35000"/>
              </a:spcAft>
            </a:pPr>
            <a:r>
              <a:rPr lang="es-ES" sz="1800" b="1" kern="1200" dirty="0" smtClean="0"/>
              <a:t>Debemos preocuparnos de transferir la experiencia y conocimiento de las buenas prácticas al tejido docente. Solamente de esta forma conseguiremos, de forma progresiva, renovar las metodologías, mejorar la docencia y facilitar un aprendizaje realmente centrado en el alumno”</a:t>
            </a:r>
            <a:endParaRPr lang="es-ES" sz="1800" b="1" kern="1200" dirty="0"/>
          </a:p>
        </p:txBody>
      </p:sp>
      <p:sp>
        <p:nvSpPr>
          <p:cNvPr id="9" name="8 Forma libre"/>
          <p:cNvSpPr/>
          <p:nvPr/>
        </p:nvSpPr>
        <p:spPr>
          <a:xfrm>
            <a:off x="827584" y="4509118"/>
            <a:ext cx="7315746" cy="1292850"/>
          </a:xfrm>
          <a:custGeom>
            <a:avLst/>
            <a:gdLst>
              <a:gd name="connsiteX0" fmla="*/ 0 w 7315746"/>
              <a:gd name="connsiteY0" fmla="*/ 215479 h 1292850"/>
              <a:gd name="connsiteX1" fmla="*/ 215479 w 7315746"/>
              <a:gd name="connsiteY1" fmla="*/ 0 h 1292850"/>
              <a:gd name="connsiteX2" fmla="*/ 7100267 w 7315746"/>
              <a:gd name="connsiteY2" fmla="*/ 0 h 1292850"/>
              <a:gd name="connsiteX3" fmla="*/ 7315746 w 7315746"/>
              <a:gd name="connsiteY3" fmla="*/ 215479 h 1292850"/>
              <a:gd name="connsiteX4" fmla="*/ 7315746 w 7315746"/>
              <a:gd name="connsiteY4" fmla="*/ 1077371 h 1292850"/>
              <a:gd name="connsiteX5" fmla="*/ 7100267 w 7315746"/>
              <a:gd name="connsiteY5" fmla="*/ 1292850 h 1292850"/>
              <a:gd name="connsiteX6" fmla="*/ 215479 w 7315746"/>
              <a:gd name="connsiteY6" fmla="*/ 1292850 h 1292850"/>
              <a:gd name="connsiteX7" fmla="*/ 0 w 7315746"/>
              <a:gd name="connsiteY7" fmla="*/ 1077371 h 1292850"/>
              <a:gd name="connsiteX8" fmla="*/ 0 w 7315746"/>
              <a:gd name="connsiteY8" fmla="*/ 215479 h 129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746" h="1292850">
                <a:moveTo>
                  <a:pt x="0" y="215479"/>
                </a:moveTo>
                <a:cubicBezTo>
                  <a:pt x="0" y="96473"/>
                  <a:pt x="96473" y="0"/>
                  <a:pt x="215479" y="0"/>
                </a:cubicBezTo>
                <a:lnTo>
                  <a:pt x="7100267" y="0"/>
                </a:lnTo>
                <a:cubicBezTo>
                  <a:pt x="7219273" y="0"/>
                  <a:pt x="7315746" y="96473"/>
                  <a:pt x="7315746" y="215479"/>
                </a:cubicBezTo>
                <a:lnTo>
                  <a:pt x="7315746" y="1077371"/>
                </a:lnTo>
                <a:cubicBezTo>
                  <a:pt x="7315746" y="1196377"/>
                  <a:pt x="7219273" y="1292850"/>
                  <a:pt x="7100267" y="1292850"/>
                </a:cubicBezTo>
                <a:lnTo>
                  <a:pt x="215479" y="1292850"/>
                </a:lnTo>
                <a:cubicBezTo>
                  <a:pt x="96473" y="1292850"/>
                  <a:pt x="0" y="1196377"/>
                  <a:pt x="0" y="1077371"/>
                </a:cubicBezTo>
                <a:lnTo>
                  <a:pt x="0" y="215479"/>
                </a:lnTo>
                <a:close/>
              </a:path>
            </a:pathLst>
          </a:custGeom>
        </p:spPr>
        <p:style>
          <a:lnRef idx="3">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lt1"/>
          </a:fontRef>
        </p:style>
        <p:txBody>
          <a:bodyPr spcFirstLastPara="0" vert="horz" wrap="square" lIns="131692" tIns="131692" rIns="131692" bIns="131692" numCol="1" spcCol="1270" anchor="ctr" anchorCtr="0">
            <a:noAutofit/>
          </a:bodyPr>
          <a:lstStyle/>
          <a:p>
            <a:pPr lvl="0" algn="l" defTabSz="800100" rtl="0">
              <a:lnSpc>
                <a:spcPct val="90000"/>
              </a:lnSpc>
              <a:spcBef>
                <a:spcPct val="0"/>
              </a:spcBef>
              <a:spcAft>
                <a:spcPct val="35000"/>
              </a:spcAft>
            </a:pPr>
            <a:r>
              <a:rPr lang="es-ES" sz="1800" b="1" kern="1200" dirty="0" smtClean="0"/>
              <a:t>La innovación en el aula no debe ser un trabajo individual y aislado (un profesor específico en una asignatura dada) que si bien puede originar  cambios profundos en el curso renovado, no logran extenderse en la institución</a:t>
            </a:r>
            <a:endParaRPr lang="es-ES" sz="1800" b="1" kern="1200" dirty="0"/>
          </a:p>
        </p:txBody>
      </p:sp>
      <p:sp>
        <p:nvSpPr>
          <p:cNvPr id="8" name="7 CuadroTexto"/>
          <p:cNvSpPr txBox="1"/>
          <p:nvPr/>
        </p:nvSpPr>
        <p:spPr>
          <a:xfrm>
            <a:off x="6948264" y="5949280"/>
            <a:ext cx="1305037" cy="523220"/>
          </a:xfrm>
          <a:prstGeom prst="rect">
            <a:avLst/>
          </a:prstGeom>
          <a:noFill/>
        </p:spPr>
        <p:txBody>
          <a:bodyPr wrap="none" rtlCol="0">
            <a:spAutoFit/>
          </a:bodyPr>
          <a:lstStyle/>
          <a:p>
            <a:pPr lvl="0"/>
            <a:r>
              <a:rPr lang="es-ES" sz="1400" dirty="0" smtClean="0"/>
              <a:t>Fidalgo (2016)</a:t>
            </a:r>
            <a:r>
              <a:rPr lang="es-ES" sz="1400" baseline="30000" dirty="0" smtClean="0"/>
              <a:t> </a:t>
            </a:r>
            <a:r>
              <a:rPr lang="es-ES" sz="1400" dirty="0" smtClean="0"/>
              <a:t> </a:t>
            </a:r>
          </a:p>
          <a:p>
            <a:endParaRPr lang="es-ES" sz="1400" dirty="0"/>
          </a:p>
        </p:txBody>
      </p:sp>
      <p:sp>
        <p:nvSpPr>
          <p:cNvPr id="10" name="Title 1"/>
          <p:cNvSpPr txBox="1">
            <a:spLocks/>
          </p:cNvSpPr>
          <p:nvPr/>
        </p:nvSpPr>
        <p:spPr>
          <a:xfrm>
            <a:off x="170385" y="319069"/>
            <a:ext cx="8973615"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chemeClr val="tx1"/>
                </a:solidFill>
                <a:effectLst/>
                <a:uLnTx/>
                <a:uFillTx/>
                <a:latin typeface="+mj-lt"/>
                <a:ea typeface="+mj-ea"/>
                <a:cs typeface="+mj-cs"/>
                <a:sym typeface="Symbol"/>
              </a:rPr>
              <a:t>Innovación en el Aula</a:t>
            </a:r>
            <a:endParaRPr kumimoji="0" lang="es-VE" sz="3200" b="0"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Tree>
    <p:extLst>
      <p:ext uri="{BB962C8B-B14F-4D97-AF65-F5344CB8AC3E}">
        <p14:creationId xmlns:p14="http://schemas.microsoft.com/office/powerpoint/2010/main" val="104232843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0"/>
          <p:cNvSpPr>
            <a:spLocks noChangeArrowheads="1"/>
          </p:cNvSpPr>
          <p:nvPr/>
        </p:nvSpPr>
        <p:spPr bwMode="auto">
          <a:xfrm>
            <a:off x="144000" y="81000"/>
            <a:ext cx="8856000" cy="6696000"/>
          </a:xfrm>
          <a:prstGeom prst="rect">
            <a:avLst/>
          </a:prstGeom>
          <a:noFill/>
          <a:ln w="57150" cmpd="thinThick">
            <a:solidFill>
              <a:schemeClr val="tx2"/>
            </a:solidFill>
            <a:miter lim="800000"/>
            <a:headEnd/>
            <a:tailEnd/>
          </a:ln>
        </p:spPr>
        <p:txBody>
          <a:bodyPr wrap="none" anchor="ctr"/>
          <a:lstStyle/>
          <a:p>
            <a:endParaRPr lang="es-VE" dirty="0"/>
          </a:p>
        </p:txBody>
      </p:sp>
      <p:sp>
        <p:nvSpPr>
          <p:cNvPr id="2" name="1 Título"/>
          <p:cNvSpPr>
            <a:spLocks noGrp="1"/>
          </p:cNvSpPr>
          <p:nvPr>
            <p:ph type="title"/>
          </p:nvPr>
        </p:nvSpPr>
        <p:spPr>
          <a:xfrm>
            <a:off x="214282" y="214290"/>
            <a:ext cx="8643998" cy="838446"/>
          </a:xfrm>
        </p:spPr>
        <p:txBody>
          <a:bodyPr>
            <a:normAutofit/>
          </a:bodyPr>
          <a:lstStyle/>
          <a:p>
            <a:r>
              <a:rPr lang="es-VE" dirty="0" smtClean="0"/>
              <a:t>Uso Adecuado de las TIC</a:t>
            </a:r>
            <a:endParaRPr lang="es-ES"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740352" y="5157192"/>
            <a:ext cx="1152686" cy="1552792"/>
          </a:xfrm>
          <a:prstGeom prst="rect">
            <a:avLst/>
          </a:prstGeom>
        </p:spPr>
      </p:pic>
      <p:pic>
        <p:nvPicPr>
          <p:cNvPr id="6" name="Picture 2" descr="https://edtechpost.wikispaces.com/file/view/MyPLN.png/256240556/MyPLN.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366837" y="909360"/>
            <a:ext cx="6232282" cy="57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73471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70385" y="332656"/>
            <a:ext cx="8973615" cy="936104"/>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0" i="0" u="none" strike="noStrike" kern="1200" cap="none" spc="0" normalizeH="0" baseline="0" noProof="0" dirty="0" smtClean="0">
                <a:ln>
                  <a:noFill/>
                </a:ln>
                <a:solidFill>
                  <a:schemeClr val="tx1"/>
                </a:solidFill>
                <a:effectLst/>
                <a:uLnTx/>
                <a:uFillTx/>
                <a:latin typeface="+mj-lt"/>
                <a:ea typeface="+mj-ea"/>
                <a:cs typeface="+mj-cs"/>
                <a:sym typeface="Symbol"/>
              </a:rPr>
              <a:t>Las</a:t>
            </a:r>
            <a:r>
              <a:rPr kumimoji="0" lang="es-ES" sz="2400" b="0" i="0" u="none" strike="noStrike" kern="1200" cap="none" spc="0" normalizeH="0" noProof="0" dirty="0" smtClean="0">
                <a:ln>
                  <a:noFill/>
                </a:ln>
                <a:solidFill>
                  <a:schemeClr val="tx1"/>
                </a:solidFill>
                <a:effectLst/>
                <a:uLnTx/>
                <a:uFillTx/>
                <a:latin typeface="+mj-lt"/>
                <a:ea typeface="+mj-ea"/>
                <a:cs typeface="+mj-cs"/>
                <a:sym typeface="Symbol"/>
              </a:rPr>
              <a:t> Tecnologías de Información y Comunicación (TIC)  </a:t>
            </a:r>
            <a:r>
              <a:rPr kumimoji="0" lang="es-ES" sz="2400" b="0" i="0" u="none" strike="noStrike" kern="1200" cap="none" spc="0" normalizeH="0" baseline="0" noProof="0" dirty="0" smtClean="0">
                <a:ln>
                  <a:noFill/>
                </a:ln>
                <a:solidFill>
                  <a:schemeClr val="tx1"/>
                </a:solidFill>
                <a:effectLst/>
                <a:uLnTx/>
                <a:uFillTx/>
                <a:latin typeface="+mj-lt"/>
                <a:ea typeface="+mj-ea"/>
                <a:cs typeface="+mj-cs"/>
                <a:sym typeface="Symbol"/>
              </a:rPr>
              <a:t>Impactan           en Áreas </a:t>
            </a:r>
            <a:r>
              <a:rPr kumimoji="0" lang="es-ES" sz="2400" b="0" i="0" u="none" strike="noStrike" kern="1200" cap="none" spc="0" normalizeH="0" noProof="0" dirty="0" smtClean="0">
                <a:ln>
                  <a:noFill/>
                </a:ln>
                <a:solidFill>
                  <a:schemeClr val="tx1"/>
                </a:solidFill>
                <a:effectLst/>
                <a:uLnTx/>
                <a:uFillTx/>
                <a:latin typeface="+mj-lt"/>
                <a:ea typeface="+mj-ea"/>
                <a:cs typeface="+mj-cs"/>
                <a:sym typeface="Symbol"/>
              </a:rPr>
              <a:t> </a:t>
            </a:r>
            <a:r>
              <a:rPr kumimoji="0" lang="es-ES" sz="2400" b="0" i="0" u="none" strike="noStrike" kern="1200" cap="none" spc="0" normalizeH="0" baseline="0" noProof="0" dirty="0" smtClean="0">
                <a:ln>
                  <a:noFill/>
                </a:ln>
                <a:solidFill>
                  <a:schemeClr val="tx1"/>
                </a:solidFill>
                <a:effectLst/>
                <a:uLnTx/>
                <a:uFillTx/>
                <a:latin typeface="+mj-lt"/>
                <a:ea typeface="+mj-ea"/>
                <a:cs typeface="+mj-cs"/>
                <a:sym typeface="Symbol"/>
              </a:rPr>
              <a:t>Académicas</a:t>
            </a:r>
            <a:r>
              <a:rPr kumimoji="0" lang="es-ES" sz="2400" b="0" i="0" u="none" strike="noStrike" kern="1200" cap="none" spc="0" normalizeH="0" noProof="0" dirty="0" smtClean="0">
                <a:ln>
                  <a:noFill/>
                </a:ln>
                <a:solidFill>
                  <a:schemeClr val="tx1"/>
                </a:solidFill>
                <a:effectLst/>
                <a:uLnTx/>
                <a:uFillTx/>
                <a:latin typeface="+mj-lt"/>
                <a:ea typeface="+mj-ea"/>
                <a:cs typeface="+mj-cs"/>
                <a:sym typeface="Symbol"/>
              </a:rPr>
              <a:t> y Administrativas</a:t>
            </a:r>
            <a:endParaRPr kumimoji="0" lang="es-VE" sz="2400" b="0"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4" name="3 Rectángulo"/>
          <p:cNvSpPr/>
          <p:nvPr/>
        </p:nvSpPr>
        <p:spPr>
          <a:xfrm>
            <a:off x="71438" y="99000"/>
            <a:ext cx="9001125" cy="6660000"/>
          </a:xfrm>
          <a:prstGeom prst="rect">
            <a:avLst/>
          </a:prstGeom>
          <a:noFill/>
          <a:ln w="38100" cmpd="thinThick">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graphicFrame>
        <p:nvGraphicFramePr>
          <p:cNvPr id="15" name="14 Diagrama"/>
          <p:cNvGraphicFramePr/>
          <p:nvPr/>
        </p:nvGraphicFramePr>
        <p:xfrm>
          <a:off x="899592" y="1844824"/>
          <a:ext cx="7200000" cy="439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971052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luiscastellanos.files.wordpress.com/2013/05/03-03-20.jpg"/>
          <p:cNvPicPr>
            <a:picLocks noChangeAspect="1" noChangeArrowheads="1"/>
          </p:cNvPicPr>
          <p:nvPr/>
        </p:nvPicPr>
        <p:blipFill>
          <a:blip r:embed="rId3" cstate="print"/>
          <a:srcRect t="4646" b="3866"/>
          <a:stretch>
            <a:fillRect/>
          </a:stretch>
        </p:blipFill>
        <p:spPr bwMode="auto">
          <a:xfrm>
            <a:off x="1500226" y="1428736"/>
            <a:ext cx="6143548" cy="5072098"/>
          </a:xfrm>
          <a:prstGeom prst="rect">
            <a:avLst/>
          </a:prstGeom>
          <a:noFill/>
        </p:spPr>
      </p:pic>
      <p:sp>
        <p:nvSpPr>
          <p:cNvPr id="9" name="Title 1"/>
          <p:cNvSpPr txBox="1">
            <a:spLocks/>
          </p:cNvSpPr>
          <p:nvPr/>
        </p:nvSpPr>
        <p:spPr>
          <a:xfrm>
            <a:off x="170385" y="319069"/>
            <a:ext cx="8973615"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0" i="0" u="none" strike="noStrike" kern="1200" cap="none" spc="0" normalizeH="0" baseline="0" noProof="0" dirty="0" smtClean="0">
                <a:ln>
                  <a:noFill/>
                </a:ln>
                <a:solidFill>
                  <a:schemeClr val="tx1"/>
                </a:solidFill>
                <a:effectLst/>
                <a:uLnTx/>
                <a:uFillTx/>
                <a:latin typeface="Book Antiqua" pitchFamily="18" charset="0"/>
                <a:ea typeface="+mj-ea"/>
                <a:cs typeface="+mj-cs"/>
              </a:rPr>
              <a:t>La Universidad En El Siglo XXI</a:t>
            </a:r>
            <a:endParaRPr kumimoji="0" lang="es-VE" sz="2800" b="0" i="0" u="none" strike="noStrike" kern="1200" cap="none" spc="0" normalizeH="0" baseline="0" noProof="0" dirty="0">
              <a:ln>
                <a:noFill/>
              </a:ln>
              <a:solidFill>
                <a:schemeClr val="accent1">
                  <a:lumMod val="50000"/>
                </a:schemeClr>
              </a:solidFill>
              <a:effectLst/>
              <a:uLnTx/>
              <a:uFillTx/>
              <a:latin typeface="Book Antiqua" pitchFamily="18" charset="0"/>
              <a:ea typeface="+mj-ea"/>
              <a:cs typeface="+mj-cs"/>
            </a:endParaRPr>
          </a:p>
        </p:txBody>
      </p:sp>
      <p:sp>
        <p:nvSpPr>
          <p:cNvPr id="4" name="3 Rectángulo"/>
          <p:cNvSpPr/>
          <p:nvPr/>
        </p:nvSpPr>
        <p:spPr>
          <a:xfrm>
            <a:off x="71438" y="99000"/>
            <a:ext cx="9001125" cy="6660000"/>
          </a:xfrm>
          <a:prstGeom prst="rect">
            <a:avLst/>
          </a:prstGeom>
          <a:noFill/>
          <a:ln w="38100" cmpd="thinThick">
            <a:solidFill>
              <a:srgbClr val="005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pic>
        <p:nvPicPr>
          <p:cNvPr id="2" name="1 Imagen"/>
          <p:cNvPicPr>
            <a:picLocks noChangeAspect="1"/>
          </p:cNvPicPr>
          <p:nvPr/>
        </p:nvPicPr>
        <p:blipFill rotWithShape="1">
          <a:blip r:embed="rId4" cstate="print">
            <a:extLst>
              <a:ext uri="{28A0092B-C50C-407E-A947-70E740481C1C}">
                <a14:useLocalDpi xmlns:a14="http://schemas.microsoft.com/office/drawing/2010/main" val="0"/>
              </a:ext>
            </a:extLst>
          </a:blip>
          <a:srcRect l="1666" t="4813" r="-1666" b="-4813"/>
          <a:stretch/>
        </p:blipFill>
        <p:spPr>
          <a:xfrm flipH="1">
            <a:off x="3226523" y="5301328"/>
            <a:ext cx="769413" cy="1080000"/>
          </a:xfrm>
          <a:prstGeom prst="rect">
            <a:avLst/>
          </a:prstGeom>
        </p:spPr>
      </p:pic>
      <p:pic>
        <p:nvPicPr>
          <p:cNvPr id="3" name="2 Imagen"/>
          <p:cNvPicPr>
            <a:picLocks noChangeAspect="1"/>
          </p:cNvPicPr>
          <p:nvPr/>
        </p:nvPicPr>
        <p:blipFill rotWithShape="1">
          <a:blip r:embed="rId5" cstate="print">
            <a:extLst>
              <a:ext uri="{28A0092B-C50C-407E-A947-70E740481C1C}">
                <a14:useLocalDpi xmlns:a14="http://schemas.microsoft.com/office/drawing/2010/main" val="0"/>
              </a:ext>
            </a:extLst>
          </a:blip>
          <a:srcRect l="8787"/>
          <a:stretch/>
        </p:blipFill>
        <p:spPr>
          <a:xfrm>
            <a:off x="5201328" y="5301328"/>
            <a:ext cx="738824" cy="1080000"/>
          </a:xfrm>
          <a:prstGeom prst="rect">
            <a:avLst/>
          </a:prstGeom>
        </p:spPr>
      </p:pic>
    </p:spTree>
    <p:extLst>
      <p:ext uri="{BB962C8B-B14F-4D97-AF65-F5344CB8AC3E}">
        <p14:creationId xmlns:p14="http://schemas.microsoft.com/office/powerpoint/2010/main" val="7725886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1438" y="117000"/>
            <a:ext cx="9001125" cy="6624000"/>
          </a:xfrm>
          <a:prstGeom prst="rect">
            <a:avLst/>
          </a:prstGeom>
          <a:noFill/>
          <a:ln w="38100" cmpd="thinThick">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7" name="6 CuadroTexto"/>
          <p:cNvSpPr txBox="1"/>
          <p:nvPr/>
        </p:nvSpPr>
        <p:spPr>
          <a:xfrm>
            <a:off x="928662" y="1714488"/>
            <a:ext cx="184731" cy="369332"/>
          </a:xfrm>
          <a:prstGeom prst="rect">
            <a:avLst/>
          </a:prstGeom>
          <a:noFill/>
        </p:spPr>
        <p:txBody>
          <a:bodyPr wrap="none" rtlCol="0">
            <a:spAutoFit/>
          </a:bodyPr>
          <a:lstStyle/>
          <a:p>
            <a:endParaRPr lang="es-ES" dirty="0"/>
          </a:p>
        </p:txBody>
      </p:sp>
      <p:sp>
        <p:nvSpPr>
          <p:cNvPr id="9" name="8 CuadroTexto"/>
          <p:cNvSpPr txBox="1"/>
          <p:nvPr/>
        </p:nvSpPr>
        <p:spPr>
          <a:xfrm>
            <a:off x="141290" y="260760"/>
            <a:ext cx="8861421" cy="1600438"/>
          </a:xfrm>
          <a:prstGeom prst="rect">
            <a:avLst/>
          </a:prstGeom>
          <a:noFill/>
        </p:spPr>
        <p:txBody>
          <a:bodyPr wrap="square" rtlCol="0">
            <a:spAutoFit/>
          </a:bodyPr>
          <a:lstStyle/>
          <a:p>
            <a:pPr algn="ctr">
              <a:lnSpc>
                <a:spcPct val="150000"/>
              </a:lnSpc>
            </a:pPr>
            <a:r>
              <a:rPr lang="es-VE" sz="2800" cap="small" dirty="0" smtClean="0">
                <a:latin typeface="Book Antiqua" pitchFamily="18" charset="0"/>
              </a:rPr>
              <a:t>Uso de las TIC para favorecer los aprendizajes</a:t>
            </a:r>
          </a:p>
          <a:p>
            <a:pPr algn="ctr"/>
            <a:endParaRPr lang="es-VE" sz="2800" cap="small" dirty="0" smtClean="0">
              <a:latin typeface="Book Antiqua" pitchFamily="18" charset="0"/>
            </a:endParaRPr>
          </a:p>
          <a:p>
            <a:pPr algn="ctr"/>
            <a:r>
              <a:rPr lang="es-VE" sz="2800" cap="small" dirty="0" smtClean="0">
                <a:latin typeface="Book Antiqua" pitchFamily="18" charset="0"/>
              </a:rPr>
              <a:t> </a:t>
            </a:r>
            <a:endParaRPr lang="es-ES" sz="2800" cap="small" dirty="0">
              <a:latin typeface="Book Antiqua" pitchFamily="18" charset="0"/>
            </a:endParaRPr>
          </a:p>
        </p:txBody>
      </p:sp>
      <p:graphicFrame>
        <p:nvGraphicFramePr>
          <p:cNvPr id="6" name="5 Diagrama"/>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758401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1438" y="117000"/>
            <a:ext cx="9001125" cy="6624000"/>
          </a:xfrm>
          <a:prstGeom prst="rect">
            <a:avLst/>
          </a:prstGeom>
          <a:noFill/>
          <a:ln w="38100" cmpd="thinThick">
            <a:solidFill>
              <a:srgbClr val="0085B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7" name="6 CuadroTexto"/>
          <p:cNvSpPr txBox="1"/>
          <p:nvPr/>
        </p:nvSpPr>
        <p:spPr>
          <a:xfrm>
            <a:off x="928662" y="1714488"/>
            <a:ext cx="184731" cy="369332"/>
          </a:xfrm>
          <a:prstGeom prst="rect">
            <a:avLst/>
          </a:prstGeom>
          <a:noFill/>
        </p:spPr>
        <p:txBody>
          <a:bodyPr wrap="none" rtlCol="0">
            <a:spAutoFit/>
          </a:bodyPr>
          <a:lstStyle/>
          <a:p>
            <a:endParaRPr lang="es-ES" dirty="0"/>
          </a:p>
        </p:txBody>
      </p:sp>
      <p:sp>
        <p:nvSpPr>
          <p:cNvPr id="9" name="8 CuadroTexto"/>
          <p:cNvSpPr txBox="1"/>
          <p:nvPr/>
        </p:nvSpPr>
        <p:spPr>
          <a:xfrm>
            <a:off x="141290" y="260760"/>
            <a:ext cx="8861421" cy="1169551"/>
          </a:xfrm>
          <a:prstGeom prst="rect">
            <a:avLst/>
          </a:prstGeom>
          <a:noFill/>
        </p:spPr>
        <p:txBody>
          <a:bodyPr wrap="square" rtlCol="0">
            <a:spAutoFit/>
          </a:bodyPr>
          <a:lstStyle/>
          <a:p>
            <a:pPr algn="ctr">
              <a:lnSpc>
                <a:spcPct val="150000"/>
              </a:lnSpc>
            </a:pPr>
            <a:r>
              <a:rPr lang="es-VE" sz="2000" cap="small" dirty="0" smtClean="0">
                <a:latin typeface="Georgia" panose="02040502050405020303" pitchFamily="18" charset="0"/>
              </a:rPr>
              <a:t>Competencia Uso de las TIC para favorecer los aprendizajes</a:t>
            </a:r>
          </a:p>
          <a:p>
            <a:pPr algn="ctr"/>
            <a:endParaRPr lang="es-VE" sz="2000" cap="small" dirty="0" smtClean="0">
              <a:latin typeface="Georgia" panose="02040502050405020303" pitchFamily="18" charset="0"/>
            </a:endParaRPr>
          </a:p>
          <a:p>
            <a:pPr algn="ctr"/>
            <a:r>
              <a:rPr lang="es-VE" sz="2000" cap="small" dirty="0" smtClean="0">
                <a:latin typeface="Georgia" panose="02040502050405020303" pitchFamily="18" charset="0"/>
              </a:rPr>
              <a:t> </a:t>
            </a:r>
            <a:endParaRPr lang="es-ES" sz="2000" cap="small" dirty="0">
              <a:latin typeface="Georgia" panose="02040502050405020303" pitchFamily="18" charset="0"/>
            </a:endParaRPr>
          </a:p>
        </p:txBody>
      </p:sp>
      <p:graphicFrame>
        <p:nvGraphicFramePr>
          <p:cNvPr id="2" name="1 Diagrama"/>
          <p:cNvGraphicFramePr/>
          <p:nvPr>
            <p:extLst>
              <p:ext uri="{D42A27DB-BD31-4B8C-83A1-F6EECF244321}">
                <p14:modId xmlns:p14="http://schemas.microsoft.com/office/powerpoint/2010/main" val="152430542"/>
              </p:ext>
            </p:extLst>
          </p:nvPr>
        </p:nvGraphicFramePr>
        <p:xfrm>
          <a:off x="467544" y="1397000"/>
          <a:ext cx="7848872" cy="4768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75840109"/>
      </p:ext>
    </p:extLst>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571488"/>
            <a:ext cx="8568952" cy="769280"/>
          </a:xfrm>
        </p:spPr>
        <p:txBody>
          <a:bodyPr>
            <a:noAutofit/>
          </a:bodyPr>
          <a:lstStyle/>
          <a:p>
            <a:r>
              <a:rPr lang="es-VE" sz="2400" b="1" kern="1200" dirty="0" smtClean="0">
                <a:latin typeface="Book Antiqua" pitchFamily="18" charset="0"/>
              </a:rPr>
              <a:t>Nuestros Estudiantes: una Generación Diferente</a:t>
            </a:r>
          </a:p>
        </p:txBody>
      </p:sp>
      <p:sp>
        <p:nvSpPr>
          <p:cNvPr id="10" name="9 Rectángulo"/>
          <p:cNvSpPr/>
          <p:nvPr/>
        </p:nvSpPr>
        <p:spPr>
          <a:xfrm>
            <a:off x="4644868" y="3501008"/>
            <a:ext cx="4319620" cy="923330"/>
          </a:xfrm>
          <a:prstGeom prst="rect">
            <a:avLst/>
          </a:prstGeom>
        </p:spPr>
        <p:txBody>
          <a:bodyPr wrap="square">
            <a:spAutoFit/>
          </a:bodyPr>
          <a:lstStyle/>
          <a:p>
            <a:pPr eaLnBrk="1" hangingPunct="1">
              <a:spcBef>
                <a:spcPts val="0"/>
              </a:spcBef>
            </a:pPr>
            <a:r>
              <a:rPr lang="es-ES" b="1" dirty="0" smtClean="0">
                <a:latin typeface="Calibri" pitchFamily="34" charset="0"/>
              </a:rPr>
              <a:t>Los profesores debemos reconocer esas diferencias cognitivas y ofrecer un ambiente de aprendizaje apropiado.</a:t>
            </a:r>
          </a:p>
        </p:txBody>
      </p:sp>
      <p:pic>
        <p:nvPicPr>
          <p:cNvPr id="62466" name="Picture 2" descr="http://www.picclaim.com.sg/images/mobile-app-developer-singapore.jpg"/>
          <p:cNvPicPr>
            <a:picLocks noChangeAspect="1" noChangeArrowheads="1"/>
          </p:cNvPicPr>
          <p:nvPr/>
        </p:nvPicPr>
        <p:blipFill>
          <a:blip r:embed="rId3" cstate="print"/>
          <a:srcRect/>
          <a:stretch>
            <a:fillRect/>
          </a:stretch>
        </p:blipFill>
        <p:spPr bwMode="auto">
          <a:xfrm>
            <a:off x="180000" y="1988840"/>
            <a:ext cx="4392000" cy="4320000"/>
          </a:xfrm>
          <a:prstGeom prst="rect">
            <a:avLst/>
          </a:prstGeom>
          <a:noFill/>
        </p:spPr>
      </p:pic>
      <p:sp>
        <p:nvSpPr>
          <p:cNvPr id="7" name="6 Rectángulo"/>
          <p:cNvSpPr/>
          <p:nvPr/>
        </p:nvSpPr>
        <p:spPr>
          <a:xfrm>
            <a:off x="4391472" y="2420888"/>
            <a:ext cx="4573016" cy="923330"/>
          </a:xfrm>
          <a:prstGeom prst="rect">
            <a:avLst/>
          </a:prstGeom>
        </p:spPr>
        <p:txBody>
          <a:bodyPr wrap="square">
            <a:spAutoFit/>
          </a:bodyPr>
          <a:lstStyle/>
          <a:p>
            <a:pPr lvl="0" algn="just"/>
            <a:r>
              <a:rPr lang="es-ES" b="1" dirty="0" smtClean="0">
                <a:solidFill>
                  <a:prstClr val="black"/>
                </a:solidFill>
                <a:latin typeface="Calibri" pitchFamily="34" charset="0"/>
              </a:rPr>
              <a:t>Los jóvenes han desarrollado patrones de pensamiento cognitivo diferentes a los de las generaciones anteriores.</a:t>
            </a:r>
          </a:p>
        </p:txBody>
      </p:sp>
      <p:sp>
        <p:nvSpPr>
          <p:cNvPr id="8" name="7 Rectángulo"/>
          <p:cNvSpPr/>
          <p:nvPr/>
        </p:nvSpPr>
        <p:spPr>
          <a:xfrm>
            <a:off x="6813041" y="5949280"/>
            <a:ext cx="1915909" cy="369332"/>
          </a:xfrm>
          <a:prstGeom prst="rect">
            <a:avLst/>
          </a:prstGeom>
        </p:spPr>
        <p:txBody>
          <a:bodyPr wrap="none">
            <a:spAutoFit/>
          </a:bodyPr>
          <a:lstStyle/>
          <a:p>
            <a:pPr lvl="0"/>
            <a:r>
              <a:rPr lang="es-ES" dirty="0" smtClean="0"/>
              <a:t>Adrián, M. (2014) </a:t>
            </a:r>
            <a:endParaRPr lang="es-ES" dirty="0"/>
          </a:p>
        </p:txBody>
      </p:sp>
      <p:sp>
        <p:nvSpPr>
          <p:cNvPr id="9" name="8 Rectángulo"/>
          <p:cNvSpPr/>
          <p:nvPr/>
        </p:nvSpPr>
        <p:spPr>
          <a:xfrm>
            <a:off x="71438" y="117000"/>
            <a:ext cx="9001125" cy="6624000"/>
          </a:xfrm>
          <a:prstGeom prst="rect">
            <a:avLst/>
          </a:prstGeom>
          <a:noFill/>
          <a:ln w="38100" cmpd="thinThick">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11" name="10 Rectángulo"/>
          <p:cNvSpPr/>
          <p:nvPr/>
        </p:nvSpPr>
        <p:spPr>
          <a:xfrm>
            <a:off x="4391472" y="4581128"/>
            <a:ext cx="4319620" cy="923330"/>
          </a:xfrm>
          <a:prstGeom prst="rect">
            <a:avLst/>
          </a:prstGeom>
        </p:spPr>
        <p:txBody>
          <a:bodyPr wrap="square">
            <a:spAutoFit/>
          </a:bodyPr>
          <a:lstStyle/>
          <a:p>
            <a:pPr eaLnBrk="1" hangingPunct="1">
              <a:spcBef>
                <a:spcPts val="0"/>
              </a:spcBef>
            </a:pPr>
            <a:r>
              <a:rPr lang="es-ES" b="1" dirty="0" smtClean="0">
                <a:latin typeface="Calibri" pitchFamily="34" charset="0"/>
              </a:rPr>
              <a:t>Tenemos que experimentar aprendiendo con las TIC y en las TIC … ¿cómo se aprende en red?</a:t>
            </a:r>
          </a:p>
        </p:txBody>
      </p:sp>
    </p:spTree>
    <p:extLst>
      <p:ext uri="{BB962C8B-B14F-4D97-AF65-F5344CB8AC3E}">
        <p14:creationId xmlns:p14="http://schemas.microsoft.com/office/powerpoint/2010/main" val="1610317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CuadroTexto"/>
          <p:cNvSpPr txBox="1"/>
          <p:nvPr/>
        </p:nvSpPr>
        <p:spPr>
          <a:xfrm>
            <a:off x="141290" y="260760"/>
            <a:ext cx="8861421" cy="1169551"/>
          </a:xfrm>
          <a:prstGeom prst="rect">
            <a:avLst/>
          </a:prstGeom>
          <a:noFill/>
        </p:spPr>
        <p:txBody>
          <a:bodyPr wrap="square" rtlCol="0">
            <a:spAutoFit/>
          </a:bodyPr>
          <a:lstStyle/>
          <a:p>
            <a:pPr algn="ctr">
              <a:lnSpc>
                <a:spcPct val="150000"/>
              </a:lnSpc>
            </a:pPr>
            <a:r>
              <a:rPr lang="es-ES" sz="2000" b="1" cap="small" dirty="0" smtClean="0">
                <a:latin typeface="Georgia" panose="02040502050405020303" pitchFamily="18" charset="0"/>
              </a:rPr>
              <a:t>Las TIC en el Entorno Jesuita</a:t>
            </a:r>
            <a:endParaRPr lang="es-VE" sz="2000" b="1" i="1" cap="small" dirty="0" smtClean="0">
              <a:solidFill>
                <a:schemeClr val="accent2">
                  <a:lumMod val="50000"/>
                </a:schemeClr>
              </a:solidFill>
              <a:latin typeface="Georgia" panose="02040502050405020303" pitchFamily="18" charset="0"/>
            </a:endParaRPr>
          </a:p>
          <a:p>
            <a:pPr algn="ctr"/>
            <a:endParaRPr lang="es-VE" sz="2000" b="1" cap="small" dirty="0" smtClean="0">
              <a:latin typeface="Georgia" panose="02040502050405020303" pitchFamily="18" charset="0"/>
            </a:endParaRPr>
          </a:p>
          <a:p>
            <a:pPr algn="ctr"/>
            <a:r>
              <a:rPr lang="es-VE" sz="2000" b="1" cap="small" dirty="0" smtClean="0">
                <a:latin typeface="Georgia" panose="02040502050405020303" pitchFamily="18" charset="0"/>
              </a:rPr>
              <a:t> </a:t>
            </a:r>
            <a:endParaRPr lang="es-ES" sz="2000" b="1" cap="small" dirty="0">
              <a:latin typeface="Georgia" panose="02040502050405020303" pitchFamily="18" charset="0"/>
            </a:endParaRPr>
          </a:p>
        </p:txBody>
      </p:sp>
      <p:sp>
        <p:nvSpPr>
          <p:cNvPr id="5" name="4 Rectángulo"/>
          <p:cNvSpPr/>
          <p:nvPr/>
        </p:nvSpPr>
        <p:spPr>
          <a:xfrm>
            <a:off x="71438" y="117000"/>
            <a:ext cx="9001125" cy="6624000"/>
          </a:xfrm>
          <a:prstGeom prst="rect">
            <a:avLst/>
          </a:prstGeom>
          <a:noFill/>
          <a:ln w="38100" cmpd="thinThick">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7" name="6 CuadroTexto"/>
          <p:cNvSpPr txBox="1"/>
          <p:nvPr/>
        </p:nvSpPr>
        <p:spPr>
          <a:xfrm>
            <a:off x="928662" y="1714488"/>
            <a:ext cx="184731" cy="369332"/>
          </a:xfrm>
          <a:prstGeom prst="rect">
            <a:avLst/>
          </a:prstGeom>
          <a:noFill/>
        </p:spPr>
        <p:txBody>
          <a:bodyPr wrap="none" rtlCol="0">
            <a:spAutoFit/>
          </a:bodyPr>
          <a:lstStyle/>
          <a:p>
            <a:endParaRPr lang="es-ES" dirty="0"/>
          </a:p>
        </p:txBody>
      </p:sp>
      <p:sp>
        <p:nvSpPr>
          <p:cNvPr id="9" name="8 CuadroTexto"/>
          <p:cNvSpPr txBox="1"/>
          <p:nvPr/>
        </p:nvSpPr>
        <p:spPr>
          <a:xfrm>
            <a:off x="6858016" y="6215082"/>
            <a:ext cx="1924309" cy="369332"/>
          </a:xfrm>
          <a:prstGeom prst="rect">
            <a:avLst/>
          </a:prstGeom>
          <a:scene3d>
            <a:camera prst="orthographicFront"/>
            <a:lightRig rig="threePt" dir="t"/>
          </a:scene3d>
          <a:sp3d>
            <a:bevelT/>
          </a:sp3d>
        </p:spPr>
        <p:style>
          <a:lnRef idx="2">
            <a:schemeClr val="accent1"/>
          </a:lnRef>
          <a:fillRef idx="1">
            <a:schemeClr val="lt1"/>
          </a:fillRef>
          <a:effectRef idx="0">
            <a:schemeClr val="accent1"/>
          </a:effectRef>
          <a:fontRef idx="minor">
            <a:schemeClr val="dk1"/>
          </a:fontRef>
        </p:style>
        <p:txBody>
          <a:bodyPr wrap="none" rtlCol="0">
            <a:spAutoFit/>
          </a:bodyPr>
          <a:lstStyle/>
          <a:p>
            <a:r>
              <a:rPr lang="es-ES" dirty="0" smtClean="0"/>
              <a:t>Carta Ausjal. N° 38</a:t>
            </a:r>
            <a:endParaRPr lang="es-ES" dirty="0"/>
          </a:p>
        </p:txBody>
      </p:sp>
      <p:grpSp>
        <p:nvGrpSpPr>
          <p:cNvPr id="8" name="7 Grupo"/>
          <p:cNvGrpSpPr/>
          <p:nvPr/>
        </p:nvGrpSpPr>
        <p:grpSpPr>
          <a:xfrm>
            <a:off x="650546" y="1563805"/>
            <a:ext cx="7842909" cy="4233845"/>
            <a:chOff x="401499" y="1563805"/>
            <a:chExt cx="7842909" cy="4233845"/>
          </a:xfrm>
        </p:grpSpPr>
        <p:sp>
          <p:nvSpPr>
            <p:cNvPr id="12" name="11 Forma libre"/>
            <p:cNvSpPr/>
            <p:nvPr/>
          </p:nvSpPr>
          <p:spPr>
            <a:xfrm>
              <a:off x="4010563" y="1563805"/>
              <a:ext cx="4233845" cy="4233845"/>
            </a:xfrm>
            <a:custGeom>
              <a:avLst/>
              <a:gdLst>
                <a:gd name="connsiteX0" fmla="*/ 0 w 4233845"/>
                <a:gd name="connsiteY0" fmla="*/ 2116923 h 4233845"/>
                <a:gd name="connsiteX1" fmla="*/ 620035 w 4233845"/>
                <a:gd name="connsiteY1" fmla="*/ 620033 h 4233845"/>
                <a:gd name="connsiteX2" fmla="*/ 2116927 w 4233845"/>
                <a:gd name="connsiteY2" fmla="*/ 3 h 4233845"/>
                <a:gd name="connsiteX3" fmla="*/ 3613817 w 4233845"/>
                <a:gd name="connsiteY3" fmla="*/ 620038 h 4233845"/>
                <a:gd name="connsiteX4" fmla="*/ 4233847 w 4233845"/>
                <a:gd name="connsiteY4" fmla="*/ 2116930 h 4233845"/>
                <a:gd name="connsiteX5" fmla="*/ 3613814 w 4233845"/>
                <a:gd name="connsiteY5" fmla="*/ 3613821 h 4233845"/>
                <a:gd name="connsiteX6" fmla="*/ 2116923 w 4233845"/>
                <a:gd name="connsiteY6" fmla="*/ 4233853 h 4233845"/>
                <a:gd name="connsiteX7" fmla="*/ 620032 w 4233845"/>
                <a:gd name="connsiteY7" fmla="*/ 3613819 h 4233845"/>
                <a:gd name="connsiteX8" fmla="*/ 1 w 4233845"/>
                <a:gd name="connsiteY8" fmla="*/ 2116927 h 4233845"/>
                <a:gd name="connsiteX9" fmla="*/ 0 w 4233845"/>
                <a:gd name="connsiteY9" fmla="*/ 2116923 h 4233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33845" h="4233845">
                  <a:moveTo>
                    <a:pt x="0" y="2116923"/>
                  </a:moveTo>
                  <a:cubicBezTo>
                    <a:pt x="1" y="1555480"/>
                    <a:pt x="223034" y="1017032"/>
                    <a:pt x="620035" y="620033"/>
                  </a:cubicBezTo>
                  <a:cubicBezTo>
                    <a:pt x="1017036" y="223033"/>
                    <a:pt x="1555484" y="2"/>
                    <a:pt x="2116927" y="3"/>
                  </a:cubicBezTo>
                  <a:cubicBezTo>
                    <a:pt x="2678370" y="4"/>
                    <a:pt x="3216818" y="223037"/>
                    <a:pt x="3613817" y="620038"/>
                  </a:cubicBezTo>
                  <a:cubicBezTo>
                    <a:pt x="4010817" y="1017039"/>
                    <a:pt x="4233848" y="1555487"/>
                    <a:pt x="4233847" y="2116930"/>
                  </a:cubicBezTo>
                  <a:cubicBezTo>
                    <a:pt x="4233847" y="2678373"/>
                    <a:pt x="4010815" y="3216821"/>
                    <a:pt x="3613814" y="3613821"/>
                  </a:cubicBezTo>
                  <a:cubicBezTo>
                    <a:pt x="3216814" y="4010821"/>
                    <a:pt x="2678366" y="4233853"/>
                    <a:pt x="2116923" y="4233853"/>
                  </a:cubicBezTo>
                  <a:cubicBezTo>
                    <a:pt x="1555480" y="4233853"/>
                    <a:pt x="1017032" y="4010820"/>
                    <a:pt x="620032" y="3613819"/>
                  </a:cubicBezTo>
                  <a:cubicBezTo>
                    <a:pt x="223032" y="3216818"/>
                    <a:pt x="0" y="2678370"/>
                    <a:pt x="1" y="2116927"/>
                  </a:cubicBezTo>
                  <a:cubicBezTo>
                    <a:pt x="1" y="2116926"/>
                    <a:pt x="0" y="2116924"/>
                    <a:pt x="0" y="2116923"/>
                  </a:cubicBezTo>
                  <a:close/>
                </a:path>
              </a:pathLst>
            </a:custGeom>
          </p:spPr>
          <p:style>
            <a:lnRef idx="3">
              <a:schemeClr val="lt1">
                <a:hueOff val="0"/>
                <a:satOff val="0"/>
                <a:lumOff val="0"/>
                <a:alphaOff val="0"/>
              </a:schemeClr>
            </a:lnRef>
            <a:fillRef idx="1">
              <a:schemeClr val="accent2">
                <a:alpha val="50000"/>
                <a:hueOff val="4681519"/>
                <a:satOff val="-5839"/>
                <a:lumOff val="1373"/>
                <a:alphaOff val="0"/>
              </a:schemeClr>
            </a:fillRef>
            <a:effectRef idx="0">
              <a:schemeClr val="accent2">
                <a:alpha val="50000"/>
                <a:hueOff val="4681519"/>
                <a:satOff val="-5839"/>
                <a:lumOff val="1373"/>
                <a:alphaOff val="0"/>
              </a:schemeClr>
            </a:effectRef>
            <a:fontRef idx="minor">
              <a:schemeClr val="tx1"/>
            </a:fontRef>
          </p:style>
          <p:txBody>
            <a:bodyPr spcFirstLastPara="0" vert="horz" wrap="square" lIns="692033" tIns="656032" rIns="620033" bIns="656032" numCol="1" spcCol="1270" anchor="ctr" anchorCtr="0">
              <a:noAutofit/>
            </a:bodyPr>
            <a:lstStyle/>
            <a:p>
              <a:pPr lvl="0" algn="ctr" defTabSz="755650">
                <a:lnSpc>
                  <a:spcPct val="90000"/>
                </a:lnSpc>
                <a:spcBef>
                  <a:spcPct val="0"/>
                </a:spcBef>
                <a:spcAft>
                  <a:spcPct val="35000"/>
                </a:spcAft>
              </a:pPr>
              <a:r>
                <a:rPr lang="es-ES" sz="1700" b="1" kern="1200" dirty="0" smtClean="0">
                  <a:latin typeface="Calibri" pitchFamily="34" charset="0"/>
                </a:rPr>
                <a:t>Los nativos digitales se orientan hacia una lectura hipertextual, en la que cada quien construye su propia nube de comprensión, generando experiencias de lectura “a la medida” de cada lector.</a:t>
              </a:r>
              <a:endParaRPr lang="es-ES" sz="1700" b="1" kern="1200" dirty="0">
                <a:latin typeface="Calibri" pitchFamily="34" charset="0"/>
              </a:endParaRPr>
            </a:p>
          </p:txBody>
        </p:sp>
        <p:sp>
          <p:nvSpPr>
            <p:cNvPr id="11" name="10 Forma libre"/>
            <p:cNvSpPr/>
            <p:nvPr/>
          </p:nvSpPr>
          <p:spPr>
            <a:xfrm>
              <a:off x="401499" y="1563805"/>
              <a:ext cx="4233845" cy="4233845"/>
            </a:xfrm>
            <a:custGeom>
              <a:avLst/>
              <a:gdLst>
                <a:gd name="connsiteX0" fmla="*/ 0 w 4233845"/>
                <a:gd name="connsiteY0" fmla="*/ 2116923 h 4233845"/>
                <a:gd name="connsiteX1" fmla="*/ 620035 w 4233845"/>
                <a:gd name="connsiteY1" fmla="*/ 620033 h 4233845"/>
                <a:gd name="connsiteX2" fmla="*/ 2116927 w 4233845"/>
                <a:gd name="connsiteY2" fmla="*/ 3 h 4233845"/>
                <a:gd name="connsiteX3" fmla="*/ 3613817 w 4233845"/>
                <a:gd name="connsiteY3" fmla="*/ 620038 h 4233845"/>
                <a:gd name="connsiteX4" fmla="*/ 4233847 w 4233845"/>
                <a:gd name="connsiteY4" fmla="*/ 2116930 h 4233845"/>
                <a:gd name="connsiteX5" fmla="*/ 3613814 w 4233845"/>
                <a:gd name="connsiteY5" fmla="*/ 3613821 h 4233845"/>
                <a:gd name="connsiteX6" fmla="*/ 2116923 w 4233845"/>
                <a:gd name="connsiteY6" fmla="*/ 4233853 h 4233845"/>
                <a:gd name="connsiteX7" fmla="*/ 620032 w 4233845"/>
                <a:gd name="connsiteY7" fmla="*/ 3613819 h 4233845"/>
                <a:gd name="connsiteX8" fmla="*/ 1 w 4233845"/>
                <a:gd name="connsiteY8" fmla="*/ 2116927 h 4233845"/>
                <a:gd name="connsiteX9" fmla="*/ 0 w 4233845"/>
                <a:gd name="connsiteY9" fmla="*/ 2116923 h 4233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33845" h="4233845">
                  <a:moveTo>
                    <a:pt x="0" y="2116923"/>
                  </a:moveTo>
                  <a:cubicBezTo>
                    <a:pt x="1" y="1555480"/>
                    <a:pt x="223034" y="1017032"/>
                    <a:pt x="620035" y="620033"/>
                  </a:cubicBezTo>
                  <a:cubicBezTo>
                    <a:pt x="1017036" y="223033"/>
                    <a:pt x="1555484" y="2"/>
                    <a:pt x="2116927" y="3"/>
                  </a:cubicBezTo>
                  <a:cubicBezTo>
                    <a:pt x="2678370" y="4"/>
                    <a:pt x="3216818" y="223037"/>
                    <a:pt x="3613817" y="620038"/>
                  </a:cubicBezTo>
                  <a:cubicBezTo>
                    <a:pt x="4010817" y="1017039"/>
                    <a:pt x="4233848" y="1555487"/>
                    <a:pt x="4233847" y="2116930"/>
                  </a:cubicBezTo>
                  <a:cubicBezTo>
                    <a:pt x="4233847" y="2678373"/>
                    <a:pt x="4010815" y="3216821"/>
                    <a:pt x="3613814" y="3613821"/>
                  </a:cubicBezTo>
                  <a:cubicBezTo>
                    <a:pt x="3216814" y="4010821"/>
                    <a:pt x="2678366" y="4233853"/>
                    <a:pt x="2116923" y="4233853"/>
                  </a:cubicBezTo>
                  <a:cubicBezTo>
                    <a:pt x="1555480" y="4233853"/>
                    <a:pt x="1017032" y="4010820"/>
                    <a:pt x="620032" y="3613819"/>
                  </a:cubicBezTo>
                  <a:cubicBezTo>
                    <a:pt x="223032" y="3216818"/>
                    <a:pt x="0" y="2678370"/>
                    <a:pt x="1" y="2116927"/>
                  </a:cubicBezTo>
                  <a:cubicBezTo>
                    <a:pt x="1" y="2116926"/>
                    <a:pt x="0" y="2116924"/>
                    <a:pt x="0" y="2116923"/>
                  </a:cubicBezTo>
                  <a:close/>
                </a:path>
              </a:pathLst>
            </a:custGeom>
            <a:solidFill>
              <a:schemeClr val="accent2">
                <a:lumMod val="60000"/>
                <a:lumOff val="40000"/>
                <a:alpha val="50000"/>
              </a:schemeClr>
            </a:solidFill>
          </p:spPr>
          <p:style>
            <a:lnRef idx="3">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692033" tIns="692032" rIns="764033" bIns="692032" numCol="1" spcCol="1270" anchor="ctr" anchorCtr="0">
              <a:noAutofit/>
            </a:bodyPr>
            <a:lstStyle/>
            <a:p>
              <a:pPr lvl="0" algn="ctr" defTabSz="711200">
                <a:lnSpc>
                  <a:spcPct val="90000"/>
                </a:lnSpc>
                <a:spcBef>
                  <a:spcPct val="0"/>
                </a:spcBef>
                <a:spcAft>
                  <a:spcPct val="35000"/>
                </a:spcAft>
              </a:pPr>
              <a:r>
                <a:rPr lang="es-ES" sz="1700" b="1" kern="1200" dirty="0" smtClean="0">
                  <a:latin typeface="Calibri" pitchFamily="34" charset="0"/>
                </a:rPr>
                <a:t>El inmigrante digital comprende la lectura y el aprendizaje como procesos primordialmente lineales y secuenciales. Entiende que la información va desde un principio hasta un final, una lógica en la que todos los lectores siguen más o menos la misma ruta de lectura. </a:t>
              </a:r>
              <a:endParaRPr lang="es-ES" sz="1700" b="1" kern="1200" dirty="0">
                <a:latin typeface="Calibri" pitchFamily="34" charset="0"/>
              </a:endParaRPr>
            </a:p>
          </p:txBody>
        </p:sp>
      </p:grpSp>
    </p:spTree>
    <p:extLst>
      <p:ext uri="{BB962C8B-B14F-4D97-AF65-F5344CB8AC3E}">
        <p14:creationId xmlns:p14="http://schemas.microsoft.com/office/powerpoint/2010/main" val="1412652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additive="base">
                                        <p:cTn id="9" dur="500" fill="hold"/>
                                        <p:tgtEl>
                                          <p:spTgt spid="9"/>
                                        </p:tgtEl>
                                        <p:attrNameLst>
                                          <p:attrName>ppt_x</p:attrName>
                                        </p:attrNameLst>
                                      </p:cBhvr>
                                      <p:tavLst>
                                        <p:tav tm="0">
                                          <p:val>
                                            <p:strVal val="#ppt_x"/>
                                          </p:val>
                                        </p:tav>
                                        <p:tav tm="100000">
                                          <p:val>
                                            <p:strVal val="#ppt_x"/>
                                          </p:val>
                                        </p:tav>
                                      </p:tavLst>
                                    </p:anim>
                                    <p:anim calcmode="lin" valueType="num">
                                      <p:cBhvr additive="base">
                                        <p:cTn id="1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548680"/>
            <a:ext cx="8784976" cy="584775"/>
          </a:xfrm>
        </p:spPr>
        <p:txBody>
          <a:bodyPr wrap="square">
            <a:spAutoFit/>
          </a:bodyPr>
          <a:lstStyle/>
          <a:p>
            <a:pPr>
              <a:buNone/>
            </a:pPr>
            <a:r>
              <a:rPr lang="es-VE" b="1" dirty="0" smtClean="0">
                <a:solidFill>
                  <a:schemeClr val="tx1"/>
                </a:solidFill>
                <a:latin typeface="Book Antiqua" pitchFamily="18" charset="0"/>
              </a:rPr>
              <a:t>Generación Interactiva: Nativos tecnológicos</a:t>
            </a:r>
          </a:p>
        </p:txBody>
      </p:sp>
      <p:sp>
        <p:nvSpPr>
          <p:cNvPr id="10" name="9 Rectángulo"/>
          <p:cNvSpPr/>
          <p:nvPr/>
        </p:nvSpPr>
        <p:spPr>
          <a:xfrm>
            <a:off x="214282" y="2143678"/>
            <a:ext cx="8215338" cy="3785652"/>
          </a:xfrm>
          <a:prstGeom prst="rect">
            <a:avLst/>
          </a:prstGeom>
        </p:spPr>
        <p:txBody>
          <a:bodyPr wrap="square">
            <a:spAutoFit/>
          </a:bodyPr>
          <a:lstStyle/>
          <a:p>
            <a:pPr marL="342900" lvl="0" indent="-342900" eaLnBrk="1" hangingPunct="1">
              <a:spcBef>
                <a:spcPts val="0"/>
              </a:spcBef>
              <a:buFontTx/>
              <a:buChar char="•"/>
            </a:pPr>
            <a:r>
              <a:rPr kumimoji="1" lang="es-VE" sz="2800" kern="0" dirty="0" smtClean="0">
                <a:solidFill>
                  <a:schemeClr val="accent6">
                    <a:lumMod val="10000"/>
                  </a:schemeClr>
                </a:solidFill>
                <a:latin typeface="Calibri" pitchFamily="34" charset="0"/>
              </a:rPr>
              <a:t>Uso multifuncional de las tecnologías</a:t>
            </a:r>
          </a:p>
          <a:p>
            <a:pPr marL="342900" indent="-342900" eaLnBrk="1" hangingPunct="1">
              <a:spcBef>
                <a:spcPts val="0"/>
              </a:spcBef>
              <a:buFontTx/>
              <a:buChar char="•"/>
            </a:pPr>
            <a:r>
              <a:rPr kumimoji="1" lang="es-VE" sz="2800" kern="0" dirty="0" smtClean="0">
                <a:solidFill>
                  <a:schemeClr val="accent6">
                    <a:lumMod val="10000"/>
                  </a:schemeClr>
                </a:solidFill>
                <a:latin typeface="Calibri" pitchFamily="34" charset="0"/>
              </a:rPr>
              <a:t>Una generación multitarea </a:t>
            </a:r>
          </a:p>
          <a:p>
            <a:pPr marL="342900" lvl="0" indent="-342900" eaLnBrk="1" hangingPunct="1">
              <a:spcBef>
                <a:spcPts val="0"/>
              </a:spcBef>
              <a:buFontTx/>
              <a:buChar char="•"/>
            </a:pPr>
            <a:r>
              <a:rPr kumimoji="1" lang="es-VE" sz="2800" kern="0" dirty="0" smtClean="0">
                <a:solidFill>
                  <a:schemeClr val="accent6">
                    <a:lumMod val="10000"/>
                  </a:schemeClr>
                </a:solidFill>
                <a:latin typeface="Calibri" pitchFamily="34" charset="0"/>
              </a:rPr>
              <a:t>Interés en la comunicación y en la lúdica</a:t>
            </a:r>
          </a:p>
          <a:p>
            <a:pPr marL="342900" lvl="0" indent="-342900" eaLnBrk="1" hangingPunct="1">
              <a:spcBef>
                <a:spcPts val="0"/>
              </a:spcBef>
              <a:buFontTx/>
              <a:buChar char="•"/>
            </a:pPr>
            <a:r>
              <a:rPr kumimoji="1" lang="es-VE" sz="2800" kern="0" dirty="0" smtClean="0">
                <a:solidFill>
                  <a:schemeClr val="accent6">
                    <a:lumMod val="10000"/>
                  </a:schemeClr>
                </a:solidFill>
                <a:latin typeface="Calibri" pitchFamily="34" charset="0"/>
              </a:rPr>
              <a:t>Una generación interconectada</a:t>
            </a:r>
          </a:p>
          <a:p>
            <a:pPr marL="342900" lvl="0" indent="-342900" eaLnBrk="1" hangingPunct="1">
              <a:spcBef>
                <a:spcPts val="0"/>
              </a:spcBef>
            </a:pPr>
            <a:r>
              <a:rPr kumimoji="1" lang="es-VE" sz="2800" kern="0" dirty="0" smtClean="0">
                <a:solidFill>
                  <a:schemeClr val="accent6">
                    <a:lumMod val="10000"/>
                  </a:schemeClr>
                </a:solidFill>
                <a:latin typeface="Calibri" pitchFamily="34" charset="0"/>
              </a:rPr>
              <a:t>      y movilizada.</a:t>
            </a:r>
          </a:p>
          <a:p>
            <a:pPr marL="342900" lvl="0" indent="-342900" eaLnBrk="1" hangingPunct="1">
              <a:spcBef>
                <a:spcPts val="0"/>
              </a:spcBef>
              <a:buFontTx/>
              <a:buChar char="•"/>
            </a:pPr>
            <a:r>
              <a:rPr kumimoji="1" lang="es-VE" sz="2800" kern="0" dirty="0" smtClean="0">
                <a:solidFill>
                  <a:schemeClr val="accent6">
                    <a:lumMod val="10000"/>
                  </a:schemeClr>
                </a:solidFill>
                <a:latin typeface="Calibri" pitchFamily="34" charset="0"/>
              </a:rPr>
              <a:t>Aprendo en el aula – disfruto en la calle</a:t>
            </a:r>
          </a:p>
          <a:p>
            <a:pPr marL="342900" lvl="0" indent="-342900" eaLnBrk="1" hangingPunct="1">
              <a:spcBef>
                <a:spcPts val="0"/>
              </a:spcBef>
              <a:buFontTx/>
              <a:buChar char="•"/>
            </a:pPr>
            <a:r>
              <a:rPr kumimoji="1" lang="es-VE" sz="2800" kern="0" dirty="0" smtClean="0">
                <a:solidFill>
                  <a:schemeClr val="accent6">
                    <a:lumMod val="10000"/>
                  </a:schemeClr>
                </a:solidFill>
                <a:latin typeface="Calibri" pitchFamily="34" charset="0"/>
              </a:rPr>
              <a:t>Contenidos a la carta </a:t>
            </a:r>
          </a:p>
          <a:p>
            <a:pPr marL="342900" lvl="0" indent="-342900" eaLnBrk="1" hangingPunct="1">
              <a:spcBef>
                <a:spcPts val="0"/>
              </a:spcBef>
            </a:pPr>
            <a:endParaRPr kumimoji="1" lang="es-VE" sz="1600" kern="0" dirty="0" smtClean="0">
              <a:solidFill>
                <a:schemeClr val="accent6">
                  <a:lumMod val="10000"/>
                </a:schemeClr>
              </a:solidFill>
              <a:latin typeface="Calibri" pitchFamily="34" charset="0"/>
            </a:endParaRPr>
          </a:p>
          <a:p>
            <a:pPr marL="800100" lvl="1" indent="-342900" eaLnBrk="1" hangingPunct="1">
              <a:spcBef>
                <a:spcPts val="0"/>
              </a:spcBef>
            </a:pPr>
            <a:r>
              <a:rPr kumimoji="1" lang="es-VE" sz="2800" b="1" kern="0" dirty="0" smtClean="0">
                <a:solidFill>
                  <a:schemeClr val="accent6">
                    <a:lumMod val="10000"/>
                  </a:schemeClr>
                </a:solidFill>
                <a:latin typeface="Calibri" pitchFamily="34" charset="0"/>
              </a:rPr>
              <a:t>Y en el aula… ¿qué les exigimos?</a:t>
            </a:r>
          </a:p>
        </p:txBody>
      </p:sp>
      <p:pic>
        <p:nvPicPr>
          <p:cNvPr id="8204" name="Picture 12" descr="http://tbn0.google.com/images?q=tbn:9wUwCBZXlSpFcM:http://saeros.files.wordpress.com/2007/09/ipod-nano.jpg">
            <a:hlinkClick r:id="rId3"/>
          </p:cNvPr>
          <p:cNvPicPr>
            <a:picLocks noChangeAspect="1" noChangeArrowheads="1"/>
          </p:cNvPicPr>
          <p:nvPr/>
        </p:nvPicPr>
        <p:blipFill>
          <a:blip r:embed="rId4" cstate="print"/>
          <a:srcRect/>
          <a:stretch>
            <a:fillRect/>
          </a:stretch>
        </p:blipFill>
        <p:spPr bwMode="auto">
          <a:xfrm>
            <a:off x="8143900" y="2071678"/>
            <a:ext cx="775780" cy="727671"/>
          </a:xfrm>
          <a:prstGeom prst="rect">
            <a:avLst/>
          </a:prstGeom>
          <a:noFill/>
        </p:spPr>
      </p:pic>
      <p:pic>
        <p:nvPicPr>
          <p:cNvPr id="8206" name="Picture 14" descr="http://tbn2.google.com/images?q=tbn:x7EiMhCk-ZQNsM:http://www.oelse.com/wp-content/uploads/2007/06/hp.jpg">
            <a:hlinkClick r:id="rId5"/>
          </p:cNvPr>
          <p:cNvPicPr>
            <a:picLocks noChangeAspect="1" noChangeArrowheads="1"/>
          </p:cNvPicPr>
          <p:nvPr/>
        </p:nvPicPr>
        <p:blipFill>
          <a:blip r:embed="rId6" cstate="print"/>
          <a:srcRect/>
          <a:stretch>
            <a:fillRect/>
          </a:stretch>
        </p:blipFill>
        <p:spPr bwMode="auto">
          <a:xfrm>
            <a:off x="6858016" y="4357694"/>
            <a:ext cx="1304346" cy="928694"/>
          </a:xfrm>
          <a:prstGeom prst="rect">
            <a:avLst/>
          </a:prstGeom>
          <a:noFill/>
        </p:spPr>
      </p:pic>
      <p:sp>
        <p:nvSpPr>
          <p:cNvPr id="60418" name="AutoShape 2" descr="data:image/jpeg;base64,/9j/4AAQSkZJRgABAQAAAQABAAD/2wCEAAkGBxQSERUUExQVFhUWFxsZFhgYGBYZGhgcHBgaGBgYHhoeHyggGBslGx4YITEhJSkrLi4uGCAzODMsNygtLisBCgoKDg0OGxAQGiwlHyQtLCwvLCwsLDQsLCwsLC8sLSwsLCwuLCwsLCwvLCw0LCwsLDQsLCwsLTQsLDAsLCwsLP/AABEIAMMBAwMBIgACEQEDEQH/xAAcAAABBAMBAAAAAAAAAAAAAAAABAUGBwIDCAH/xABSEAACAQIEAwQFCAYGBgcJAAABAhEAAwQSITEFQVEGEyJhBzJxgZEUIzNSobHB0RdCU2JyknOys9Lh8BUkNDWTohaCg6TC0/ElJjZDVGSUo8P/xAAZAQEBAQEBAQAAAAAAAAAAAAAAAQIDBAX/xAAuEQACAgEDAwMDAQkAAAAAAAAAAQIRAyExQQQSYVFxgRORweEFFCIyQlKhsfD/2gAMAwEAAhEDEQA/ALxoorwmgPaKwFwdayBoD2iiigCiiigCiiigCiiigCiiigCmrinaPC4Zgt6/bRjspYZvbl3itvH8SbWFv3F3S1cYe0ISK5tu475Ti3a6wVnQMC0tAAYAdTqAPa1AdCWu2OCbbE2fe6j76WW+PYc7XrR/66/nXN+MwgUAh0eeSkyNJ1BHu9or3D8dxNlQlu8yqNlhWA8gGBgeQoSzpe1xG03q3EPsYH7q3C8vWuXrvavFc3Rv4rVo/wDhFJT2tvAybOEYjmbAB+IYUFnVveCvQwrlM9pMffANrvLarmH+rZ1l4BGfxHTaNhqY1mtnDu2PGMPNzv7zraI71LkvlDCVzBhmVSOe3xEinVNFRzsd2hGMw9u6NM6gx0PMfGakdAFFFFAFFFFAFFFFAFFFFAFFFFAaMdi1tW2uOQqqJJNVBxzj93GYu6net8ntC3CIzIHZ0Dw0QWAB25yBsDM/9IVjvMJkJ0ZxPPaWEjpIFVJhfDicYByvgD3WkFAO1qE9Qsn9Gz2/6hFOOH49iU9W+5HRwjj4kZv+amXva0XcZldEykh83i5CI0PmfwNATTD9tsQvrLaf+e3/AH62Yr0sYawyriVe2WEgiLggGP1fEPeORqv7/G7aOUYPIiSFLDUA8pOxHKq87W4h7197uVu7B7tCRyUaewnVoPWgOm+Gekbh1+MmLtAnYO2Q/B4NSWxikcAqwIOxBBHxriOnzsp2pxHD7wuWXMT47cnI45gjaY57igOx6KaOzvFlxFlLimQ6hh7CJFO9AFFFFAFFFFAIuM2s+Hur9a24+KkVyVxG6yXbLrGYAgSJGk6EHlr9tdgXBIIrkTtPZyXI5pddPuH4UISbh+a+oa3bV9JIFqSOswOtKbOEyk97h1IykRlZCDyP+es8qlvobxKWzeFu3M2EcqkZmKmCdSJPjG5qeDtSBZxFxrZVrN1beRoDS/dhAYJGpcbcqoKN+T2SQGsL6kHKzA58xOYDONMukcuhjVOmAwudO9ssq5ZfLcJJbostovn9nOr07RYoPbv4W8qZ2w73UiYYW4zROoZWKfEGmXsfibNrDi2LSO93Em3bDRqe6FwksQTAVWoKKb+TYdFUIMSub6ULdAEiCCI31nfXatcWVS4q3cWveoA+xzxMIWicnq6bddhV/wCIxODPgfC2Te79bHdlLZ8bIbinMV9UoCZjkRUF9I/CMK4VrNlcPctNctXVtqigsUS5bzQPEMskHQ+I1EgKfQfiycGqn9RmX7Z/GreFUV6D78d+n1bs+5h/gavS2dBQplRRRQBRRRQBRRRQBRRRQBRRRQEe7a282HiSPENRE7Gqbuz8txwA1+UHQfwLV19q8vc+Nsi82kDLodRIInoIMnrVQcKt5uL4tW/bOToNxaB2II35UW5JOlYma5G+ntrzvqnOK4SXGjAyZ2Tp5R8Iptvdnj0Q+4g/dWkk9mcvrIgfaXFqmHdmVWMZUkAwx0BEjcan3VXN3EOwhmYjzJP+efxq1e1vZzvITJc8ALHIykEmIkTm0E8udQ7ifZQWz4Tdy/Wa0y6ydII32+NX6cifvGP1ItRTpc4MeTqfj+E1jiOBX0tm6bbd2CAXGqgkAgE8jBGnnWXFo6LJF7M6N9Elw/IcP/Rr91WJVceiP/YsP/Rr91WPUNhRXk15mFAZUVjnFe5hQA1crekmxkxeJH1cST7iW/wrqma5s9MWGy43F+fdt8Qn5mgHT0M4wDiAVjocNcB1jY22/wDCasHily2zcTti2GKJh8RpJzwCQdDqw7r7BVC9leMphMbav3FL28jLcUAEsroyHQ6GCQYO8VaGC9J3D1bNbs31bKEkWrQ8KklV0fYSYHmapET3ixtXcRg2WGN63iAjST4HtKzEawQSE38qhPZK8qhHuDS1irBmSMhupdsFviVXXTWlvZ/tHgM63MNh3V38Ay20B1YEoBnhAWgwsA6VswPBmwYxDYi2r2LykPbXLcIGYkBk0kQTMTBj2jEpxjo2VJvYX9pVsjF3VYEM5wJL5iDbY3rlu1cEEZWBkDrMGRpTJ2/wi2Rdtgl3Ny1iWuMZdwy3MNDRAGWEAgARymSdtnjvDbdu5b7u4VvQLodHuG4BooZndmIHITA5RTJ2g4vgDhL9qwLxvXe7E3O+dvm7isFL3GYhQM0KDz2rZBr9El3JjsSnUIw92h++ugsMfCK5n7LYl8NijfCgg28upiTm/CB8ana+k3EgQLdr35/zoUuKiqZf0rYgHVbA/m/OtZ9LWI+rY/5/zpQLqoqj39Md4af6t/zfnWP6ZL/L5N/zf3qlAvKiqKPpmxHTC/Fv71ep6YMWwlbeHI6jP+dWgXpRVG2vTDiwRms2SOYBcH46x8KtHsn2pt46yLiSNYZTurDdT8QfYRUBIaKKKAau0DgW5MwNTAJ2B5DU+6qc4WZ45ixyN24f/wBIP+TVycfDd2MhAadCZIBg6kAgn2TVNcIAHaDEry7y6PhZAotyPYsLgvFLS4creyhgWziNW1kEc5iAPMVh2csG+olmRwmbwkbzAmQdPdSS9btFoJtzzh8pn46/Ct3evZE2mKnyCnTQx4hB5a6GuWOD5qqo5Y4ThJO9hvxGCuNhxiHuSC7KF8JDCWC3A4VJUxpK6iK2ti8J3tqy1uLlxC6bqPCCCDBBJidfPzofEXHsrZ8ItoAFCWwmUKuVQIYgADkBWh7us5ADGsPz02RxEQIyhhE76Vc0cvYlilTu/wDf6OuaNz7cmRyyK9K434EmJGEWy93EB2HeKlpLaIzOWBIAVhB0BPIAKTUR7dHALgg+Hcsl9PCFBQowcAZ0BCyMrCDr4fjIeNcM71MsNOdbqlYJRkmIBiRBYERsTtUN7a4G6mFVRaTw4gBnypJc2nuEdACCWgCJ9gr0zm7OOPBFJepp4F6T7+FspZw9pDkUKCwJJjnANLbnpI41e9TMv8NkAfEioOLV/ndyjoGI+xdKx+THneP2n7zXI9JMLvEONX/We7/Oifca1rwri7fr3P8Ajj86i9rBKzBc+rGAWyqvvJBil3/RwftLP/GT/wAuoB/TgPGv1TePsvTSu3/p+yNBiYHsb7zUWXs7G1yyP+2T+5WtMS9skJir6QSPBcMaGNCpEjzoUmS9uuO2PXt3GH71iftAqL9p+1b4t3fEWylx1CtlEDTYwdZ0FLOE8fxgeBxLEAAEjPcdhoJ2div2VtXt5xDLFx8PiF6XbNo/cqn7apBj4fiBbRWb1HEAtaDglTBEMYB1OoOnvrdicZ3pHqkDYi2qHWNDBOgPnG8b1IrajE4C5cfDWrOVrjIba5QSEXMu5kCAY5ZzUZw4EbCqZZJexnExhsTbdvUDeLy0Ize6at8YhSneM6lAJmQf8nyqhVNP3BscWGQkyBpruP8ACvD1fQrqWm5VR2xZnjTVDkbaF/EPBrMGIGp0315AdYpNjnAIAuPqqlj3oIGolZAMwZPOJ23FbnpJfUeVe45DRi8UUEKZ8Ta7iNOca89a195f/Zv/AMN/yrVxdJ06z+FWhhfShiWQMuETLtPfsPL6mmx+FClW3bFxjJtXJ/huj7q3YPhZfNmzW4iJS+2bfaPYPjVon0m4qAThEg7H5Q2vX/5etH6T8R/9In/5J/8ALoCAsl1LeRbiQgMThSen60EnUnqdDvTPxDDPcXKbiNBDKvcPbkxG4E6AnT4SQQLTxHpTxCqT8kXT/wC58/6Omq96ULjXLdxsIM1uYjE9RsZtzpvpz6wKAqnFcOuK5VLTXANmFu4AR1g6ivLS4hRC2bgEz6jeQ6eVWe3pGcqQbN0kubhY4lGJOXLEG1GWBsBWFz0kKQpZMSoQL6uLOuUBQT834iYEk7z51FdksrO7iMQglrbqOpUgfEire9Bl4m1cM+tdn/kQfhSDtvxFr3B7l0C4EvG22V8Q90Lmuh5ClRBMDQGANABSv0E/QN/SH+qtUJ2Xim1eUJtRUKIeMeqPb+Bqk+HvHaPE/wAd3+xFXXxj1R7fwNUhgz/7zYgfvXv7EUDJovEbttCsSoAjXSCoI8pgikfEeI3LWSPDDMryYygEzpuddIHQUvbDlQwVnAM5gtzTUQfCQQJGh8qRYnh2ZFWTod9CffO5rXT1DIpS2OXUKUsclDdmGE4wznKxGYAlhGoPLXnpv0IjpT3xQtKi1h0cSVeGdiGhcoJRhk0JJLaaiYqP4PheVpB5EerETpzJn/Cna1xJkJOUSSCQHg6aA5SOfkSa11bjLLGWO6W62vTnn7fJnou+ONrItfv+hhiDbNzuzPMgHL6qkiCCD5erGoFQnt488PMb/LrZ/wC4n8qk+Jw7d4t1cwYSfDBIzMSRB3GsbGoX2wxHzGQz9NbublScuFuKdRtqV2rEk007VV83bu+Kqq+TWOVykmnvvxVLb5uyBNbasTZbpT+mAstbzLfBfLPdziJzR6mbaZ0natFnCZgDqASB9Lc5mOtQ6iPBYa0Uud6bgcCbeUCD+6dDqfcKcsX2dwoJ7vGKQNs1uSxgk8wANBv1jfQ+3uHBQT4jH79z+9W2zwl2iEuwdjmvRzA1DHmCPdQCe92dw2WVxqzJ0NptRm8MDQg5dYPONAJIa+J8NFpwqXBdBVWzBcoEicsSdQInpMdafr/BWXQhgehe8D9ppKeHaxrt+0ufnQDB3DUd01SG1wiQSWygcy10jy1B0rR/o3ws5kIA3iLXoZhJCKQCCTA3IiaAkvB7oXhNkNBAvYgsGEggtYBkcxE1t43dwfyFVRcOuIJR17uyiuVJO7qogFTOVjyBjamvCXAcGyalVDGJM+J1nU+ymjD3bGUwlzNy8Sx7dqqelEZkK2WnKkMDBB0rSprOhCU4a+LiBh7x0PMVIextuz37G7GdQO6DPkEkkOZOhYKZAPnzAiA8Mxndvr6p38uhqQhgJlQ09SR91ANnb68j4y4beXLmIBWMpgCSI5TWzgePNu2ALlxJ5oYnxHcSJ+NNfH2BcEAKNdBJ6daVYqwtoDxGI001PM9NKFHlOLkbXr48IA1HIRG+g0Xb7YFZJxphMX73iMtou8ZZmfqgD3DoKZ8NhGfYx7R/jTgOz7xPeL7INWmLQj4riLZViWuawScqzJYTz+2mGzft96mYsbWdc/JsmYZ9ueWdqceMYBhbIzDccvOo6MOev2VGLJPxe9a7vewbmZQvc/JxpFzvPogItQbWUXfnJDci1PXo5so7aKO8tljnKzo5SIMjXwnfYMfrGoIigD1RP1pby5THX+byFSnsxju7wmINvS8jK3PxoyNaKgAg5lYhwfZ0rjnxvJjcU6ZJDj6VrjDDlM+hdCyxE+tr13FO/oJ+gb+kP9VahXau49zCtiL2j3WQIuuirExJJAO/tnrU19BX0B/pD9wq4YShBRk7YjsXem1FCbUV0NDfxo+Ee38DVGYd47TXz53v7IVeXHT4B7fwNUVa/wDiW/7b39jQE+vejvDXRmF3EIT4jldDqdT6yHrTN2lY4O0tpbl1sjFA+dlc/NXMpJtwTDZTl2OUA09W+K300Fw+UpbYRy10b7TTbxjB/KB84dS2YkDnBG3TWK8+DHkhJ970NSkmIezfGGusUYsTlJOZ2cboFAzyw/X3JmR0qT4PiOHuW80pmIBCyQTmEqN9zI/mFRvhPBxZuFlYtIjYjmD9UdOprYtpltd2MugIU5yGUH92QGI0gwSIEbCPZHt5NYux33j5hb1m5ox0ZQy7eqSADsZ1IqqO3q6oB9dQPeiCp3cwjLkKhiFtd2crZWUdQ26nTfoSOdQrtUoz4edu9szOvJJnrVmoqKaZ5lN98lWi/wAibhWCcqqeCZAANy2DMiAAW3JgedPHD+zWOtKGFmMpUyGtHZgw0J3kCppwHs4t1lNsIGVkuGTGgdSdp1qY8OsW71pyCDDZTB2KkEgxzrk0XHNy1KmTgOIJJv4e4qncjINZ08hr5U9YXs7iUUDuHKmY+hPPNlMPJU6yNjp0qycXbRkfMpAyyu+mnPXrFIbOKyECQQIA98gfl764Zc6w6y/l9fQ7qPd7lf47gOIceKzcDanUWtfEWIDFs3MmNaZG4HdRmL2WAIAUsbe+s/rDy+FXCMSrvbmNGYOPYjD74ry5YR7hQqCHJ7s/Ui2dY56zvXWE4zSlF2jLVblG38HdUFNArasMyQSpETrvqftptxaX+7FsN83roCkc5EjUjxMYmPETzq3uPcMTDMQzA5/EPCRH6vn0qIYlVYtlgjTbrWiEI4I8YO4T9XX/AIjUiwXC8QVJFi+QBJItXIAAkknLA0pbwa3mwV0dUb+u1S3g3pKS1aKfJ7zZlUGcsZcpzR4tyWeDG2WdqqIyG8Owz3nW3bEs23T2k8hTx2l7NXsCy96JR/UcAgHQ6FTqp0Oh3AnrDb2O4z8hxVm/lLi3mBWYzBrbJEmY1IPuqV9vO2TY2wllsK1gLdFwMzkyQjoRGUcn68hQgi4D2FxWMsd/bCZDIUs6iSpKtOsqJEbc59uPCLDfKGwd0hLltmUnVh4AS0R60Rp1kUo7N9rL9nBnDW8Ml1Q5OdmIjMc0ZekgmZqN4ziN1cb3+VEu582U6oCy5dddQQTOvM1hd3dXAFfa/CC1eyB1uAT4l2O3wPlWKjOZbU+da+02Ma9cFxwgZgSwQKBOk6LpP29a3YATFbRR3wTZRTuTkQEn1vv9lMCtJlT4R0I5e6leIxBWJOZyIA5KOg+z2/dq6IouTpCXiq5k0k+IbAnrUabDttlaQPqn38qknGeFXzZzlsoBG58j8KYgl63zkeZlT+Rrn9WNnqXRZqtIQxTv2Yx3cYhbkAjUOCBDIYzD4D7Karl3Mc0aE6+3rSvBXbQvWhcPg7xM/kucZz/LNbR5GuDz0icaF6/kRQqKFhemgge2ADVg+gr6A/0h+4VVPbVGGPxQYRF58vmuYhD5grGtWt6C/wDZz/GajNLYu9NhRQmwoqFGvtEfAPb+Bqhr9zL2ivnzu/2Qq9u05+bH8X4GqCx7R2gv+25/ZCgJn/0nS33i+Ii2xDlSJXxRASJuQviJnqBrW/BYvMgM/j9vMUxXbFu4yPdyOyaeNHggbB8rZboHLMp6HTSldrEb7CSTAED3DkPKqQehfo74U1DEV6MTQg6O4I1ANQHtOgN7DDYG9ZHsEoKlnyiof2zHjsToO8tz5arUZeC4uF8OCqzWLwJCy2U5TG+/updwxba2wFvEZmBIBGpYgE7bmodg7ijDtbURmZWzz4xBHhB3y6beZpx4liLFvK9lSpQAkT6xBB8457da5LHJf1GMUo1oiWYzBIAXJLMI3IPltFasbZCqjwsyIAWCdJGs9QOXnTM/GMy5WWA3MNJHPoKzxWLRmEKwSBo0kGdydZI/d26zXn62MpYJQirb0S/J6cdd1sU210BmEUli37RjMkfuyT7dOW+WFYC6rspBWYMAHUEaj2daTYjHWiJJLMCNSNtdY5DSa1G+h22jn7a8/wCzehy9Om8k9+FsvPl+dPTZIuTIpbIX8RxGGvXrVt87Pcbu15ARbu3dY8kb4ioT2u4RYsP3agtu5zQYzHQD2RS3HuM4ZZVl1UqYIMFZB3BgkaciRzqMcSvm4WLszkGAWZiY9pNfTUad2zlZC+DGMFdj6jf12pLww4woO7NxUEAGQqjbZmgDYbGlfA3y4O63RGPwuNSPhvaUqzEgvI5Zs3sJ5qeY8h7DoyxbZ7OPGZ7tpRMaFnMmTsBHI8+VOFjg6GDcu3bqggQFgSQSFkuYOhO3I1Ejxx4ILtqRsoERPnPM1kvF7iqYLw0E+pIg6MJlk6SsSCQZBiqSiW4ngtg6hL6ADWDPvJZTH+FJf9CYYhjnvCBP6h5gdB1FRZeK3HOWbhnSC5I9kRry09laL+LZdMo1HVv8IM0FD9xHDrbCKhLL4oJAHMdCac+EvqOWlR1H+Ytk6euefUdTUguYIWbjLc2XUDWGG413GkGqisd/lKqxGnqmPbrRhLg74baQQPjUXvuQ0SNNNNgPxpz77UMD7/8AP+dazNWqO3TTWPIpMWdscc90nxOqIwAtoYIEb+epOvlSHhyyHQktlIkn6pAifMH7xWHHMZbcKxLo8mSux09opEOIKqm3YDGdWZtCT19nt+3SPNKLao+xizY4S721WvO++lfb2rya8SQMx0IzRp7IrZ2YwXe4yyrA93ml+uVQWPxAgebCscHgzeYWgJkFpGkQPW9kwI8xWvhmJexfVXLKMwDb+4+4wa9MFSo+Jmn3zlJcmrtdxK3i+7v207vdGSZya5kWecSwB6AdKs30Ff7Of4zVT9o8E+FxF6wQAMwMDaJzKR7JI+NWx6CvoD/GarMLYvBNhRQmwryoUZe1zRaH8X4GufuNXI45fP7z/wBmtX523aLC/wAY+41z7x4zxq75ufh3az9lATRcAuRWN0gNscmhIjMAc2sSK04LDd5cdBcUZf1iCZ10gCteExFsW+7uS6jM1vxlCjMsHkZWQpjqvmQV/Zaytq8t4OAyAkh7mQOCCpAY7ETPurj0s3PJU3p9tfc+bDPmldrj08q/yauI4Y2EzZ7bjYwDInWdR5R763DhNwx47PszMN9Y9WPKl/avGLjMgaVyZpi4jkzHMCI06Uhw9ubWQ6kSQQxgnKcsw2v5tyiG+rDp4SbT025Xnkxk6ycIpp3q9aa2S493Qn4fgL1/OLaglDDSwGuug67cqjPbS2QbCtoQ9sHXY+EHWpr2RwxBuZXzAyWnTUo0bESJ8x7RvUL9IDEG2QNmBiekGJ929fKx5lLNPH/a/wAJn2ZY0sUZXq0LreLykKb1wSNcqsQCUzKPpJPiKiY5k6RWvCX7l26VuXnUDIIBnVoBEnkDPX3VGV4+wKnWVACk28MzAAQBJWTp13rBeMwSQGJIA8XdESIhuoMjcaidK+p1WTFJfwVxskvXwjyYoyiqfnl+CXYbiV7Mv+s3AfCV0A1bTbXr1pTi+0GJFssuJvGMpAYKAQSsHRm18Q0qEf6cMg5dREQRGm3Os7/aAspXuwAY2JJ0IIGrHoPhXhe+h2Jdh+JYl18WKdSYYCA362k6g79AfwrCxxPEMWD4q4pGggBpOvnoBG/nUTw/aF1nwzpA9Ukewz9815Y49kaQpOkQSv5+340W+pX4JFjMbiAyqMQzlzlWNNZAgyPMU1Y3FPDZLtxmALNmgBgrZSy8xHQzMHbamzGcYNwyVj2R5Tz8hSTGY9rn6qiR4iAAW1zCffyEDmZOtAh+7KCcK/8AA39dqh/DsSqNLAEbwQCNiNQdOfQ/iJp2StE4Z1Akm2wAHM52jWm7D9iMQd8PcPv/AMKAiuIfMxIpSeIt3eTSIjZPjMZp9/M+ypanYW/ywp97N/epbZ7B4gj/AGdAfPKfv/OgK7sXSrBhuPb+Gx86yvXWuGTJPvJ+J1NWjhfR7ifq2l90f1acrPo1vN612PJQaArG2p7i2DI9ff2ipd2ivnE91fCEm4gDEZQCQMgEQIIyMCPIUh7ecJ+R3VtSWIQtJ89afu0ps21s4a0jKtlS/jMszXQHZ5GhBGUDoB5mtIjIfcXqCDpW/AM0GNQOUj7KW4bE4dLga4hcfrKDqY5Tymk2M4p3t9rgRbatoqKICjkPP20Bp4qwi3mU6luY023JBpZw7hYZZAG06nQecADNHSkvFz4FPt+9amnYDC96kaeqD99EkyOTSE/DMAMOrEasYzkxJ6DyA6eZpj7QIl0yNLm6nTXyOmtTvj3DBm3Gw5Go1isEV1GoHXqftjny5VujmmMfb7Jfw+HxNseJQbV8cw85gT5E5vsqbegr6A/xmq37S4l1DpEJcIJ8yp3+6rI9BX0B/jNc2dI7F429hRRb2FFQ0Rf0ivGGX+Mfc1c8drMUbXEr7qASG/WBI1tqORFdA+k5AcIoMx3g2Zl5NzUg1zr20QLjr4EwGESWY620O5JJ95oDfh+2eJQQuQDp87A93eVnh+2l9DIS37jdG2o/XqNUUWhKRK73bq65l7Vtj1zMKyHbl8uU2EI9qk6z+sUJHxqIgSSSSAoB0EnUgbSOvWnTi2ECqjDeSrecbH7/ALKtsdqHe32ygz3APtdWG0bG3Tt2kuyuHbabYOh6oDoeYqvzVicawwf5NbCu02hAtkKdETaVYbTpHvFZooz3cJcGndvtOYZiCImc05SI1mmxb0ltTuI1PQfjSgYZWzC3eYREq9tgNdpNsvPtyj3Ul+QXAZV7TGZGW6gIIAj1ypnY/Cor5Aqxli5a+kR1nqWiQSCJmJ0OnlWwNYt2Vu32vfOM621tb+DLmZmZtAS0AAH1TrWHEHxt5VW4rsFiICsZy5cxYSzEjfWJJO5NY/6Ma/Yt27i37TWncgnD3XVg+T6okEFTy5itAyxS2ms99Za7lFwW2W5EgsjOpDKxDAhWGwiOc6Jbdm4yM6o5RTDMMxAMTrr019lK8Rw82sN3FoX7xa8txm+T3UVQlt0C+ISSS5OwAjzpLaw2IQaWApgjOVUOAwIIzMdNCRMSJoBK1/UamNebfnW5kMa5Qf43naY9aJ8q1Lw5zu1pfI3FY/BM1bbWHUgL3pbUeG2nM6CGYg7/ALpqM3Fx17kS7sCJj2f/ANW/xq9ODYBCg0qkOwduHK5WUKCIYgn6QkyQAN55VfXAvoxVMG4cNTpWYwCdKVUUBoGEXpWYsr0rZRQHOvp304hp+yFYdpcZ3ltPDGS0loGIJCDQ/b9lZ+nof+0f+xFS/g2HwvEkL3rTfNBEAzZQRBInKBI9taRllKzWdk+Ie2pX6S+z9jB3rPycFUuo5KlmaGVhqCSTBDARyy+dZ+jfgeExNxziySqg5FzsksAGOqwSYnSQNKlBySVjbjER0QRrG3vFWJ2FwYt21hSCUHPz/wAaaeDdmLOJxbLbLi0gJEwSBKmCT+M8qsU8Ds4dDrfhB+qV2gaTGmvKa032q2c77thm41bB1jf2nT21FuLoiicm3m2vwNWHct2r9nMubVv1goJIGuwjnUT4k9sXO7uNbWFDDOXEyzKYhgNAo086y8se1S4MN0VX20wyC2jKoBzHaeev4Gp96CvoD/Gai3b6xb+T5lHNSIkjcgkTrB3161KPQV9Cf4zS71O8HaLyTYUV7b2FFQ0NfabhQxNg2z1BB6EGucfSlwZsPjSSDluIhB6lUW232qD/ANauoyKjXavslZxqxcXbpH4g0ByhRV+n0RYX6jfzMPsECvP0Q4T6jfzv+dAUGJBzKxU+RI09opTi8WXCjkvxJO5NXn+iHCfUb+d/zrz9EGE+o/8AO/50BQjVZXFrqq1gsYC2v34PgtmCUBYA7SATrUwb0QYSPUf+d/zqJ8YTLfVVIGXOqk5TEJbGzGG0nTegGfAYaz313My5HjKtq5bLrGbTLcyk7j9XrtWHD+HMLV7OHTxMyjIxDaKAJAjUzr5GvMLwzLcvA57ds5Qj3FKggBteQJGmx50k4Rgw1u8y92GRmMkgGAqaAxM66Csml7+v/fJlYwanBksyK65iFaM7TcaIB12g+ytfEcLZ+RWnUWlcW0DCFzsYJZjpO2nwrfhzdbCd4LjyuYk9442uFQNG15adJ6V7ju9GCtXluX5KjM3fXdWImAM/TWevsqkYxFEyZvmySRAESuVlJYiIg7D2npW65h4CMniJ8Ry6xI0EAeE7g6/fW98VfCd53l4KSAvz1yDB8Q9eeorXext1QpZ7niJYAu5BTVRueZDH3A86A9HDrhZZR8sAMwtldCAW1YDMRJEnfKOVbHsRdLsyMqwAHuDNCiEnupIAgbAbcqSXrRW6EZkzbM4OYeKDM9FBEx0NbrOHuG5PdnLoJW3K6c4aFY89T50ITH0fqA2jZhkOsET84Z313ner44F9GKorsGpDnNE5TMZed4/V8PuG1XrwL6MVQOdFFFAFFFFAc6env/eI/oRWq1x97JYI3chgoa2FuEoRpnmYYgEnz2itnp9/3ivnZH4VE8fjGfO5JLEEz7qqIzLjeOe9lNzFHEFZC5kKkA6sdhzArTgAAARfCMZkZGOx02mZ9mlLu3HD7VjFlcPadLGRO7ZizC782rNcVzOYHMpgHSdhTPgRLililRano2xJTEASHU22OYBhrmXw67yJOm0edTDjnF8YL1wJhUe2CApazeuZlgHNmVgu5Iyxy+Ma7E4dEFtvDmcuoLEhVyLbJmCJY5xz0A2OYRYL3sg8R6czz2gHX3a69YrT1MLQZOEcRvMtwX7C2oIyZUe2DIObwuSZEL4ueaOVQrinHsRb8VzLaBPqlL28HSQ0NG0jQ71K+2HHrdqc90WIAjPBunyFvZZ5E/CoB2luYf8A0YuNs271y+2IKd7eW4QEyk5gSIC+rEHcsOWjZEWrI52qxT3bLszhtj6twHR1CqM+5gn2Zd6m/oK+hb+OqdxmNuXPXcny5fDarh9BR+ab+L86yzokXrb2FeV7b2FFQplRRRQBFEUUUARRFFFAYuNK567RIrXnzkhe9ugxE6Kmmum9dDNVF9p8FFzFFWabWJLMFLKwF3Ku6kGNmnpQEJ4Rhy128tkn9XLrlOzkkldtASTtpXvD7l17Vw5rjlWb1mZgqhVJMMSIEk7UsuXVD+NiEKnxZUcqw11Lqx1HM6aUks4he9FpGRkZSWKjLJykkHILc7DlUNL0NSO7YbvPDILT83Yj1mAGqcwPvNeY1mXC27gg5kBYGzhsgJ2UfNdNY6fZrx+KFsd2iKVO6zeA3mYF2DzNKLSG7byKLZtrHhJvACRA0OIHIAT7KEY2nEMFLQoWQB8xh4bUZhPdRIB+MVk2KdACcoDHQGzaUlSshwQgEdI6UoxdsIoV1t5RmKqGvEDYnbEGJMe2tFm8LoEpaMADxveAUSYAzXTp7BpPnQhniL2IRkV2uKXBhMzIBrCnwmDJB5UlxjDvWV2IA8JZvGQQxBI11HvpS2KViQ3dIVnUoLkxEAZlYmSfIRr7creMYEwwCiApVVt+0+EA9PhQEs9H6wJExlMTvHyjSfOCKvfgX0Yqo+xuCItW3cktct5xJJJD3FZDJ19VT9lW/wAFSLYqgcKKKKAKKKKA5z9P3+8k/oh+FV2MWYjT7asv084YvxBSCNLQ3qtn4a4IByyQCNeu3KgN9/jl97CYd7rNYttmt2zqEMEaHcCCdJjXak1jFFDmAHvmssTwy5bYo+VWBgiZj3jSs8LhbhORMjFjoDBgidRIgaTvQD9wr0gYnDyUt2mXTRgxWQN/W0McwQfbTlf9LuOYOUtWUcjKtwLcJt5huoLZQx11j8ahSd6lzOHAcEgEmYnwkaiBufZTlhOKYtmgMrs2wMDaWMRA66eUVdSUhixeKe45e4zO7alnJYnzJO9S2/6U+Jvba219SjKUI7q16pGUj1elR3Gm7ffM7KTEDyAkx8Sa0Jw5yCRBC6sZ2B2/H4GoUSTVveg+4QzCdIGnL121qqfkbRMiPbVrehS2Q77kAATymSY+2hUX/aOgoryz6or2hDbRRRQBRRRQBRRRQBVfdtezzriPllpRcVrZtYmydr1s6HbYxz12HmDYNYXEBGtAc78R7I3XJfA3BfU6i07LbxCfukMQt2PrKdelRfiXDMVaPz2EvJHNrLx/NEfbXQ3GexVi8xcKVY7lCVn2gaN7wabrfZ3E2dLeJux0JI/qlR9lAc53MQAdQAfPQ0qNqzAPe29RtqSNJMgHTXT4ecdDmxih6xze/wDvBqx+d52ifdh/xtUBztcFkI5FxcysAo/aA6kgT4Y89D7aSpekwok+Qmul0zfsm/7sPus0oRn5Jc/4uX+oq0Bzrw/geMv/AEOEvtPMWnA/mIA+2pFgexnc/OcRuKqrqcNaYXL9zorFTlsg8yTO4EHWrlu4C5c0KiP33u3Psdyv2V7heyokFgDG2gAHsA0HuFAMHZbD3cQ/fXbYt5vUQbIg0VfhVl4a3lUCtGCwC2xoKWUAUUUUAUUUUBS3powrLi7dwqMr28oJUHVTqskdCD7zVcXFUmSq/wAq/lXUPF+F28RbKXUV1O4YAj/1qI3PRrhJ0sj+Z/zq2CiLigmSqk9SAa1BQDKgAjmAAem4q+v0aYT9iPi/515+jPCfsR8W/OlgoBrSzsN9TlB9/maxCwZGhGxAAI99dAfoywn7EfF/zrz9GGD/AGK/FvzpYOeyg6D4CvF0mNJEGNJHQ9R5V0L+i/B/sF+LfnR+i/B/sF+LfnSwc7jT/wBBVu+hnBOLbORAd5XSJAAE/GfhUtt+jLBqQRYTTrJ+wmKlfDOELaAAAEbUA5WxoK8rZRUAUUUUAUUUUAUUUUAUUUUAV4RRRQGJQdKwNodBRRQHndDoKyW2OlFFAZhRWVFFAFFFFAFFFFAFFFFAFFFFAFFFFAFFFFAFFFFAFFFFAFFFF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0420" name="AutoShape 4" descr="data:image/jpeg;base64,/9j/4AAQSkZJRgABAQAAAQABAAD/2wCEAAkGBxQSERUUExQVFhUWFxsZFhgYGBYZGhgcHBgaGBgYHhoeHyggGBslGx4YITEhJSkrLi4uGCAzODMsNygtLisBCgoKDg0OGxAQGiwlHyQtLCwvLCwsLDQsLCwsLC8sLSwsLCwuLCwsLCwvLCw0LCwsLDQsLCwsLTQsLDAsLCwsLP/AABEIAMMBAwMBIgACEQEDEQH/xAAcAAABBAMBAAAAAAAAAAAAAAAABAUGBwIDCAH/xABSEAACAQIEAwQFCAYGBgcJAAABAhEAAwQSITEFQVEGEyJhBzJxgZEUIzNSobHB0RdCU2JyknOys9Lh8BUkNDWTohaCg6TC0/ElJjZDVGSUo8P/xAAZAQEBAQEBAQAAAAAAAAAAAAAAAQIDBAX/xAAuEQACAgEDAwMDAQkAAAAAAAAAAQIRAyExQQQSYVFxgRORweEFFCIyQlKhsfD/2gAMAwEAAhEDEQA/ALxoorwmgPaKwFwdayBoD2iiigCiiigCiiigCiiigCiiigCmrinaPC4Zgt6/bRjspYZvbl3itvH8SbWFv3F3S1cYe0ISK5tu475Ti3a6wVnQMC0tAAYAdTqAPa1AdCWu2OCbbE2fe6j76WW+PYc7XrR/66/nXN+MwgUAh0eeSkyNJ1BHu9or3D8dxNlQlu8yqNlhWA8gGBgeQoSzpe1xG03q3EPsYH7q3C8vWuXrvavFc3Rv4rVo/wDhFJT2tvAybOEYjmbAB+IYUFnVveCvQwrlM9pMffANrvLarmH+rZ1l4BGfxHTaNhqY1mtnDu2PGMPNzv7zraI71LkvlDCVzBhmVSOe3xEinVNFRzsd2hGMw9u6NM6gx0PMfGakdAFFFFAFFFFAFFFFAFFFFAFFFFAaMdi1tW2uOQqqJJNVBxzj93GYu6net8ntC3CIzIHZ0Dw0QWAB25yBsDM/9IVjvMJkJ0ZxPPaWEjpIFVJhfDicYByvgD3WkFAO1qE9Qsn9Gz2/6hFOOH49iU9W+5HRwjj4kZv+amXva0XcZldEykh83i5CI0PmfwNATTD9tsQvrLaf+e3/AH62Yr0sYawyriVe2WEgiLggGP1fEPeORqv7/G7aOUYPIiSFLDUA8pOxHKq87W4h7197uVu7B7tCRyUaewnVoPWgOm+Gekbh1+MmLtAnYO2Q/B4NSWxikcAqwIOxBBHxriOnzsp2pxHD7wuWXMT47cnI45gjaY57igOx6KaOzvFlxFlLimQ6hh7CJFO9AFFFFAFFFFAIuM2s+Hur9a24+KkVyVxG6yXbLrGYAgSJGk6EHlr9tdgXBIIrkTtPZyXI5pddPuH4UISbh+a+oa3bV9JIFqSOswOtKbOEyk97h1IykRlZCDyP+es8qlvobxKWzeFu3M2EcqkZmKmCdSJPjG5qeDtSBZxFxrZVrN1beRoDS/dhAYJGpcbcqoKN+T2SQGsL6kHKzA58xOYDONMukcuhjVOmAwudO9ssq5ZfLcJJbostovn9nOr07RYoPbv4W8qZ2w73UiYYW4zROoZWKfEGmXsfibNrDi2LSO93Em3bDRqe6FwksQTAVWoKKb+TYdFUIMSub6ULdAEiCCI31nfXatcWVS4q3cWveoA+xzxMIWicnq6bddhV/wCIxODPgfC2Te79bHdlLZ8bIbinMV9UoCZjkRUF9I/CMK4VrNlcPctNctXVtqigsUS5bzQPEMskHQ+I1EgKfQfiycGqn9RmX7Z/GreFUV6D78d+n1bs+5h/gavS2dBQplRRRQBRRRQBRRRQBRRRQBRRRQEe7a282HiSPENRE7Gqbuz8txwA1+UHQfwLV19q8vc+Nsi82kDLodRIInoIMnrVQcKt5uL4tW/bOToNxaB2II35UW5JOlYma5G+ntrzvqnOK4SXGjAyZ2Tp5R8Iptvdnj0Q+4g/dWkk9mcvrIgfaXFqmHdmVWMZUkAwx0BEjcan3VXN3EOwhmYjzJP+efxq1e1vZzvITJc8ALHIykEmIkTm0E8udQ7ifZQWz4Tdy/Wa0y6ydII32+NX6cifvGP1ItRTpc4MeTqfj+E1jiOBX0tm6bbd2CAXGqgkAgE8jBGnnWXFo6LJF7M6N9Elw/IcP/Rr91WJVceiP/YsP/Rr91WPUNhRXk15mFAZUVjnFe5hQA1crekmxkxeJH1cST7iW/wrqma5s9MWGy43F+fdt8Qn5mgHT0M4wDiAVjocNcB1jY22/wDCasHily2zcTti2GKJh8RpJzwCQdDqw7r7BVC9leMphMbav3FL28jLcUAEsroyHQ6GCQYO8VaGC9J3D1bNbs31bKEkWrQ8KklV0fYSYHmapET3ixtXcRg2WGN63iAjST4HtKzEawQSE38qhPZK8qhHuDS1irBmSMhupdsFviVXXTWlvZ/tHgM63MNh3V38Ay20B1YEoBnhAWgwsA6VswPBmwYxDYi2r2LykPbXLcIGYkBk0kQTMTBj2jEpxjo2VJvYX9pVsjF3VYEM5wJL5iDbY3rlu1cEEZWBkDrMGRpTJ2/wi2Rdtgl3Ny1iWuMZdwy3MNDRAGWEAgARymSdtnjvDbdu5b7u4VvQLodHuG4BooZndmIHITA5RTJ2g4vgDhL9qwLxvXe7E3O+dvm7isFL3GYhQM0KDz2rZBr9El3JjsSnUIw92h++ugsMfCK5n7LYl8NijfCgg28upiTm/CB8ana+k3EgQLdr35/zoUuKiqZf0rYgHVbA/m/OtZ9LWI+rY/5/zpQLqoqj39Md4af6t/zfnWP6ZL/L5N/zf3qlAvKiqKPpmxHTC/Fv71ep6YMWwlbeHI6jP+dWgXpRVG2vTDiwRms2SOYBcH46x8KtHsn2pt46yLiSNYZTurDdT8QfYRUBIaKKKAau0DgW5MwNTAJ2B5DU+6qc4WZ45ixyN24f/wBIP+TVycfDd2MhAadCZIBg6kAgn2TVNcIAHaDEry7y6PhZAotyPYsLgvFLS4creyhgWziNW1kEc5iAPMVh2csG+olmRwmbwkbzAmQdPdSS9btFoJtzzh8pn46/Ct3evZE2mKnyCnTQx4hB5a6GuWOD5qqo5Y4ThJO9hvxGCuNhxiHuSC7KF8JDCWC3A4VJUxpK6iK2ti8J3tqy1uLlxC6bqPCCCDBBJidfPzofEXHsrZ8ItoAFCWwmUKuVQIYgADkBWh7us5ADGsPz02RxEQIyhhE76Vc0cvYlilTu/wDf6OuaNz7cmRyyK9K434EmJGEWy93EB2HeKlpLaIzOWBIAVhB0BPIAKTUR7dHALgg+Hcsl9PCFBQowcAZ0BCyMrCDr4fjIeNcM71MsNOdbqlYJRkmIBiRBYERsTtUN7a4G6mFVRaTw4gBnypJc2nuEdACCWgCJ9gr0zm7OOPBFJepp4F6T7+FspZw9pDkUKCwJJjnANLbnpI41e9TMv8NkAfEioOLV/ndyjoGI+xdKx+THneP2n7zXI9JMLvEONX/We7/Oifca1rwri7fr3P8Ajj86i9rBKzBc+rGAWyqvvJBil3/RwftLP/GT/wAuoB/TgPGv1TePsvTSu3/p+yNBiYHsb7zUWXs7G1yyP+2T+5WtMS9skJir6QSPBcMaGNCpEjzoUmS9uuO2PXt3GH71iftAqL9p+1b4t3fEWylx1CtlEDTYwdZ0FLOE8fxgeBxLEAAEjPcdhoJ2div2VtXt5xDLFx8PiF6XbNo/cqn7apBj4fiBbRWb1HEAtaDglTBEMYB1OoOnvrdicZ3pHqkDYi2qHWNDBOgPnG8b1IrajE4C5cfDWrOVrjIba5QSEXMu5kCAY5ZzUZw4EbCqZZJexnExhsTbdvUDeLy0Ize6at8YhSneM6lAJmQf8nyqhVNP3BscWGQkyBpruP8ACvD1fQrqWm5VR2xZnjTVDkbaF/EPBrMGIGp0315AdYpNjnAIAuPqqlj3oIGolZAMwZPOJ23FbnpJfUeVe45DRi8UUEKZ8Ta7iNOca89a195f/Zv/AMN/yrVxdJ06z+FWhhfShiWQMuETLtPfsPL6mmx+FClW3bFxjJtXJ/huj7q3YPhZfNmzW4iJS+2bfaPYPjVon0m4qAThEg7H5Q2vX/5etH6T8R/9In/5J/8ALoCAsl1LeRbiQgMThSen60EnUnqdDvTPxDDPcXKbiNBDKvcPbkxG4E6AnT4SQQLTxHpTxCqT8kXT/wC58/6Omq96ULjXLdxsIM1uYjE9RsZtzpvpz6wKAqnFcOuK5VLTXANmFu4AR1g6ivLS4hRC2bgEz6jeQ6eVWe3pGcqQbN0kubhY4lGJOXLEG1GWBsBWFz0kKQpZMSoQL6uLOuUBQT834iYEk7z51FdksrO7iMQglrbqOpUgfEire9Bl4m1cM+tdn/kQfhSDtvxFr3B7l0C4EvG22V8Q90Lmuh5ClRBMDQGANABSv0E/QN/SH+qtUJ2Xim1eUJtRUKIeMeqPb+Bqk+HvHaPE/wAd3+xFXXxj1R7fwNUhgz/7zYgfvXv7EUDJovEbttCsSoAjXSCoI8pgikfEeI3LWSPDDMryYygEzpuddIHQUvbDlQwVnAM5gtzTUQfCQQJGh8qRYnh2ZFWTod9CffO5rXT1DIpS2OXUKUsclDdmGE4wznKxGYAlhGoPLXnpv0IjpT3xQtKi1h0cSVeGdiGhcoJRhk0JJLaaiYqP4PheVpB5EerETpzJn/Cna1xJkJOUSSCQHg6aA5SOfkSa11bjLLGWO6W62vTnn7fJnou+ONrItfv+hhiDbNzuzPMgHL6qkiCCD5erGoFQnt488PMb/LrZ/wC4n8qk+Jw7d4t1cwYSfDBIzMSRB3GsbGoX2wxHzGQz9NbublScuFuKdRtqV2rEk007VV83bu+Kqq+TWOVykmnvvxVLb5uyBNbasTZbpT+mAstbzLfBfLPdziJzR6mbaZ0natFnCZgDqASB9Lc5mOtQ6iPBYa0Uud6bgcCbeUCD+6dDqfcKcsX2dwoJ7vGKQNs1uSxgk8wANBv1jfQ+3uHBQT4jH79z+9W2zwl2iEuwdjmvRzA1DHmCPdQCe92dw2WVxqzJ0NptRm8MDQg5dYPONAJIa+J8NFpwqXBdBVWzBcoEicsSdQInpMdafr/BWXQhgehe8D9ppKeHaxrt+0ufnQDB3DUd01SG1wiQSWygcy10jy1B0rR/o3ws5kIA3iLXoZhJCKQCCTA3IiaAkvB7oXhNkNBAvYgsGEggtYBkcxE1t43dwfyFVRcOuIJR17uyiuVJO7qogFTOVjyBjamvCXAcGyalVDGJM+J1nU+ymjD3bGUwlzNy8Sx7dqqelEZkK2WnKkMDBB0rSprOhCU4a+LiBh7x0PMVIextuz37G7GdQO6DPkEkkOZOhYKZAPnzAiA8Mxndvr6p38uhqQhgJlQ09SR91ANnb68j4y4beXLmIBWMpgCSI5TWzgePNu2ALlxJ5oYnxHcSJ+NNfH2BcEAKNdBJ6daVYqwtoDxGI001PM9NKFHlOLkbXr48IA1HIRG+g0Xb7YFZJxphMX73iMtou8ZZmfqgD3DoKZ8NhGfYx7R/jTgOz7xPeL7INWmLQj4riLZViWuawScqzJYTz+2mGzft96mYsbWdc/JsmYZ9ueWdqceMYBhbIzDccvOo6MOev2VGLJPxe9a7vewbmZQvc/JxpFzvPogItQbWUXfnJDci1PXo5so7aKO8tljnKzo5SIMjXwnfYMfrGoIigD1RP1pby5THX+byFSnsxju7wmINvS8jK3PxoyNaKgAg5lYhwfZ0rjnxvJjcU6ZJDj6VrjDDlM+hdCyxE+tr13FO/oJ+gb+kP9VahXau49zCtiL2j3WQIuuirExJJAO/tnrU19BX0B/pD9wq4YShBRk7YjsXem1FCbUV0NDfxo+Ee38DVGYd47TXz53v7IVeXHT4B7fwNUVa/wDiW/7b39jQE+vejvDXRmF3EIT4jldDqdT6yHrTN2lY4O0tpbl1sjFA+dlc/NXMpJtwTDZTl2OUA09W+K300Fw+UpbYRy10b7TTbxjB/KB84dS2YkDnBG3TWK8+DHkhJ970NSkmIezfGGusUYsTlJOZ2cboFAzyw/X3JmR0qT4PiOHuW80pmIBCyQTmEqN9zI/mFRvhPBxZuFlYtIjYjmD9UdOprYtpltd2MugIU5yGUH92QGI0gwSIEbCPZHt5NYux33j5hb1m5ox0ZQy7eqSADsZ1IqqO3q6oB9dQPeiCp3cwjLkKhiFtd2crZWUdQ26nTfoSOdQrtUoz4edu9szOvJJnrVmoqKaZ5lN98lWi/wAibhWCcqqeCZAANy2DMiAAW3JgedPHD+zWOtKGFmMpUyGtHZgw0J3kCppwHs4t1lNsIGVkuGTGgdSdp1qY8OsW71pyCDDZTB2KkEgxzrk0XHNy1KmTgOIJJv4e4qncjINZ08hr5U9YXs7iUUDuHKmY+hPPNlMPJU6yNjp0qycXbRkfMpAyyu+mnPXrFIbOKyECQQIA98gfl764Zc6w6y/l9fQ7qPd7lf47gOIceKzcDanUWtfEWIDFs3MmNaZG4HdRmL2WAIAUsbe+s/rDy+FXCMSrvbmNGYOPYjD74ry5YR7hQqCHJ7s/Ui2dY56zvXWE4zSlF2jLVblG38HdUFNArasMyQSpETrvqftptxaX+7FsN83roCkc5EjUjxMYmPETzq3uPcMTDMQzA5/EPCRH6vn0qIYlVYtlgjTbrWiEI4I8YO4T9XX/AIjUiwXC8QVJFi+QBJItXIAAkknLA0pbwa3mwV0dUb+u1S3g3pKS1aKfJ7zZlUGcsZcpzR4tyWeDG2WdqqIyG8Owz3nW3bEs23T2k8hTx2l7NXsCy96JR/UcAgHQ6FTqp0Oh3AnrDb2O4z8hxVm/lLi3mBWYzBrbJEmY1IPuqV9vO2TY2wllsK1gLdFwMzkyQjoRGUcn68hQgi4D2FxWMsd/bCZDIUs6iSpKtOsqJEbc59uPCLDfKGwd0hLltmUnVh4AS0R60Rp1kUo7N9rL9nBnDW8Ml1Q5OdmIjMc0ZekgmZqN4ziN1cb3+VEu582U6oCy5dddQQTOvM1hd3dXAFfa/CC1eyB1uAT4l2O3wPlWKjOZbU+da+02Ma9cFxwgZgSwQKBOk6LpP29a3YATFbRR3wTZRTuTkQEn1vv9lMCtJlT4R0I5e6leIxBWJOZyIA5KOg+z2/dq6IouTpCXiq5k0k+IbAnrUabDttlaQPqn38qknGeFXzZzlsoBG58j8KYgl63zkeZlT+Rrn9WNnqXRZqtIQxTv2Yx3cYhbkAjUOCBDIYzD4D7Karl3Mc0aE6+3rSvBXbQvWhcPg7xM/kucZz/LNbR5GuDz0icaF6/kRQqKFhemgge2ADVg+gr6A/0h+4VVPbVGGPxQYRF58vmuYhD5grGtWt6C/wDZz/GajNLYu9NhRQmwoqFGvtEfAPb+Bqhr9zL2ivnzu/2Qq9u05+bH8X4GqCx7R2gv+25/ZCgJn/0nS33i+Ii2xDlSJXxRASJuQviJnqBrW/BYvMgM/j9vMUxXbFu4yPdyOyaeNHggbB8rZboHLMp6HTSldrEb7CSTAED3DkPKqQehfo74U1DEV6MTQg6O4I1ANQHtOgN7DDYG9ZHsEoKlnyiof2zHjsToO8tz5arUZeC4uF8OCqzWLwJCy2U5TG+/updwxba2wFvEZmBIBGpYgE7bmodg7ijDtbURmZWzz4xBHhB3y6beZpx4liLFvK9lSpQAkT6xBB8457da5LHJf1GMUo1oiWYzBIAXJLMI3IPltFasbZCqjwsyIAWCdJGs9QOXnTM/GMy5WWA3MNJHPoKzxWLRmEKwSBo0kGdydZI/d26zXn62MpYJQirb0S/J6cdd1sU210BmEUli37RjMkfuyT7dOW+WFYC6rspBWYMAHUEaj2daTYjHWiJJLMCNSNtdY5DSa1G+h22jn7a8/wCzehy9Om8k9+FsvPl+dPTZIuTIpbIX8RxGGvXrVt87Pcbu15ARbu3dY8kb4ioT2u4RYsP3agtu5zQYzHQD2RS3HuM4ZZVl1UqYIMFZB3BgkaciRzqMcSvm4WLszkGAWZiY9pNfTUad2zlZC+DGMFdj6jf12pLww4woO7NxUEAGQqjbZmgDYbGlfA3y4O63RGPwuNSPhvaUqzEgvI5Zs3sJ5qeY8h7DoyxbZ7OPGZ7tpRMaFnMmTsBHI8+VOFjg6GDcu3bqggQFgSQSFkuYOhO3I1Ejxx4ILtqRsoERPnPM1kvF7iqYLw0E+pIg6MJlk6SsSCQZBiqSiW4ngtg6hL6ADWDPvJZTH+FJf9CYYhjnvCBP6h5gdB1FRZeK3HOWbhnSC5I9kRry09laL+LZdMo1HVv8IM0FD9xHDrbCKhLL4oJAHMdCac+EvqOWlR1H+Ytk6euefUdTUguYIWbjLc2XUDWGG413GkGqisd/lKqxGnqmPbrRhLg74baQQPjUXvuQ0SNNNNgPxpz77UMD7/8AP+dazNWqO3TTWPIpMWdscc90nxOqIwAtoYIEb+epOvlSHhyyHQktlIkn6pAifMH7xWHHMZbcKxLo8mSux09opEOIKqm3YDGdWZtCT19nt+3SPNKLao+xizY4S721WvO++lfb2rya8SQMx0IzRp7IrZ2YwXe4yyrA93ml+uVQWPxAgebCscHgzeYWgJkFpGkQPW9kwI8xWvhmJexfVXLKMwDb+4+4wa9MFSo+Jmn3zlJcmrtdxK3i+7v207vdGSZya5kWecSwB6AdKs30Ff7Of4zVT9o8E+FxF6wQAMwMDaJzKR7JI+NWx6CvoD/GarMLYvBNhRQmwryoUZe1zRaH8X4GufuNXI45fP7z/wBmtX523aLC/wAY+41z7x4zxq75ufh3az9lATRcAuRWN0gNscmhIjMAc2sSK04LDd5cdBcUZf1iCZ10gCteExFsW+7uS6jM1vxlCjMsHkZWQpjqvmQV/Zaytq8t4OAyAkh7mQOCCpAY7ETPurj0s3PJU3p9tfc+bDPmldrj08q/yauI4Y2EzZ7bjYwDInWdR5R763DhNwx47PszMN9Y9WPKl/avGLjMgaVyZpi4jkzHMCI06Uhw9ubWQ6kSQQxgnKcsw2v5tyiG+rDp4SbT025Xnkxk6ycIpp3q9aa2S493Qn4fgL1/OLaglDDSwGuug67cqjPbS2QbCtoQ9sHXY+EHWpr2RwxBuZXzAyWnTUo0bESJ8x7RvUL9IDEG2QNmBiekGJ929fKx5lLNPH/a/wAJn2ZY0sUZXq0LreLykKb1wSNcqsQCUzKPpJPiKiY5k6RWvCX7l26VuXnUDIIBnVoBEnkDPX3VGV4+wKnWVACk28MzAAQBJWTp13rBeMwSQGJIA8XdESIhuoMjcaidK+p1WTFJfwVxskvXwjyYoyiqfnl+CXYbiV7Mv+s3AfCV0A1bTbXr1pTi+0GJFssuJvGMpAYKAQSsHRm18Q0qEf6cMg5dREQRGm3Os7/aAspXuwAY2JJ0IIGrHoPhXhe+h2Jdh+JYl18WKdSYYCA362k6g79AfwrCxxPEMWD4q4pGggBpOvnoBG/nUTw/aF1nwzpA9Ukewz9815Y49kaQpOkQSv5+340W+pX4JFjMbiAyqMQzlzlWNNZAgyPMU1Y3FPDZLtxmALNmgBgrZSy8xHQzMHbamzGcYNwyVj2R5Tz8hSTGY9rn6qiR4iAAW1zCffyEDmZOtAh+7KCcK/8AA39dqh/DsSqNLAEbwQCNiNQdOfQ/iJp2StE4Z1Akm2wAHM52jWm7D9iMQd8PcPv/AMKAiuIfMxIpSeIt3eTSIjZPjMZp9/M+ypanYW/ywp97N/epbZ7B4gj/AGdAfPKfv/OgK7sXSrBhuPb+Gx86yvXWuGTJPvJ+J1NWjhfR7ifq2l90f1acrPo1vN612PJQaArG2p7i2DI9ff2ipd2ivnE91fCEm4gDEZQCQMgEQIIyMCPIUh7ecJ+R3VtSWIQtJ89afu0ps21s4a0jKtlS/jMszXQHZ5GhBGUDoB5mtIjIfcXqCDpW/AM0GNQOUj7KW4bE4dLga4hcfrKDqY5Tymk2M4p3t9rgRbatoqKICjkPP20Bp4qwi3mU6luY023JBpZw7hYZZAG06nQecADNHSkvFz4FPt+9amnYDC96kaeqD99EkyOTSE/DMAMOrEasYzkxJ6DyA6eZpj7QIl0yNLm6nTXyOmtTvj3DBm3Gw5Go1isEV1GoHXqftjny5VujmmMfb7Jfw+HxNseJQbV8cw85gT5E5vsqbegr6A/xmq37S4l1DpEJcIJ8yp3+6rI9BX0B/jNc2dI7F429hRRb2FFQ0Rf0ivGGX+Mfc1c8drMUbXEr7qASG/WBI1tqORFdA+k5AcIoMx3g2Zl5NzUg1zr20QLjr4EwGESWY620O5JJ95oDfh+2eJQQuQDp87A93eVnh+2l9DIS37jdG2o/XqNUUWhKRK73bq65l7Vtj1zMKyHbl8uU2EI9qk6z+sUJHxqIgSSSSAoB0EnUgbSOvWnTi2ECqjDeSrecbH7/ALKtsdqHe32ygz3APtdWG0bG3Tt2kuyuHbabYOh6oDoeYqvzVicawwf5NbCu02hAtkKdETaVYbTpHvFZooz3cJcGndvtOYZiCImc05SI1mmxb0ltTuI1PQfjSgYZWzC3eYREq9tgNdpNsvPtyj3Ul+QXAZV7TGZGW6gIIAj1ypnY/Cor5Aqxli5a+kR1nqWiQSCJmJ0OnlWwNYt2Vu32vfOM621tb+DLmZmZtAS0AAH1TrWHEHxt5VW4rsFiICsZy5cxYSzEjfWJJO5NY/6Ma/Yt27i37TWncgnD3XVg+T6okEFTy5itAyxS2ms99Za7lFwW2W5EgsjOpDKxDAhWGwiOc6Jbdm4yM6o5RTDMMxAMTrr019lK8Rw82sN3FoX7xa8txm+T3UVQlt0C+ISSS5OwAjzpLaw2IQaWApgjOVUOAwIIzMdNCRMSJoBK1/UamNebfnW5kMa5Qf43naY9aJ8q1Lw5zu1pfI3FY/BM1bbWHUgL3pbUeG2nM6CGYg7/ALpqM3Fx17kS7sCJj2f/ANW/xq9ODYBCg0qkOwduHK5WUKCIYgn6QkyQAN55VfXAvoxVMG4cNTpWYwCdKVUUBoGEXpWYsr0rZRQHOvp304hp+yFYdpcZ3ltPDGS0loGIJCDQ/b9lZ+nof+0f+xFS/g2HwvEkL3rTfNBEAzZQRBInKBI9taRllKzWdk+Ie2pX6S+z9jB3rPycFUuo5KlmaGVhqCSTBDARyy+dZ+jfgeExNxziySqg5FzsksAGOqwSYnSQNKlBySVjbjER0QRrG3vFWJ2FwYt21hSCUHPz/wAaaeDdmLOJxbLbLi0gJEwSBKmCT+M8qsU8Ds4dDrfhB+qV2gaTGmvKa032q2c77thm41bB1jf2nT21FuLoiicm3m2vwNWHct2r9nMubVv1goJIGuwjnUT4k9sXO7uNbWFDDOXEyzKYhgNAo086y8se1S4MN0VX20wyC2jKoBzHaeev4Gp96CvoD/Gai3b6xb+T5lHNSIkjcgkTrB3161KPQV9Cf4zS71O8HaLyTYUV7b2FFQ0NfabhQxNg2z1BB6EGucfSlwZsPjSSDluIhB6lUW232qD/ANauoyKjXavslZxqxcXbpH4g0ByhRV+n0RYX6jfzMPsECvP0Q4T6jfzv+dAUGJBzKxU+RI09opTi8WXCjkvxJO5NXn+iHCfUb+d/zrz9EGE+o/8AO/50BQjVZXFrqq1gsYC2v34PgtmCUBYA7SATrUwb0QYSPUf+d/zqJ8YTLfVVIGXOqk5TEJbGzGG0nTegGfAYaz313My5HjKtq5bLrGbTLcyk7j9XrtWHD+HMLV7OHTxMyjIxDaKAJAjUzr5GvMLwzLcvA57ds5Qj3FKggBteQJGmx50k4Rgw1u8y92GRmMkgGAqaAxM66Csml7+v/fJlYwanBksyK65iFaM7TcaIB12g+ytfEcLZ+RWnUWlcW0DCFzsYJZjpO2nwrfhzdbCd4LjyuYk9442uFQNG15adJ6V7ju9GCtXluX5KjM3fXdWImAM/TWevsqkYxFEyZvmySRAESuVlJYiIg7D2npW65h4CMniJ8Ry6xI0EAeE7g6/fW98VfCd53l4KSAvz1yDB8Q9eeorXext1QpZ7niJYAu5BTVRueZDH3A86A9HDrhZZR8sAMwtldCAW1YDMRJEnfKOVbHsRdLsyMqwAHuDNCiEnupIAgbAbcqSXrRW6EZkzbM4OYeKDM9FBEx0NbrOHuG5PdnLoJW3K6c4aFY89T50ITH0fqA2jZhkOsET84Z313ner44F9GKorsGpDnNE5TMZed4/V8PuG1XrwL6MVQOdFFFAFFFFAc6env/eI/oRWq1x97JYI3chgoa2FuEoRpnmYYgEnz2itnp9/3ivnZH4VE8fjGfO5JLEEz7qqIzLjeOe9lNzFHEFZC5kKkA6sdhzArTgAAARfCMZkZGOx02mZ9mlLu3HD7VjFlcPadLGRO7ZizC782rNcVzOYHMpgHSdhTPgRLililRano2xJTEASHU22OYBhrmXw67yJOm0edTDjnF8YL1wJhUe2CApazeuZlgHNmVgu5Iyxy+Ma7E4dEFtvDmcuoLEhVyLbJmCJY5xz0A2OYRYL3sg8R6czz2gHX3a69YrT1MLQZOEcRvMtwX7C2oIyZUe2DIObwuSZEL4ueaOVQrinHsRb8VzLaBPqlL28HSQ0NG0jQ71K+2HHrdqc90WIAjPBunyFvZZ5E/CoB2luYf8A0YuNs271y+2IKd7eW4QEyk5gSIC+rEHcsOWjZEWrI52qxT3bLszhtj6twHR1CqM+5gn2Zd6m/oK+hb+OqdxmNuXPXcny5fDarh9BR+ab+L86yzokXrb2FeV7b2FFQplRRRQBFEUUUARRFFFAYuNK567RIrXnzkhe9ugxE6Kmmum9dDNVF9p8FFzFFWabWJLMFLKwF3Ku6kGNmnpQEJ4Rhy128tkn9XLrlOzkkldtASTtpXvD7l17Vw5rjlWb1mZgqhVJMMSIEk7UsuXVD+NiEKnxZUcqw11Lqx1HM6aUks4he9FpGRkZSWKjLJykkHILc7DlUNL0NSO7YbvPDILT83Yj1mAGqcwPvNeY1mXC27gg5kBYGzhsgJ2UfNdNY6fZrx+KFsd2iKVO6zeA3mYF2DzNKLSG7byKLZtrHhJvACRA0OIHIAT7KEY2nEMFLQoWQB8xh4bUZhPdRIB+MVk2KdACcoDHQGzaUlSshwQgEdI6UoxdsIoV1t5RmKqGvEDYnbEGJMe2tFm8LoEpaMADxveAUSYAzXTp7BpPnQhniL2IRkV2uKXBhMzIBrCnwmDJB5UlxjDvWV2IA8JZvGQQxBI11HvpS2KViQ3dIVnUoLkxEAZlYmSfIRr7creMYEwwCiApVVt+0+EA9PhQEs9H6wJExlMTvHyjSfOCKvfgX0Yqo+xuCItW3cktct5xJJJD3FZDJ19VT9lW/wAFSLYqgcKKKKAKKKKA5z9P3+8k/oh+FV2MWYjT7asv084YvxBSCNLQ3qtn4a4IByyQCNeu3KgN9/jl97CYd7rNYttmt2zqEMEaHcCCdJjXak1jFFDmAHvmssTwy5bYo+VWBgiZj3jSs8LhbhORMjFjoDBgidRIgaTvQD9wr0gYnDyUt2mXTRgxWQN/W0McwQfbTlf9LuOYOUtWUcjKtwLcJt5huoLZQx11j8ahSd6lzOHAcEgEmYnwkaiBufZTlhOKYtmgMrs2wMDaWMRA66eUVdSUhixeKe45e4zO7alnJYnzJO9S2/6U+Jvba219SjKUI7q16pGUj1elR3Gm7ffM7KTEDyAkx8Sa0Jw5yCRBC6sZ2B2/H4GoUSTVveg+4QzCdIGnL121qqfkbRMiPbVrehS2Q77kAATymSY+2hUX/aOgoryz6or2hDbRRRQBRRRQBRRRQBVfdtezzriPllpRcVrZtYmydr1s6HbYxz12HmDYNYXEBGtAc78R7I3XJfA3BfU6i07LbxCfukMQt2PrKdelRfiXDMVaPz2EvJHNrLx/NEfbXQ3GexVi8xcKVY7lCVn2gaN7wabrfZ3E2dLeJux0JI/qlR9lAc53MQAdQAfPQ0qNqzAPe29RtqSNJMgHTXT4ecdDmxih6xze/wDvBqx+d52ifdh/xtUBztcFkI5FxcysAo/aA6kgT4Y89D7aSpekwok+Qmul0zfsm/7sPus0oRn5Jc/4uX+oq0Bzrw/geMv/AEOEvtPMWnA/mIA+2pFgexnc/OcRuKqrqcNaYXL9zorFTlsg8yTO4EHWrlu4C5c0KiP33u3Psdyv2V7heyokFgDG2gAHsA0HuFAMHZbD3cQ/fXbYt5vUQbIg0VfhVl4a3lUCtGCwC2xoKWUAUUUUAUUUUBS3powrLi7dwqMr28oJUHVTqskdCD7zVcXFUmSq/wAq/lXUPF+F28RbKXUV1O4YAj/1qI3PRrhJ0sj+Z/zq2CiLigmSqk9SAa1BQDKgAjmAAem4q+v0aYT9iPi/515+jPCfsR8W/OlgoBrSzsN9TlB9/maxCwZGhGxAAI99dAfoywn7EfF/zrz9GGD/AGK/FvzpYOeyg6D4CvF0mNJEGNJHQ9R5V0L+i/B/sF+LfnR+i/B/sF+LfnSwc7jT/wBBVu+hnBOLbORAd5XSJAAE/GfhUtt+jLBqQRYTTrJ+wmKlfDOELaAAAEbUA5WxoK8rZRUAUUUUAUUUUAUUUUAUUUUAV4RRRQGJQdKwNodBRRQHndDoKyW2OlFFAZhRWVFFAFFFFAFFFFAFFFFAFFFFAFFFFAFFFFAFFFFAFFFFAFFFF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0422" name="Picture 6" descr="http://media3.onsugar.com/files/upl2/0/3986/21_2009/51232c856dd6e5fc_phone.jpg"/>
          <p:cNvPicPr>
            <a:picLocks noChangeAspect="1" noChangeArrowheads="1"/>
          </p:cNvPicPr>
          <p:nvPr/>
        </p:nvPicPr>
        <p:blipFill>
          <a:blip r:embed="rId7" cstate="print"/>
          <a:srcRect/>
          <a:stretch>
            <a:fillRect/>
          </a:stretch>
        </p:blipFill>
        <p:spPr bwMode="auto">
          <a:xfrm>
            <a:off x="6643702" y="5357826"/>
            <a:ext cx="2143172" cy="1239143"/>
          </a:xfrm>
          <a:prstGeom prst="rect">
            <a:avLst/>
          </a:prstGeom>
          <a:noFill/>
        </p:spPr>
      </p:pic>
      <p:pic>
        <p:nvPicPr>
          <p:cNvPr id="60424" name="Picture 8" descr="http://www.ceipro.net/Images/consolas.jpg"/>
          <p:cNvPicPr>
            <a:picLocks noChangeAspect="1" noChangeArrowheads="1"/>
          </p:cNvPicPr>
          <p:nvPr/>
        </p:nvPicPr>
        <p:blipFill>
          <a:blip r:embed="rId8" cstate="print"/>
          <a:srcRect/>
          <a:stretch>
            <a:fillRect/>
          </a:stretch>
        </p:blipFill>
        <p:spPr bwMode="auto">
          <a:xfrm>
            <a:off x="6572264" y="2928934"/>
            <a:ext cx="2192596" cy="1357322"/>
          </a:xfrm>
          <a:prstGeom prst="rect">
            <a:avLst/>
          </a:prstGeom>
          <a:noFill/>
        </p:spPr>
      </p:pic>
      <p:sp>
        <p:nvSpPr>
          <p:cNvPr id="60426" name="AutoShape 10" descr="data:image/jpeg;base64,/9j/4AAQSkZJRgABAQAAAQABAAD/2wCEAAkGBxQTEBUUEhQUFRUUFRcXFhcYFhgYFhUWGhUWFxgXFBkYHSggGRolGxcUITEhJSksLi4uGh8zODMsNygtLisBCgoKDg0OGxAQGjckICQsLywvLS8sLC4sLCw0LCwsLCwsLC8sLSwsLCwsLSwsLCwsLCwsLCwsLCwsLCwsLCwsLP/AABEIAMEBBQMBEQACEQEDEQH/xAAcAAEAAQUBAQAAAAAAAAAAAAAABAECAwUGBwj/xABFEAACAQIDAwoCBgcHBAMAAAABAgADEQQSIQUxUQYHEyJBYXGBkaEysUJScoKT0RRUkqKywdIVI1Nig8LwF0Nz4QiUo//EABsBAQACAwEBAAAAAAAAAAAAAAABAwIEBQYH/8QAOxEAAgECBAIIBAYBAgcBAAAAAAECAxEEEiExBUETUWFxgZGhsQYywdEUIkJS4fDxFYIjM0NicpKiFv/aAAwDAQACEQMRAD8A9xgCAIAgCAIAgCAIAgCAIAgCAIAgCAIAgCAIAgCAIAgCAIAgCAIAgCAIAgCAIAgCAIBbUcKCWIAAuSTYADeSewQDiNoc7OzKTFemaoR206bMvk1rH1gET/rNs3jiPwT+cAf9Ztmca/4LQC4c8mzPrV/wWgF454NmfXq/gtALxzubN/xKn4TQC8c7Gzf8V/wn/KAXjnV2b/jN+E/5QC4c6Wzf8dvwqn9MAvHOfsz9YP4VX+iAXDnM2Z+s/wD41v6IBeOcnZn6yPwq39EAuHOLs39aX9ip/TALxzg7N/W6f7w/lALxy92d+uUfNrfOAXDl1s79dw3nUUfOAXDlxs79ewn49MfMwC8ctNnfr+D/APs0v6oBmTlRgjuxmFPhXpH/AHQDMu3sKd2JoH/VT84BlXatA7q1I/6i/nAMq4ymd1RD4MPzgF9KsrfCytbfYg29IBkgCAIAgCAIAgCAIB45z88qCMmApNbMoqV7Het+pTPcSCxHcIB4vBBSAIBUCAXhYBkVYBkVYBkVYBkCwC9FHbw08YBULAK2gFCIBY0AxsZIMZkAwYiuFGu/sEA1dasWOvkOwQSY7QChEApaALQCbszalSg6vTdkI3FWKsB3MuogH0xzT8r2x2HZK7Bq9Ai7aA1KZ+FyBpmuGU24A6XtAO7gCAIAgCAIAgFtWoFUsxsFBJPADUmAfJfKnbBxeNr4g/8AdqEr3IOqg/ZCwQa6jTvNihR6Ru/Ihuxl/Re8zZ/ArrIzFf0Tvkfgf+70/kZiowvf7SPwL/d6DMXjCnjI/Ay6xmLxhjMfwVTrROZGQUDI/B1OwZkXiiZH4SqLovFI8Jj+Fq9XqhdF3RHhI/DVf2i6HRnhI6Cp+0m6KGmeB9Jj0VT9r8hcxsh4H0kdHPqfkDEyngZGV9QMTTEELFY0DRdT7CAa1mubk3MElsAQCkApAKQCqi5txgHsXMqSuJzA/FUFM+ADk/xg+QgHv0AQBAEAQBAEA4fnj25+jbLqKps+IIorrrZrlyPuBvUQD5sggmYZNPHWdfCU8tO/XqYSZttkYVXezlQNACzAAMWHZmDNpm3Xsct9LzYm2loQibitj00F+kJ6jNlCqxUhgqqxzDtenqBYjMRuF8Yzb5CxqwktsQXBIsDIEiwLwkiwLwkWBcEiwLgkWJLskiwGWLAZYsChEWBAxOJvou7jx8JNgQzTkZUChojgPSR0ceoFhwy/VX0Ex6GH7V5C7LTg0+ovoJi6FP8AahdlhwafVExeHp/tJuzT4wAOQosBp+fvOXXUVNqOxmjDKiTNg1647rn0F4B7vzM7Ot0J/wAr1T336qn0KQD2SAIAgCAIAgCAfPnPptvptoLQU3TCpY8OkezN6LkHrBB5yi3NpnCOeSj1g2SCd6KsVmVRMyC8CAXgQDIBIBeogGQCAXgQC8CQCtoBWAIBZVqBRcxYGsxGILdw4fnMrAw2gC0AWgC0AoRIBhqtYE8BeVzdlclHNsbm/GcFu7uWlJBBN2bSLEhd7FUXxJ/9CCT6e5s8AEpuQNFCUl7gq6+xWAdtAEAQBAEAQCLtTHLQoVKzmy0kZ28FBP8AKAfI+0MY1etUrVPjquzt4sSbeV7eUEFcKmt5u4KF5OXUYyNngMN0lRU+sQPLtPpedaKua2IrKjSlUfJf49TvRs2id9Kn+wv5TZyo8N+PxK2qPzZsMHyLFZM9OghF+xgp8d403+hmtVr0acssnbzOnhpcUrQ6SlK68PqQK3JeirlGp2I32qMffMRLFllHMit8Vx1Oo6c2rrsX0MON5NUEps96gygkAMNT2DVTvNhMHodDC8SxFWpGFlq+p/c1a7HX6x9pT0jPT9Ei7+xP8/qv/uOl7COi7So2G3Y6n1kdKuojomP7DqcUPmfyk9LEjo2WrsasSQFBIAJ6w3G4G89xmSnF6lc2ofMVbYeI/wAI+RU/IxniYdLDrIeNwlWmCWo1NNb5GsO8m1gJkmmSpxezXmjS10cm7Kw8VItEakHs15hTi9mYM0zszOwggQBAEAoZiwQNq1LUz36f88rzTxc8tN9plHc0c5BYUgHUci8JnxFEWuATVPdl1U/tBfWAfUHI/DZMHT4vdz946fu5YBuoAgCAIAgCAeac+22uiwC4dT1sS9j/AONLM3qcg8zAPAwIIJtBLCdnDQy015mDep0/JHC3dnP0RlHid/sPeb1Nann+PV8tKNJc3d9y/n2OuAl55I6rZ3KimlNENA9Rctw/xcSwsAbm5sb75y6uBnKTkp79h6PDcbo06cacqb0VtHv37GiNUu7O29mLHxJvN7KoRUVyONndWpKpLdu5B29U0RPrHMfBLW/eKnyMoqPQ9HwShmqub/SvVmvQTXPVHccisGy0jVBILMdL2DKoK2bt+ItutuG/dNPESTdjCTIPKvGipUQLYhVvexBu2utxfcF38ZnRjZMmKNOstMiTsekWuQCTUfqjiB1Ft42v5yx6I5WJlmqWR2C7HRAwYOWWmWLXXo7gXK2BzXt2nT5TU6aTtbr8fsOgik79Xh9zhtuv1ETX+8qC/wBlOub9xKqv3pdjKvRUJS7Leen8nPi7KUuper0+78CVsrZLVF6QlFpgkXdwgJFid5vYA308L8PKwpZlfkYUKDmsz27XYy7d2K2HZQ+UhwSoBzEAW+K4HGRVhKk99+0urUXSfeeacpqgOJYKAAgC6C1zvJ9SR5T1fCoSjhouTu3r9vQ38MmqavzJfJnZ6OrtUUMLhRfssLkj1HpNTi2MqUpxhTlbS7+nszVxteUJKMXY3r8mKdlJoMA/wH+8Ab7OuvlOYuJ4yP6vRfYpjiMQrdvZv6GGpyYo3IyupGhGY3B85P8ArOKW9vIsWKqrf2OafZ6akFrZmA1HwhiATp2gX852JY2pFpNK9lffe2vM9rw3gkMThY1qkmm+Stb2+pzXKRQrKoJOhY+ZsPkZr1sQ6trqxpcQwMMJUUIyvdX1NNKDQKAQD0fm4wBarUYDUBKKnvY9Yeqp6wQfS9CkERVG5QFHgBYQSZIAgCAIAgCAfNnO9tr9J2pUAN0w4FFeF11cj7xI+6IIOPpLcyylDPNRDJyCd1IqO52Dh61KiOjdFzi7BqWb4raXzAg2t6Tz9b4hjSrSh0eZRe+a23gb8/heGKiqsqji5Rs1Zbb21/tyeBW4Um82T+TS6HxPRfzQa8n9Ucmp8B/sreaL1er20gfs1Af4gs2o/EODlu2u9P6XOfU+B8XH5Zp+hno4wj4qNYeSN/A5ly4tg57VF6r3sUf/AJXiFL9KfczWV8YlSszN0iqLIp6Nj8O+4Nh8RcHXsEvleaUoao6nD4wwsHSqSSnfVXV1/UWnE0g1lqKfGyn0JleWXNHUUk9UyTQqa3U+h/KYNEmcsSbkknidTIJLcTUyoSNDuH2icq+5EmKu7GMnlTZssFimpFejFsq5VuDutluLEdkscFJanDdRqWY2OK2u1UG6UlLWzsqWZ7brkkmYQoqHNmNSu5rZa7nM4982JPCkgTwZ7O37opTl8Yq2jGn16/RfU16rtTS63f6L6m/2ZtWh0VOlXp1LUySGR9+ZwxzobAjQDtNpx41YWUZLYto1qeVQmnp1PtvsYuVe11rVmqi/RolhfTRbsTbs1J9pjVl09VKPOyRnXqdLUvHuR5BVqFmLHexLHxJuZ7mEFCKitlodRKysj0HkhhEAoJWOVD1qhPA3cg+PwzyONqKripNvS9vBaepxZyjUxH5npf0X3PS8Pytwz1lUdIoF1Vj1aeth1lzbtBa407pKxVNyS/wdKONpSklr38v74HD8t8YBVxNRCDa+W24tlCj96UQpqti1Hk3r3Lf0TNWcelxGWOt2ctsGgQzMiljQouygLmOawpobWN7M6t92dGcs8nJ82fVK8IUcPCg3ZfljvbRavXtSa8TznlPj3rYqo1Q3IOTcF+HTcAO28HjsdKDxEsmydlz2NVBqGbBrdx3a+msA9t5m9m36EkfE71m+7op/dQ+cA9vgCAIAgCAIBquVO1xhMFXxB/7dMlRxfcg82IEA+UGcsSzG7MSSeJJuT63ggzYZe2b+Bhq5eBjI2my8L0lVE7CdfsjU+wM2sZX/AA9CdXqWnfsvUtwtHpq0afW9e7d+h6IgnzlnuDqdjcny2HZ3UXqhRTJJGQFrFiO+4I3+86WGwblScpLfbs7fscjE45RqqMX8t79um33InKHDiniGVVVQAuikn6I3k9spxUFCq4pW2LsHUc6Kk3ffc1mJrZEZrXygkDieweZsJjh6LrVY01zdiyvVVKnKpLZJshYWnlUC9yBqeJ7T5m5n06MVGKitkfB8VXdetKrLeTbJuGoBycxsqrdja9hcAWHbckDzmNSVlortjDQzN/mypK7fp7tF2M2FTCZ7UmGlr07Mc17EXW30W7eyVQqKUsrj7HQqPE0KfSQru2n7lvto9OT5kRdmUrfCR9lmX+EiZSguozocUxaWtT0X2NJyipim1MI9QG5bVswAWwHxX1ufYyqajBXSPVcAdbiNSUaz/KlyMWF25iV6ortYdhAt6Laa7a3cT08vh+jb8smjYLtzEnVzRe3FGU+oY/KQqkVsjRq/Dt9ek9DW4HbTgs5pU36QsxuxHxG4FsvYLDf2TXxfC+nnnz20ta1/qjzVSFNy3201X8kldscaL/dKED1YGc6fA6vKa9f5K1QXKS9fsRdu7XU0GUK6s9l6y2Fr9bXduvM8FwqrSxEZ1LWWuj58i/D0fzp32OVoKC6hiApYBiTYAX1N/CegqScYNxV3bTvOhJtRbW56DQxNBlutekTr1QbnuAIuPlPFzwtaOsoteD+xwnQlFXldPuf2M6TUlpuEjVcoqnVRPrPmP2UF/wCLJOhw6NnOp1K3i9Pa53/h3DdNjodS18tfc1O0Uq4dDUZalOykhtQDpewYaHdxm2j6JXxNF05O6dk3b+DzN3JJJJJJuSd5J3kzI8AWwCXgEPWIFzooHEnsgH0zzW7OFNWI3U6aUlPHTX+FfWAd9AEAQBAEAQDyPn/21lpUMIp1qN0tQf5E0QHxYk/cgHioMEE6ktgJ26FPJBIre5v+S2Io06has+W4svVLb954bwvbxnN41Sq1qcaVNc7vVX7NG1fX2OnwutSozlObs7WW/jqk7HWU9oUSbJVQ8LkAnyvPK1OH4mG9OVuuz+lz0UMbQntNX7/8Gwp1jlsGOU7wCcp8t013nj+V3XYWWi3mS8S8SAyHtJrlE4nOfBLEfvlPQz0Pw7h8+IdV/pXq/wCLnlPi7GdBgHTW83bw5l6z2x8kZvuTG0qVEsal8zWAOXMANb9oPbNLGUalWyj7nZ4RjMPhnJ1N32XVvO5i2/i6JKrh/h+JviAzbgLNusL6DTrTLDU6iu6m/h9DDiVbDzcYYf5d3vvy36tdtNTWpNhmrBHK7RvWxZVdSWWiluINvC+dmHlNKvLXuPqfwrhlQwPSy/Vr4I9Pq7ORqYpilhej0CKUNxkAJbMCMzm7KbAEk2NtZyM7ve7L41ZKWbM789ev6HnPKWouet0YAVnNNQoCjLfLcAAW6oJ3Tew8W5K5t42s6OCcm9bW8WbTklyRbEqajlkpahCoBeo40so7FHaTp7kbGIxKpvKt/Y8VRw7qfmexO5YcllwqU2ph7ElHLMrAm11IsAQTZr6W0HnhhsS6raZliKCppNHnnKGr1lXgLnxOg+XvNsswsdGzJyTw+asW+ovu2g9s0sprU0OOVsmHUF+p+i197HWvhUb4kRvFQfmJdZHlY4irD5ZtdzZg/sih2UkX7Iy/w2mMoRluXriWLX/Ub79fcsxfJ5VsWWslx1SXqbjYnLnJ03e01+hoSTSS8LHRpcY4jhWpJ5W+eXLfytc5Hlrhlo4fqvUOdwuUlbdpJ0UHstv7Zz8bQpU4XS1PQYD4gx+Nk6VWV42189jgpyzoiAdFySwmevRFtM/SHwTrC/moHnAPqHkPhsmDU9tRmc+uUeyiAb+AIAgCAIAgHy1zjbb/AEvadeqDdFboqfDJT6tx4nM3nBBz9AXYS6hDPUSIexPWdxFZHqtcmcTETz1GyxFFMqTa2B2HJzYlWtZKFMvUyZzYhTluNczEcRpedWUssUpvz11O/hcPh6WHjOskm+et9dlprsbqtsnE0LdKMRSvoCWYrfgCSVmpKlh6n6IvwX0szYhCjP8A5VR/+zfo7ldnJWLGotZswORSyqdF3/Dl+kWHlNzDUqdGGWEUk9Wtfrc8jxpRq4hRnJvJs7pPt2VvQm1P0gm7Gi58Gp/LNNuNVR0SPPV+GUasszlJP/a/ZRMLV6w30C32KiH+PLLFWXM05cFV/wAtTzTXtcp+nW+OlXX/AEme3iaeYTLpYsq/0iuno0/G3vYuq7coIrE1FuFJCtdWawvYK1iTIvfYtp8PxGZJwffuvNHN4ehenn6SmWB6y3Ick72AtY3JJ0M585fm1R9hwahTpwow1SS1VmiZgaroCEZlDfEFYqG+0AdZVOz3NmcVJ3auR8bq6INbAtYb7nqr7Z5sYZbyZ5f4iraQpLv+31NjsXbuIwx/uahAseqeslmsSQp0BNhqNZdVowqfMjzNOrOHys221OV+IxNE0avRZSQSQhDaG41zWGvdKqeFp05Zo3M6mInOOVnnG0Kuaq577DwGg+U2TepRywSOn5JULUS312J8h1R7hvWXU1oeV47WzYhQ/avV6+1jfCZnCOx5F0U6JixW9Soq2JHwoM27gdROTxCUs6tyXvoep4FTgqUm95SS8Fr66o223qdIIzNTQhFeoeqNWtZb9563pOfRlO6Se7SO1ioUlBynFNJOW3Pl56nzXzi4q9anT+opY+LH8lHrNniM7zUeo53AaVqUp9bt5f5ORnOO8IB33IHCXquwHwotNe9mNzbv6o/agg+nsFhxTpog3IqqPIAQSZoAgCAIAgHOc4e2/wBD2bXrA2fJkp/+R+qtvC9/KAfK4ggl4Re3jOjgYaOXgYyJWvZqdwA3knQAec3K08lNyMUQzwnDMyRgaWaoo79fCX4eOaouzX++JbRpdLUjDrf+fQ9a5tts0KFR0qhg1coofq5FUXsGubi5NrgcN1rzYxMJSV1yPQcRw9SpBOG0eXPwM3LPlGmIFPosxSmrN1gQWdje1jwsAPtGYUaTTs+ZXh6LwtOdSpv9F9yHg6WSmqneBqeJ3k+ZuZ0DxFSbnJyfMmYWmXcKNLn/AJukSeVXMEszsb3b+xloKtiCTc2vqNRvv8Q17u3wmvQrOo2XYiiqaNQgm0aZA2811p0/ruCfs0+uf3ujH3pocSr9DhZyW9rLventd+B1uB4fpsZG+y1fgYaewaVQZ3SioJsGcWLEb8uVSxtxtbvnkaOLxcVdVWl2ydvBa+1j3FahhnKzpKT7Errx097mLEcnaaNazKdCClV8pBFwV6xUgibX+rYynpJp96XukjCOFoyWaDkv90l4WbOYZmWqzU6jjK5CsbXspy3uAOB8jPWUKkuijnSu0m1369pzZcKhi26kpu92k+xO3Z/gkvi69S2eoHtuzAg+tzLVUjHZGrV+HZPapfvX+SzEV6iIzFF0G8PexOg0IHaRM41oydkc2twStRjnk1ZHMy4g73ZGPwq0lR6pQqALlLDQa3zZe28zztfLZnk8Rw6tUqynUhJNu+iUtPO5Mo4lH+B0b7LA/KW3Rxp4erD5oNd6ZlaSypGGpWYAgE2O8XNj4iVSSvexsQnNLKnoeOco8V0mKqt2ZyB4L1R7CecxE89WTPeYCl0WHhHsv56mtlJtmbCLdx6nwGsA9i5oNnZno3Hx1Wqt4J8Pkci/tQD3qAIAgCAIAgHiX/yC23epQwanRAa1Qd5ulMHy6Q+YgHkEEGzp6KBwncowyRUTFyuZAd3EG4PaCNxHAyycIzVpK5iX4uu9W3SO75RYFnLEC97Xa5mvLA0ntp/e0nMzNssrTfMwzDhe1xfUaa67r6RTwvR3yvc28HiI0J55LlZfc3n9q4cgFVqU2vqC2dba7rLcfR3k9sl0qnedinxak/nf/wA/Zsm0MTTZqYzrYtmNzb4NQNe3Nk04XkU4NSu0afF8ZCWHy03e79DpKlGwBDIwO4qb+xsR6S1O/I8lJWLqDlTcGx/5eS0nozC7WxMxGMeobub695t3XOpA7L8TxmEYKOwnNyepRBMio0+LObEMeymqovieu596Y+7PM/ENf5KK/wDJ+y+p7X4Xw2WnOs+ei+pvauESo+GRHBLIA5uMqAE38NA7G+8nvnHlThOVOMXys+z+6s7Mas6cak5LZ6db/ui8DX8ocSKatl1FFCiE/SOZiL/ee0so0VWxMKK2vbw1b9LkOcoUJVOb1t22SS8dCDza7JWtiy1RQadCmXPDNuT/AHN4rPX4mbUdOZrY2ToYaNOG7svDn/e03jYXZ9VsUVoOhoZixDvYuM5sAWI1KMNwsbWzA3lF6iUbvcrU8VBU05J5ttFtp2dvb4Hnm3iejVRa7G51G4ePeRN3Dr8zZjxef/DUFzfov5sajA4Ymot7WBubMDu11seNptSehwIx1O22BsGrimy0yg36uxA0FzuBPDs7RNSpVjDc2G7F+3eST4e3T06bA/SWzAeNxcXkU66n8rIVmaQ4RekRELpozNkd16oAAGh06zL6TDF4qdCi5xeuiX97rnP4hGnCF8qbfWk/cs2uXpUalRa1XqKSAcjAm2guy31Nu2c6nxiu2otL1+5yaVGjUkoumteq69meVzE9EIBLwK/EQLm1h4nsgH0bzSbOyZz2UqSUgeJO8+PUHrAPSoAgCAIAgFGYAXOgGpPCAfJfK/bJxmOr4i+lSocndTXq0/3QPWCDU02AIvLKbUZpy2BMWuOM6ccTTfMwszKrzYjNPZkWM1MTK5klcy5B2kyblmSJZUW0m5XOFhTq20IuDvB+Y4GCEzIrFRmpsyjtsSCD3239xi/WRKKauS6G3sQu6qx+1Zv4gTFkVOjTfI3OG5WVVUF1ptfuK6br7+093ZMcpi8FTavdom4flyn06Lj7LBvnlkZDWlgnyf8AfUt2Vt7DZT0rursS2gJAZmLEE23agDUaCeX4jwvE1q8quW60tZrZabO3foewwGOw9DDwoqVmt7p796ubPDY6k/w1EbuDAn0nEqYLEU/npteDt5nXhiqNT5Jp+KIXKWr1adMb3bMRxCW/3MnpOrwKjepOq/0q3i/4T8ynEPNUhT7cz7l/LRBWnXoG/wDfUb6ZgXQN26MLBu3cZ6O8ZdpcnSqLk/J+hPTalY0yjVGKsAGBsbgEEXNr7wtzfWwveVOMb3sYdDTUsyWpyu3a16xHYoC+e8/O3lN6hG0L9Z5vidXPiGupW+pdsSlqzeQ+Z/lM6j5GpSXM9E5uq9RMSSpXJl66syqWuCF6PN9K/te/ZNDFJOOpZLYicoNt1MTVYuFUA2yrrbLmCgt9K2ZuA6xNtZnTpqC0JSsaTB61KjcMtMeQzN7sB5Tl8WqfJDvf0Xszi8Tneaj1Gt5xQKWBp3JL4hxYWsoRQHO/VjrT3aa7z2aWHp65jLBUUmpv+/3yPMZuHTEA3vJrDZqtIcXznwTrC/mtvOAfTvNzhMmBVjvquz+V8g9lB84B1EAQBAEAQDludDaJobIxTqbMafRg8DUYU7jwDE+UA+WoIEArAKgwC8Yhh2n/AJ4y2NepHaQsU/tVh2Aj0l8cbUW+oMqbYH0lI8LH8pdHHR5oal6Y9D9K3jp85fHFU3zMLMl0K47LEHQi+8f87ZcpKWzC0Ml033Y91gPU3/lJux+UPUJNz6fICZJh6lQhMm5koNl3QniIuZdC+soNN4kpmDWV6ozJX4E+sNJlkK8ofK7dxeNouNFOl727L/nvmDpxZsriWIi9Jedn/JKpbbYb1U+Fx+creHi9mbEeMVV80U/Nfc1dapmYsd7En1N5elZWOVObnJyfN3N3sTEUVXLUdlNidFv1rjfcgWt3yqopN6FkJJKxs1dCeo4cdh0ufEAm0r15liaZmvYXO4TEkps2megDEHrXdjbcXJaxPgbeU83j558RJ8lp5aHmcTJzqylyvY4rnI2u9avTpswIo0wBoBYtrbT/AChPQSzDtuN2dXBuUqd5HIy82xAO05IYY9IxAuVVaa95Y627+qPWCD6l2bhRSo06Y3U0VfQAXgkkwBAEAQBANHy12J+m4Cvhx8TpdNbddSHTXs6yiAfLu0dkVaNRqdRSrrvVhlcakaq3ZpoRcHsJgEB0I3giCC28Aoz2gEapUvBJZeAUvAKXgFLwtAZUxjjcx89fnLY16kdmRYk0trON4U+xl8cbNbq5FiXS24PpKR4a/lL446L3RkmyXS2pTP0gPHT5y6OJpvmZZjO1YMuhB8DeXxknszGbujGGk3Ki7NJuCoaTcFbxcC8kFIIMgxDAEBmsRYi5sRwtIsibsm0OUOIp/DUPy91sZoVOHYeTvaz7GzX/AA1PdadzZxm1sc1eu9Vzdna/poPYCcvKo6R2NuEcqsRIMjNhFu47tfSAeqc02zukxFAEfFVNVvBNRfuORf2oB9EQBAEAQBAEAQCDtXZFDEpkxFGnVXsDqGseKk6qe8QDhNqczeDe5oVa1A8M3Sp55+uf24Bxm1uZjGJc0noVx4mk5+61x6vAOOx3N7j0bK2FxGbsyI1Rf2lGX3gHP7Q2PWotlq03png6sh/fAgEF6ZG8H+XrAMd4BS8ApAMuGQE67vC/tAKYlQDpu9PaAYoAgFQYTsDMmMcbmPnr85dGvUjsyLEhNquN4B9pdHGzW6IyokJtYdqkeGsujjo80RlJNPaCH6Xrp85fHFU3zIsyQtQHcQfCXKaexBdmmVyAWk3BHxlXKjHu99wlFaeWDZkkc7OIWCASsCvxEb9w8TAPoDmV2bZ6tTspUkpKeJY3PnZB+1APWIAgCAIAgCAIAgCAIAgGOvQV1yuqsp3hgCD5GActtXm32bXuThkpsfpUiaR9EIHtAOM2vzE0W1w+JdeC1UD+rrlMA4ja/MvtClqiJWHGm49lexgHF7T5NYmgbVqNWmeDoy+9re8A1oRl1APzH5QCx3JNzvgFsAQBAEAQBAEAqDCdtgZkxbjcx89fnLo16kdmRZEhNqN2gH2l0cbNbojKW4vH50ta2uut5FbE9JC1rBKxCmoZCAbjY1G7Ux/mzny1F/MD1gH0zzU4Ho9nKxGtZ3qHwvkXyyoD5wDsYAgCAIAgCAIAgCAIAgCAIAgCAWugIsQCDvBFwYBzu1eQez8RrUwtMH6yDozfj1LX84Bxu1uY7Cvc0a1Wmd9nC1B4A6ECAcXtfmPxiXNE0qw7ArlDbvD6X8DAOK2tyIxuHv0uHqqB2lCVPgVveAaKphXBsRrw7fTfAMRFt8ApAEAQBAEAQBAEAqBAOk2LSJc5Rc2VFHEk7h5gesA+s9lYIUaFKku6lTRB91QL+0AlQBAEAQBAEAQBAEAQBAEAQBAEAQBAEAQBANPtPktg8QCK2GovfecgBPiy2MA5HavM3gKtzTNSiewBsyD7rfnAOL2rzE1hrQrU6g4MCjn06ogHF7W5scfQ+LD1CO0paoo8WX8oBy2J2dUQ2YWOuhupNuAa14BGemRvBHlALYAgCAIBmwi9a/DX8oB3/NNgOn2lh0tcK5rv3LT6yk92YUx96AfTsAQBAEAQBAEAQBAEAQBAEAQBAEAQBAEAQBAEAQBAEA1+1th4fEoUxFGnVU/XUE+R3g94gHnG2eZDDMScLWqUO3ISXW/C5N7eN4BxO1+ZjH07mmKNcf5TlIHnYkwDi9rcksVh79Nhq1MDtykg+FwDANLUw1jYmx4EFT7wCzoeLL63+UAzUl4fD2njAPoXmL5JNh6D4usuWpiAFpKRYrQGtzwztY24KkA9TgCAIAgCAIAgCAIAgCAIAgCAIAgCAIAgCAIAgCAIAgCAIAgFCL74Bpdo8ksFXv0uGpG+8hQpPiVtfzgHN4nmh2cxuqMncvR2HhmQmAStjc12z6FQVDTas6m69KQyqeIRQFPmDaAdrAEAQBAEAQBAEAQBAEAQBAEAQBAEAQBAEAQBAEAQBAEAQBAEAQBAEAQBAEAQBAEAQBAEAQBAEAQBAEAQBAEAQBAEAQBAEAQBAEAQBAEAQBAEAQBAEAQBAEAQBA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0428" name="Picture 12" descr="http://api.sonymobile.com/files/xperia-tablet-s-hero-black-1240x840-f445cbd142ea0f84e93458319c69b464.jpg"/>
          <p:cNvPicPr>
            <a:picLocks noChangeAspect="1" noChangeArrowheads="1"/>
          </p:cNvPicPr>
          <p:nvPr/>
        </p:nvPicPr>
        <p:blipFill>
          <a:blip r:embed="rId9" cstate="print"/>
          <a:srcRect/>
          <a:stretch>
            <a:fillRect/>
          </a:stretch>
        </p:blipFill>
        <p:spPr bwMode="auto">
          <a:xfrm>
            <a:off x="6429388" y="1571612"/>
            <a:ext cx="1766901" cy="1196933"/>
          </a:xfrm>
          <a:prstGeom prst="rect">
            <a:avLst/>
          </a:prstGeom>
          <a:noFill/>
        </p:spPr>
      </p:pic>
      <p:sp>
        <p:nvSpPr>
          <p:cNvPr id="13" name="12 Rectángulo"/>
          <p:cNvSpPr/>
          <p:nvPr/>
        </p:nvSpPr>
        <p:spPr>
          <a:xfrm>
            <a:off x="71438" y="117000"/>
            <a:ext cx="9001125" cy="6624000"/>
          </a:xfrm>
          <a:prstGeom prst="rect">
            <a:avLst/>
          </a:prstGeom>
          <a:noFill/>
          <a:ln w="38100" cmpd="thinThick">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14" name="13 Rectángulo"/>
          <p:cNvSpPr/>
          <p:nvPr/>
        </p:nvSpPr>
        <p:spPr>
          <a:xfrm>
            <a:off x="179512" y="6237312"/>
            <a:ext cx="1915909" cy="369332"/>
          </a:xfrm>
          <a:prstGeom prst="rect">
            <a:avLst/>
          </a:prstGeom>
        </p:spPr>
        <p:txBody>
          <a:bodyPr wrap="none">
            <a:spAutoFit/>
          </a:bodyPr>
          <a:lstStyle/>
          <a:p>
            <a:pPr lvl="0"/>
            <a:r>
              <a:rPr lang="es-ES" dirty="0" smtClean="0"/>
              <a:t>Adrián, M. (2014) </a:t>
            </a:r>
            <a:endParaRPr lang="es-ES" dirty="0"/>
          </a:p>
        </p:txBody>
      </p:sp>
    </p:spTree>
    <p:extLst>
      <p:ext uri="{BB962C8B-B14F-4D97-AF65-F5344CB8AC3E}">
        <p14:creationId xmlns:p14="http://schemas.microsoft.com/office/powerpoint/2010/main" val="2560746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CuadroTexto"/>
          <p:cNvSpPr txBox="1"/>
          <p:nvPr/>
        </p:nvSpPr>
        <p:spPr>
          <a:xfrm>
            <a:off x="141290" y="260760"/>
            <a:ext cx="8861421" cy="1169551"/>
          </a:xfrm>
          <a:prstGeom prst="rect">
            <a:avLst/>
          </a:prstGeom>
          <a:noFill/>
        </p:spPr>
        <p:txBody>
          <a:bodyPr wrap="square" rtlCol="0">
            <a:spAutoFit/>
          </a:bodyPr>
          <a:lstStyle/>
          <a:p>
            <a:pPr algn="ctr">
              <a:lnSpc>
                <a:spcPct val="150000"/>
              </a:lnSpc>
            </a:pPr>
            <a:r>
              <a:rPr lang="es-ES" sz="2000" b="1" cap="small" dirty="0" smtClean="0">
                <a:latin typeface="Georgia" panose="02040502050405020303" pitchFamily="18" charset="0"/>
              </a:rPr>
              <a:t>Las TIC en el Entorno Jesuita</a:t>
            </a:r>
            <a:endParaRPr lang="es-VE" sz="2000" b="1" i="1" cap="small" dirty="0" smtClean="0">
              <a:solidFill>
                <a:schemeClr val="accent2">
                  <a:lumMod val="50000"/>
                </a:schemeClr>
              </a:solidFill>
              <a:latin typeface="Georgia" panose="02040502050405020303" pitchFamily="18" charset="0"/>
            </a:endParaRPr>
          </a:p>
          <a:p>
            <a:pPr algn="ctr"/>
            <a:endParaRPr lang="es-VE" sz="2000" b="1" cap="small" dirty="0" smtClean="0">
              <a:latin typeface="Georgia" panose="02040502050405020303" pitchFamily="18" charset="0"/>
            </a:endParaRPr>
          </a:p>
          <a:p>
            <a:pPr algn="ctr"/>
            <a:r>
              <a:rPr lang="es-VE" sz="2000" b="1" cap="small" dirty="0" smtClean="0">
                <a:latin typeface="Georgia" panose="02040502050405020303" pitchFamily="18" charset="0"/>
              </a:rPr>
              <a:t> </a:t>
            </a:r>
            <a:endParaRPr lang="es-ES" sz="2000" b="1" cap="small" dirty="0">
              <a:latin typeface="Georgia" panose="02040502050405020303" pitchFamily="18" charset="0"/>
            </a:endParaRPr>
          </a:p>
        </p:txBody>
      </p:sp>
      <p:sp>
        <p:nvSpPr>
          <p:cNvPr id="5" name="4 Rectángulo"/>
          <p:cNvSpPr/>
          <p:nvPr/>
        </p:nvSpPr>
        <p:spPr>
          <a:xfrm>
            <a:off x="71438" y="117000"/>
            <a:ext cx="9001125" cy="6624000"/>
          </a:xfrm>
          <a:prstGeom prst="rect">
            <a:avLst/>
          </a:prstGeom>
          <a:noFill/>
          <a:ln w="38100" cmpd="thinThick">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7" name="6 CuadroTexto"/>
          <p:cNvSpPr txBox="1"/>
          <p:nvPr/>
        </p:nvSpPr>
        <p:spPr>
          <a:xfrm>
            <a:off x="928662" y="1714488"/>
            <a:ext cx="184731" cy="369332"/>
          </a:xfrm>
          <a:prstGeom prst="rect">
            <a:avLst/>
          </a:prstGeom>
          <a:noFill/>
        </p:spPr>
        <p:txBody>
          <a:bodyPr wrap="none" rtlCol="0">
            <a:spAutoFit/>
          </a:bodyPr>
          <a:lstStyle/>
          <a:p>
            <a:endParaRPr lang="es-ES" dirty="0"/>
          </a:p>
        </p:txBody>
      </p:sp>
      <p:graphicFrame>
        <p:nvGraphicFramePr>
          <p:cNvPr id="3" name="2 Diagrama"/>
          <p:cNvGraphicFramePr/>
          <p:nvPr>
            <p:extLst>
              <p:ext uri="{D42A27DB-BD31-4B8C-83A1-F6EECF244321}">
                <p14:modId xmlns:p14="http://schemas.microsoft.com/office/powerpoint/2010/main" val="1606636129"/>
              </p:ext>
            </p:extLst>
          </p:nvPr>
        </p:nvGraphicFramePr>
        <p:xfrm>
          <a:off x="539552" y="1340768"/>
          <a:ext cx="7920000" cy="44668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8 CuadroTexto"/>
          <p:cNvSpPr txBox="1"/>
          <p:nvPr/>
        </p:nvSpPr>
        <p:spPr>
          <a:xfrm>
            <a:off x="6858016" y="6215082"/>
            <a:ext cx="1924309" cy="369332"/>
          </a:xfrm>
          <a:prstGeom prst="rect">
            <a:avLst/>
          </a:prstGeom>
          <a:scene3d>
            <a:camera prst="orthographicFront"/>
            <a:lightRig rig="threePt" dir="t"/>
          </a:scene3d>
          <a:sp3d>
            <a:bevelT/>
          </a:sp3d>
        </p:spPr>
        <p:style>
          <a:lnRef idx="2">
            <a:schemeClr val="accent1"/>
          </a:lnRef>
          <a:fillRef idx="1">
            <a:schemeClr val="lt1"/>
          </a:fillRef>
          <a:effectRef idx="0">
            <a:schemeClr val="accent1"/>
          </a:effectRef>
          <a:fontRef idx="minor">
            <a:schemeClr val="dk1"/>
          </a:fontRef>
        </p:style>
        <p:txBody>
          <a:bodyPr wrap="none" rtlCol="0">
            <a:spAutoFit/>
          </a:bodyPr>
          <a:lstStyle/>
          <a:p>
            <a:r>
              <a:rPr lang="es-ES" dirty="0" smtClean="0"/>
              <a:t>Carta Ausjal. N° 38</a:t>
            </a:r>
            <a:endParaRPr lang="es-ES" dirty="0"/>
          </a:p>
        </p:txBody>
      </p:sp>
    </p:spTree>
    <p:extLst>
      <p:ext uri="{BB962C8B-B14F-4D97-AF65-F5344CB8AC3E}">
        <p14:creationId xmlns:p14="http://schemas.microsoft.com/office/powerpoint/2010/main" val="1703325750"/>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0"/>
          <p:cNvSpPr>
            <a:spLocks noChangeArrowheads="1"/>
          </p:cNvSpPr>
          <p:nvPr/>
        </p:nvSpPr>
        <p:spPr bwMode="auto">
          <a:xfrm>
            <a:off x="198000" y="243000"/>
            <a:ext cx="8748000" cy="6480000"/>
          </a:xfrm>
          <a:prstGeom prst="rect">
            <a:avLst/>
          </a:prstGeom>
          <a:noFill/>
          <a:ln w="57150" cmpd="thinThick">
            <a:solidFill>
              <a:schemeClr val="tx2"/>
            </a:solidFill>
            <a:miter lim="800000"/>
            <a:headEnd/>
            <a:tailEnd/>
          </a:ln>
        </p:spPr>
        <p:txBody>
          <a:bodyPr wrap="none" anchor="ctr"/>
          <a:lstStyle/>
          <a:p>
            <a:endParaRPr lang="es-VE" dirty="0"/>
          </a:p>
        </p:txBody>
      </p:sp>
      <p:sp>
        <p:nvSpPr>
          <p:cNvPr id="2" name="1 Título"/>
          <p:cNvSpPr>
            <a:spLocks noGrp="1"/>
          </p:cNvSpPr>
          <p:nvPr>
            <p:ph type="title"/>
          </p:nvPr>
        </p:nvSpPr>
        <p:spPr>
          <a:xfrm>
            <a:off x="214282" y="214290"/>
            <a:ext cx="8643998" cy="972000"/>
          </a:xfrm>
        </p:spPr>
        <p:txBody>
          <a:bodyPr>
            <a:normAutofit/>
          </a:bodyPr>
          <a:lstStyle/>
          <a:p>
            <a:r>
              <a:rPr lang="es-VE" dirty="0" smtClean="0"/>
              <a:t>Algo mas…</a:t>
            </a:r>
            <a:endParaRPr lang="es-ES" dirty="0"/>
          </a:p>
        </p:txBody>
      </p:sp>
      <p:pic>
        <p:nvPicPr>
          <p:cNvPr id="7" name="6 Imagen" descr="sciencebook.jpg"/>
          <p:cNvPicPr>
            <a:picLocks noChangeAspect="1"/>
          </p:cNvPicPr>
          <p:nvPr/>
        </p:nvPicPr>
        <p:blipFill>
          <a:blip r:embed="rId2" cstate="print"/>
          <a:srcRect t="5479"/>
          <a:stretch>
            <a:fillRect/>
          </a:stretch>
        </p:blipFill>
        <p:spPr>
          <a:xfrm>
            <a:off x="1619672" y="1556792"/>
            <a:ext cx="5256584" cy="4968552"/>
          </a:xfrm>
          <a:prstGeom prst="rect">
            <a:avLst/>
          </a:prstGeom>
          <a:ln>
            <a:solidFill>
              <a:schemeClr val="tx2">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4" name="3 Imagen"/>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b="6508"/>
          <a:stretch/>
        </p:blipFill>
        <p:spPr>
          <a:xfrm>
            <a:off x="8100392" y="277255"/>
            <a:ext cx="807915" cy="1080000"/>
          </a:xfrm>
          <a:prstGeom prst="rect">
            <a:avLst/>
          </a:prstGeom>
        </p:spPr>
      </p:pic>
    </p:spTree>
    <p:extLst>
      <p:ext uri="{BB962C8B-B14F-4D97-AF65-F5344CB8AC3E}">
        <p14:creationId xmlns:p14="http://schemas.microsoft.com/office/powerpoint/2010/main" val="6997146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656" name="AutoShape 8"/>
          <p:cNvCxnSpPr>
            <a:cxnSpLocks noChangeShapeType="1"/>
          </p:cNvCxnSpPr>
          <p:nvPr/>
        </p:nvCxnSpPr>
        <p:spPr bwMode="auto">
          <a:xfrm rot="5400000">
            <a:off x="4572000" y="3733799"/>
            <a:ext cx="990600" cy="76200"/>
          </a:xfrm>
          <a:prstGeom prst="bentConnector3">
            <a:avLst>
              <a:gd name="adj1" fmla="val 50000"/>
            </a:avLst>
          </a:prstGeom>
          <a:noFill/>
          <a:ln w="9525">
            <a:noFill/>
            <a:miter lim="800000"/>
            <a:headEnd/>
            <a:tailEnd type="triangle" w="med" len="med"/>
          </a:ln>
        </p:spPr>
      </p:cxnSp>
      <p:sp>
        <p:nvSpPr>
          <p:cNvPr id="20" name="Rectangle 3"/>
          <p:cNvSpPr>
            <a:spLocks noChangeArrowheads="1"/>
          </p:cNvSpPr>
          <p:nvPr/>
        </p:nvSpPr>
        <p:spPr bwMode="auto">
          <a:xfrm>
            <a:off x="144000" y="125413"/>
            <a:ext cx="8856000" cy="6657975"/>
          </a:xfrm>
          <a:prstGeom prst="rect">
            <a:avLst/>
          </a:prstGeom>
          <a:noFill/>
          <a:ln w="57150" cmpd="thinThick">
            <a:solidFill>
              <a:schemeClr val="accent1"/>
            </a:solidFill>
            <a:miter lim="800000"/>
            <a:headEnd/>
            <a:tailEnd/>
          </a:ln>
        </p:spPr>
        <p:txBody>
          <a:bodyPr wrap="none" anchor="ctr"/>
          <a:lstStyle/>
          <a:p>
            <a:endParaRPr lang="es-VE"/>
          </a:p>
        </p:txBody>
      </p:sp>
      <p:pic>
        <p:nvPicPr>
          <p:cNvPr id="10" name="Picture 1" descr="http://www.ucab.edu.ve/tl_files/site/images/logo.png"/>
          <p:cNvPicPr>
            <a:picLocks noChangeAspect="1" noChangeArrowheads="1"/>
          </p:cNvPicPr>
          <p:nvPr/>
        </p:nvPicPr>
        <p:blipFill>
          <a:blip r:embed="rId2" cstate="print"/>
          <a:srcRect/>
          <a:stretch>
            <a:fillRect/>
          </a:stretch>
        </p:blipFill>
        <p:spPr bwMode="auto">
          <a:xfrm>
            <a:off x="357158" y="214290"/>
            <a:ext cx="2786063" cy="508000"/>
          </a:xfrm>
          <a:prstGeom prst="rect">
            <a:avLst/>
          </a:prstGeom>
          <a:noFill/>
          <a:ln w="9525">
            <a:noFill/>
            <a:miter lim="800000"/>
            <a:headEnd/>
            <a:tailEnd/>
          </a:ln>
        </p:spPr>
      </p:pic>
      <p:graphicFrame>
        <p:nvGraphicFramePr>
          <p:cNvPr id="2" name="1 Diagrama"/>
          <p:cNvGraphicFramePr/>
          <p:nvPr>
            <p:extLst>
              <p:ext uri="{D42A27DB-BD31-4B8C-83A1-F6EECF244321}">
                <p14:modId xmlns:p14="http://schemas.microsoft.com/office/powerpoint/2010/main" val="2364713034"/>
              </p:ext>
            </p:extLst>
          </p:nvPr>
        </p:nvGraphicFramePr>
        <p:xfrm>
          <a:off x="1524000" y="1397000"/>
          <a:ext cx="6120000" cy="432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75476198"/>
      </p:ext>
    </p:extLst>
  </p:cSld>
  <p:clrMapOvr>
    <a:masterClrMapping/>
  </p:clrMapOvr>
  <p:transition>
    <p:cover dir="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4 Imagen" descr="Imagen2.png"/>
          <p:cNvPicPr>
            <a:picLocks noChangeAspect="1"/>
          </p:cNvPicPr>
          <p:nvPr/>
        </p:nvPicPr>
        <p:blipFill>
          <a:blip r:embed="rId2" cstate="print"/>
          <a:srcRect t="3445"/>
          <a:stretch>
            <a:fillRect/>
          </a:stretch>
        </p:blipFill>
        <p:spPr bwMode="auto">
          <a:xfrm>
            <a:off x="1331913" y="947738"/>
            <a:ext cx="6480175" cy="4956175"/>
          </a:xfrm>
          <a:prstGeom prst="rect">
            <a:avLst/>
          </a:prstGeom>
          <a:noFill/>
          <a:ln w="9525">
            <a:noFill/>
            <a:miter lim="800000"/>
            <a:headEnd/>
            <a:tailEnd/>
          </a:ln>
        </p:spPr>
      </p:pic>
      <p:sp>
        <p:nvSpPr>
          <p:cNvPr id="7" name="6 Rectángulo redondeado"/>
          <p:cNvSpPr/>
          <p:nvPr/>
        </p:nvSpPr>
        <p:spPr>
          <a:xfrm>
            <a:off x="1104900" y="3500438"/>
            <a:ext cx="5759450" cy="1838325"/>
          </a:xfrm>
          <a:prstGeom prst="roundRect">
            <a:avLst/>
          </a:prstGeom>
          <a:solidFill>
            <a:srgbClr val="FFFF00">
              <a:alpha val="20000"/>
            </a:srgbClr>
          </a:solidFill>
          <a:ln w="44450" cmpd="thickThi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a:p>
        </p:txBody>
      </p:sp>
      <p:sp>
        <p:nvSpPr>
          <p:cNvPr id="8" name="7 Rectángulo"/>
          <p:cNvSpPr/>
          <p:nvPr/>
        </p:nvSpPr>
        <p:spPr>
          <a:xfrm>
            <a:off x="179388" y="142875"/>
            <a:ext cx="8785225" cy="6480175"/>
          </a:xfrm>
          <a:prstGeom prst="rect">
            <a:avLst/>
          </a:prstGeom>
          <a:noFill/>
          <a:ln w="38100" cmpd="thinThick">
            <a:solidFill>
              <a:srgbClr val="005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a:p>
        </p:txBody>
      </p:sp>
      <p:pic>
        <p:nvPicPr>
          <p:cNvPr id="14341" name="Picture 1" descr="http://www.ucab.edu.ve/tl_files/site/images/logo.png"/>
          <p:cNvPicPr>
            <a:picLocks noChangeAspect="1" noChangeArrowheads="1"/>
          </p:cNvPicPr>
          <p:nvPr/>
        </p:nvPicPr>
        <p:blipFill>
          <a:blip r:embed="rId3" cstate="print"/>
          <a:srcRect/>
          <a:stretch>
            <a:fillRect/>
          </a:stretch>
        </p:blipFill>
        <p:spPr bwMode="auto">
          <a:xfrm>
            <a:off x="285750" y="214313"/>
            <a:ext cx="2786063" cy="508000"/>
          </a:xfrm>
          <a:prstGeom prst="rect">
            <a:avLst/>
          </a:prstGeom>
          <a:noFill/>
          <a:ln w="9525">
            <a:noFill/>
            <a:miter lim="800000"/>
            <a:headEnd/>
            <a:tailEnd/>
          </a:ln>
        </p:spPr>
      </p:pic>
    </p:spTree>
    <p:extLst>
      <p:ext uri="{BB962C8B-B14F-4D97-AF65-F5344CB8AC3E}">
        <p14:creationId xmlns:p14="http://schemas.microsoft.com/office/powerpoint/2010/main" val="2081374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656" name="AutoShape 8"/>
          <p:cNvCxnSpPr>
            <a:cxnSpLocks noChangeShapeType="1"/>
          </p:cNvCxnSpPr>
          <p:nvPr/>
        </p:nvCxnSpPr>
        <p:spPr bwMode="auto">
          <a:xfrm rot="5400000">
            <a:off x="4572000" y="3733799"/>
            <a:ext cx="990600" cy="76200"/>
          </a:xfrm>
          <a:prstGeom prst="bentConnector3">
            <a:avLst>
              <a:gd name="adj1" fmla="val 50000"/>
            </a:avLst>
          </a:prstGeom>
          <a:noFill/>
          <a:ln w="9525">
            <a:noFill/>
            <a:miter lim="800000"/>
            <a:headEnd/>
            <a:tailEnd type="triangle" w="med" len="med"/>
          </a:ln>
        </p:spPr>
      </p:cxnSp>
      <p:sp>
        <p:nvSpPr>
          <p:cNvPr id="13" name="Text Box 4"/>
          <p:cNvSpPr txBox="1">
            <a:spLocks noChangeArrowheads="1"/>
          </p:cNvSpPr>
          <p:nvPr/>
        </p:nvSpPr>
        <p:spPr bwMode="auto">
          <a:xfrm>
            <a:off x="231775" y="762640"/>
            <a:ext cx="8745538" cy="523220"/>
          </a:xfrm>
          <a:prstGeom prst="rect">
            <a:avLst/>
          </a:prstGeom>
          <a:noFill/>
          <a:ln w="9525">
            <a:noFill/>
            <a:miter lim="800000"/>
            <a:headEnd/>
            <a:tailEnd/>
          </a:ln>
        </p:spPr>
        <p:txBody>
          <a:bodyPr>
            <a:spAutoFit/>
          </a:bodyPr>
          <a:lstStyle/>
          <a:p>
            <a:pPr algn="ctr" eaLnBrk="0" hangingPunct="0"/>
            <a:r>
              <a:rPr lang="es-ES_tradnl" sz="2800" b="1" u="sng" dirty="0" smtClean="0">
                <a:solidFill>
                  <a:schemeClr val="accent1">
                    <a:lumMod val="50000"/>
                  </a:schemeClr>
                </a:solidFill>
                <a:latin typeface="Book Antiqua" pitchFamily="18" charset="0"/>
              </a:rPr>
              <a:t>Innovación Curricular:  Competencias</a:t>
            </a:r>
            <a:endParaRPr lang="es-ES_tradnl" sz="2800" b="1" u="sng" dirty="0">
              <a:solidFill>
                <a:schemeClr val="accent1">
                  <a:lumMod val="50000"/>
                </a:schemeClr>
              </a:solidFill>
              <a:latin typeface="Book Antiqua" pitchFamily="18" charset="0"/>
            </a:endParaRPr>
          </a:p>
        </p:txBody>
      </p:sp>
      <p:sp>
        <p:nvSpPr>
          <p:cNvPr id="20" name="Rectangle 3"/>
          <p:cNvSpPr>
            <a:spLocks noChangeArrowheads="1"/>
          </p:cNvSpPr>
          <p:nvPr/>
        </p:nvSpPr>
        <p:spPr bwMode="auto">
          <a:xfrm>
            <a:off x="144000" y="125413"/>
            <a:ext cx="8856000" cy="6657975"/>
          </a:xfrm>
          <a:prstGeom prst="rect">
            <a:avLst/>
          </a:prstGeom>
          <a:noFill/>
          <a:ln w="57150" cmpd="thinThick">
            <a:solidFill>
              <a:schemeClr val="accent1"/>
            </a:solidFill>
            <a:miter lim="800000"/>
            <a:headEnd/>
            <a:tailEnd/>
          </a:ln>
        </p:spPr>
        <p:txBody>
          <a:bodyPr wrap="none" anchor="ctr"/>
          <a:lstStyle/>
          <a:p>
            <a:endParaRPr lang="es-VE"/>
          </a:p>
        </p:txBody>
      </p:sp>
      <p:graphicFrame>
        <p:nvGraphicFramePr>
          <p:cNvPr id="9" name="8 Diagrama"/>
          <p:cNvGraphicFramePr/>
          <p:nvPr/>
        </p:nvGraphicFramePr>
        <p:xfrm>
          <a:off x="1464447" y="1643050"/>
          <a:ext cx="6215106" cy="3000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useBgFill="1">
        <p:nvSpPr>
          <p:cNvPr id="11" name="Text Box 18"/>
          <p:cNvSpPr txBox="1">
            <a:spLocks noChangeArrowheads="1"/>
          </p:cNvSpPr>
          <p:nvPr/>
        </p:nvSpPr>
        <p:spPr bwMode="auto">
          <a:xfrm>
            <a:off x="642910" y="5000430"/>
            <a:ext cx="7920000" cy="1571842"/>
          </a:xfrm>
          <a:prstGeom prst="rect">
            <a:avLst/>
          </a:prstGeom>
          <a:ln w="38100" cmpd="dbl">
            <a:solidFill>
              <a:srgbClr val="0070C0"/>
            </a:solidFill>
            <a:miter lim="800000"/>
            <a:headEnd/>
            <a:tailEnd/>
          </a:ln>
          <a:effectLst>
            <a:glow rad="63500">
              <a:schemeClr val="accent3">
                <a:satMod val="175000"/>
                <a:alpha val="40000"/>
              </a:schemeClr>
            </a:glow>
          </a:effectLst>
        </p:spPr>
        <p:txBody>
          <a:bodyPr wrap="square" tIns="46800" bIns="46800">
            <a:spAutoFit/>
          </a:bodyPr>
          <a:lstStyle/>
          <a:p>
            <a:pPr>
              <a:lnSpc>
                <a:spcPct val="120000"/>
              </a:lnSpc>
              <a:spcBef>
                <a:spcPts val="300"/>
              </a:spcBef>
              <a:spcAft>
                <a:spcPts val="300"/>
              </a:spcAft>
            </a:pPr>
            <a:r>
              <a:rPr lang="es-ES" sz="2000" b="1" dirty="0" smtClean="0">
                <a:solidFill>
                  <a:schemeClr val="accent1">
                    <a:lumMod val="50000"/>
                  </a:schemeClr>
                </a:solidFill>
                <a:latin typeface="Book Antiqua" pitchFamily="18" charset="0"/>
              </a:rPr>
              <a:t>La formación universitaria debe desarrollar las competencias profesionales acordes con el perfil de egreso, fortalecer su carácter social enmarcado en un conjunto de valores, y promover el aprendizaje autónomo para garantizar su vigencia en el tiempo</a:t>
            </a:r>
            <a:endParaRPr lang="es-VE" sz="2000" b="1" dirty="0">
              <a:solidFill>
                <a:schemeClr val="accent1">
                  <a:lumMod val="50000"/>
                </a:schemeClr>
              </a:solidFill>
              <a:latin typeface="Book Antiqua" pitchFamily="18" charset="0"/>
            </a:endParaRPr>
          </a:p>
        </p:txBody>
      </p:sp>
      <p:pic>
        <p:nvPicPr>
          <p:cNvPr id="10" name="Picture 1" descr="http://www.ucab.edu.ve/tl_files/site/images/logo.png"/>
          <p:cNvPicPr>
            <a:picLocks noChangeAspect="1" noChangeArrowheads="1"/>
          </p:cNvPicPr>
          <p:nvPr/>
        </p:nvPicPr>
        <p:blipFill>
          <a:blip r:embed="rId7" cstate="print"/>
          <a:srcRect/>
          <a:stretch>
            <a:fillRect/>
          </a:stretch>
        </p:blipFill>
        <p:spPr bwMode="auto">
          <a:xfrm>
            <a:off x="357158" y="214290"/>
            <a:ext cx="2786063" cy="508000"/>
          </a:xfrm>
          <a:prstGeom prst="rect">
            <a:avLst/>
          </a:prstGeom>
          <a:noFill/>
          <a:ln w="9525">
            <a:noFill/>
            <a:miter lim="800000"/>
            <a:headEnd/>
            <a:tailEnd/>
          </a:ln>
        </p:spPr>
      </p:pic>
    </p:spTree>
    <p:extLst>
      <p:ext uri="{BB962C8B-B14F-4D97-AF65-F5344CB8AC3E}">
        <p14:creationId xmlns:p14="http://schemas.microsoft.com/office/powerpoint/2010/main" val="4045763394"/>
      </p:ext>
    </p:extLst>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amond(ou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7504" y="319069"/>
            <a:ext cx="8973615"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chemeClr val="tx1"/>
                </a:solidFill>
                <a:effectLst/>
                <a:uLnTx/>
                <a:uFillTx/>
                <a:latin typeface="Book Antiqua" pitchFamily="18" charset="0"/>
                <a:ea typeface="+mj-ea"/>
                <a:cs typeface="+mj-cs"/>
              </a:rPr>
              <a:t>La Universidad</a:t>
            </a:r>
            <a:endParaRPr kumimoji="0" lang="es-VE" sz="3200" b="0" i="0" u="none" strike="noStrike" kern="1200" cap="none" spc="0" normalizeH="0" baseline="0" noProof="0" dirty="0">
              <a:ln>
                <a:noFill/>
              </a:ln>
              <a:solidFill>
                <a:schemeClr val="accent1">
                  <a:lumMod val="50000"/>
                </a:schemeClr>
              </a:solidFill>
              <a:effectLst/>
              <a:uLnTx/>
              <a:uFillTx/>
              <a:latin typeface="Book Antiqua" pitchFamily="18" charset="0"/>
              <a:ea typeface="+mj-ea"/>
              <a:cs typeface="+mj-cs"/>
            </a:endParaRPr>
          </a:p>
        </p:txBody>
      </p:sp>
      <p:sp>
        <p:nvSpPr>
          <p:cNvPr id="4" name="3 Rectángulo"/>
          <p:cNvSpPr/>
          <p:nvPr/>
        </p:nvSpPr>
        <p:spPr>
          <a:xfrm>
            <a:off x="71438" y="99000"/>
            <a:ext cx="9001125" cy="6660000"/>
          </a:xfrm>
          <a:prstGeom prst="rect">
            <a:avLst/>
          </a:prstGeom>
          <a:noFill/>
          <a:ln w="38100" cmpd="thinThick">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2" name="1 CuadroTexto"/>
          <p:cNvSpPr txBox="1"/>
          <p:nvPr/>
        </p:nvSpPr>
        <p:spPr>
          <a:xfrm>
            <a:off x="972000" y="1268760"/>
            <a:ext cx="7200000" cy="1477328"/>
          </a:xfrm>
          <a:prstGeom prst="rect">
            <a:avLst/>
          </a:prstGeom>
          <a:noFill/>
        </p:spPr>
        <p:txBody>
          <a:bodyPr wrap="square" rtlCol="0">
            <a:spAutoFit/>
          </a:bodyPr>
          <a:lstStyle/>
          <a:p>
            <a:pPr algn="just"/>
            <a:r>
              <a:rPr lang="es-VE" dirty="0"/>
              <a:t>La </a:t>
            </a:r>
            <a:r>
              <a:rPr lang="es-VE" dirty="0" smtClean="0"/>
              <a:t>universidad surgió </a:t>
            </a:r>
            <a:r>
              <a:rPr lang="es-VE" dirty="0"/>
              <a:t>en Europa durante la Edad Media como un  lugar al que acudían aprendices </a:t>
            </a:r>
            <a:r>
              <a:rPr lang="es-VE" dirty="0" smtClean="0"/>
              <a:t> a </a:t>
            </a:r>
            <a:r>
              <a:rPr lang="es-VE" dirty="0"/>
              <a:t>escuchar a sus Maestros</a:t>
            </a:r>
            <a:r>
              <a:rPr lang="es-ES" dirty="0"/>
              <a:t> quienes eran  “la fuente del conocimiento”</a:t>
            </a:r>
            <a:r>
              <a:rPr lang="es-VE" dirty="0"/>
              <a:t>, </a:t>
            </a:r>
            <a:r>
              <a:rPr lang="es-ES" dirty="0" smtClean="0"/>
              <a:t>actualmente </a:t>
            </a:r>
            <a:r>
              <a:rPr lang="es-VE" dirty="0" smtClean="0"/>
              <a:t>el </a:t>
            </a:r>
            <a:r>
              <a:rPr lang="es-VE" dirty="0"/>
              <a:t>espíritu fundacional </a:t>
            </a:r>
            <a:r>
              <a:rPr lang="es-VE" dirty="0" smtClean="0"/>
              <a:t>se </a:t>
            </a:r>
            <a:r>
              <a:rPr lang="es-VE" dirty="0"/>
              <a:t>mantiene inmutable: </a:t>
            </a:r>
            <a:r>
              <a:rPr lang="es-VE" dirty="0" smtClean="0"/>
              <a:t>las </a:t>
            </a:r>
            <a:r>
              <a:rPr lang="es-VE" dirty="0"/>
              <a:t>personas </a:t>
            </a:r>
            <a:r>
              <a:rPr lang="es-VE" dirty="0" smtClean="0"/>
              <a:t>acuden a la universidad para </a:t>
            </a:r>
            <a:r>
              <a:rPr lang="es-VE" dirty="0"/>
              <a:t>lograr una formación de alto nivel </a:t>
            </a:r>
            <a:r>
              <a:rPr lang="es-ES_tradnl" dirty="0"/>
              <a:t>y ampliar sus horizontes intelectuales</a:t>
            </a:r>
            <a:r>
              <a:rPr lang="es-ES_tradnl" dirty="0" smtClean="0"/>
              <a:t>.</a:t>
            </a:r>
          </a:p>
        </p:txBody>
      </p:sp>
      <p:pic>
        <p:nvPicPr>
          <p:cNvPr id="4098" name="Picture 2" descr="http://www.unisabana.edu.co/uploads/pics/universidad_bologna_unisabana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791" b="3346"/>
          <a:stretch/>
        </p:blipFill>
        <p:spPr bwMode="auto">
          <a:xfrm>
            <a:off x="1527430" y="3084889"/>
            <a:ext cx="5565135" cy="3276000"/>
          </a:xfrm>
          <a:prstGeom prst="rect">
            <a:avLst/>
          </a:prstGeom>
          <a:noFill/>
          <a:ln w="19050">
            <a:solidFill>
              <a:srgbClr val="FF0000"/>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971600" y="1268760"/>
            <a:ext cx="7200000" cy="1477328"/>
          </a:xfrm>
          <a:prstGeom prst="rect">
            <a:avLst/>
          </a:prstGeom>
          <a:noFill/>
        </p:spPr>
        <p:txBody>
          <a:bodyPr wrap="square" rtlCol="0">
            <a:spAutoFit/>
          </a:bodyPr>
          <a:lstStyle/>
          <a:p>
            <a:pPr algn="just"/>
            <a:r>
              <a:rPr lang="es-VE" dirty="0"/>
              <a:t>La </a:t>
            </a:r>
            <a:r>
              <a:rPr lang="es-VE" dirty="0" smtClean="0"/>
              <a:t>universidad surgió </a:t>
            </a:r>
            <a:r>
              <a:rPr lang="es-VE" dirty="0"/>
              <a:t>en Europa durante la Edad Media como un  lugar al que </a:t>
            </a:r>
            <a:r>
              <a:rPr lang="es-VE" dirty="0">
                <a:ln w="6350">
                  <a:solidFill>
                    <a:srgbClr val="C00000"/>
                  </a:solidFill>
                </a:ln>
                <a:solidFill>
                  <a:schemeClr val="accent6">
                    <a:lumMod val="75000"/>
                  </a:schemeClr>
                </a:solidFill>
              </a:rPr>
              <a:t>acudían</a:t>
            </a:r>
            <a:r>
              <a:rPr lang="es-VE" dirty="0">
                <a:ln w="6350">
                  <a:solidFill>
                    <a:schemeClr val="tx1"/>
                  </a:solidFill>
                </a:ln>
              </a:rPr>
              <a:t> </a:t>
            </a:r>
            <a:r>
              <a:rPr lang="es-VE" dirty="0"/>
              <a:t>aprendices </a:t>
            </a:r>
            <a:r>
              <a:rPr lang="es-VE" dirty="0" smtClean="0"/>
              <a:t> a </a:t>
            </a:r>
            <a:r>
              <a:rPr lang="es-VE" dirty="0"/>
              <a:t>escuchar a sus Maestros</a:t>
            </a:r>
            <a:r>
              <a:rPr lang="es-ES" dirty="0"/>
              <a:t> quienes eran  “la fuente del conocimiento”</a:t>
            </a:r>
            <a:r>
              <a:rPr lang="es-VE" dirty="0"/>
              <a:t>, </a:t>
            </a:r>
            <a:r>
              <a:rPr lang="es-ES" dirty="0" smtClean="0"/>
              <a:t>actualmente </a:t>
            </a:r>
            <a:r>
              <a:rPr lang="es-VE" dirty="0" smtClean="0"/>
              <a:t>el </a:t>
            </a:r>
            <a:r>
              <a:rPr lang="es-VE" dirty="0"/>
              <a:t>espíritu fundacional </a:t>
            </a:r>
            <a:r>
              <a:rPr lang="es-VE" dirty="0" smtClean="0"/>
              <a:t>se </a:t>
            </a:r>
            <a:r>
              <a:rPr lang="es-VE" dirty="0"/>
              <a:t>mantiene inmutable: </a:t>
            </a:r>
            <a:r>
              <a:rPr lang="es-VE" dirty="0" smtClean="0"/>
              <a:t>las </a:t>
            </a:r>
            <a:r>
              <a:rPr lang="es-VE" dirty="0"/>
              <a:t>personas </a:t>
            </a:r>
            <a:r>
              <a:rPr lang="es-VE" dirty="0" smtClean="0">
                <a:ln w="6350">
                  <a:solidFill>
                    <a:srgbClr val="C00000"/>
                  </a:solidFill>
                </a:ln>
                <a:solidFill>
                  <a:schemeClr val="accent6">
                    <a:lumMod val="75000"/>
                  </a:schemeClr>
                </a:solidFill>
              </a:rPr>
              <a:t>acuden</a:t>
            </a:r>
            <a:r>
              <a:rPr lang="es-VE" dirty="0" smtClean="0"/>
              <a:t> a la universidad para </a:t>
            </a:r>
            <a:r>
              <a:rPr lang="es-VE" dirty="0"/>
              <a:t>lograr una formación de alto nivel </a:t>
            </a:r>
            <a:r>
              <a:rPr lang="es-ES_tradnl" dirty="0"/>
              <a:t>y ampliar sus horizontes intelectuales</a:t>
            </a:r>
            <a:r>
              <a:rPr lang="es-ES_tradnl" dirty="0" smtClean="0"/>
              <a:t>.</a:t>
            </a:r>
          </a:p>
        </p:txBody>
      </p:sp>
    </p:spTree>
    <p:extLst>
      <p:ext uri="{BB962C8B-B14F-4D97-AF65-F5344CB8AC3E}">
        <p14:creationId xmlns:p14="http://schemas.microsoft.com/office/powerpoint/2010/main" val="1542989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4098"/>
                                        </p:tgtEl>
                                        <p:attrNameLst>
                                          <p:attrName>style.visibility</p:attrName>
                                        </p:attrNameLst>
                                      </p:cBhvr>
                                      <p:to>
                                        <p:strVal val="visible"/>
                                      </p:to>
                                    </p:set>
                                    <p:anim calcmode="lin" valueType="num">
                                      <p:cBhvr>
                                        <p:cTn id="9" dur="500" fill="hold"/>
                                        <p:tgtEl>
                                          <p:spTgt spid="4098"/>
                                        </p:tgtEl>
                                        <p:attrNameLst>
                                          <p:attrName>ppt_w</p:attrName>
                                        </p:attrNameLst>
                                      </p:cBhvr>
                                      <p:tavLst>
                                        <p:tav tm="0">
                                          <p:val>
                                            <p:fltVal val="0"/>
                                          </p:val>
                                        </p:tav>
                                        <p:tav tm="100000">
                                          <p:val>
                                            <p:strVal val="#ppt_w"/>
                                          </p:val>
                                        </p:tav>
                                      </p:tavLst>
                                    </p:anim>
                                    <p:anim calcmode="lin" valueType="num">
                                      <p:cBhvr>
                                        <p:cTn id="10" dur="500" fill="hold"/>
                                        <p:tgtEl>
                                          <p:spTgt spid="4098"/>
                                        </p:tgtEl>
                                        <p:attrNameLst>
                                          <p:attrName>ppt_h</p:attrName>
                                        </p:attrNameLst>
                                      </p:cBhvr>
                                      <p:tavLst>
                                        <p:tav tm="0">
                                          <p:val>
                                            <p:fltVal val="0"/>
                                          </p:val>
                                        </p:tav>
                                        <p:tav tm="100000">
                                          <p:val>
                                            <p:strVal val="#ppt_h"/>
                                          </p:val>
                                        </p:tav>
                                      </p:tavLst>
                                    </p:anim>
                                    <p:animEffect transition="in" filter="fade">
                                      <p:cBhvr>
                                        <p:cTn id="11"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Marcador de contenido"/>
          <p:cNvSpPr>
            <a:spLocks noGrp="1"/>
          </p:cNvSpPr>
          <p:nvPr>
            <p:ph idx="1"/>
          </p:nvPr>
        </p:nvSpPr>
        <p:spPr>
          <a:xfrm>
            <a:off x="714348" y="714356"/>
            <a:ext cx="7858180" cy="5000660"/>
          </a:xfrm>
        </p:spPr>
        <p:txBody>
          <a:bodyPr/>
          <a:lstStyle/>
          <a:p>
            <a:pPr eaLnBrk="1" hangingPunct="1">
              <a:buFont typeface="Arial" charset="0"/>
              <a:buNone/>
            </a:pPr>
            <a:endParaRPr lang="es-ES" dirty="0" smtClean="0">
              <a:latin typeface="Book Antiqua" pitchFamily="18" charset="0"/>
            </a:endParaRPr>
          </a:p>
          <a:p>
            <a:pPr algn="ctr" eaLnBrk="1" hangingPunct="1">
              <a:buFont typeface="Arial" charset="0"/>
              <a:buNone/>
            </a:pPr>
            <a:r>
              <a:rPr lang="es-ES" b="1" dirty="0" smtClean="0">
                <a:latin typeface="Book Antiqua" pitchFamily="18" charset="0"/>
              </a:rPr>
              <a:t>¿QUÉ SIGNIFICA “COMPETENCIA”?</a:t>
            </a:r>
          </a:p>
          <a:p>
            <a:pPr algn="ctr" eaLnBrk="1" hangingPunct="1">
              <a:buFont typeface="Arial" charset="0"/>
              <a:buNone/>
            </a:pPr>
            <a:endParaRPr lang="es-ES" dirty="0" smtClean="0">
              <a:latin typeface="Book Antiqua" pitchFamily="18" charset="0"/>
            </a:endParaRPr>
          </a:p>
          <a:p>
            <a:pPr eaLnBrk="1" hangingPunct="1">
              <a:lnSpc>
                <a:spcPct val="150000"/>
              </a:lnSpc>
              <a:buFont typeface="Wingdings" pitchFamily="2" charset="2"/>
              <a:buChar char="Ø"/>
            </a:pPr>
            <a:r>
              <a:rPr lang="es-ES_tradnl" sz="1800" b="1" dirty="0" smtClean="0">
                <a:latin typeface="Book Antiqua" pitchFamily="18" charset="0"/>
                <a:cs typeface="Arial" charset="0"/>
              </a:rPr>
              <a:t> La competencia implica saber hacer con conciencia: </a:t>
            </a:r>
            <a:r>
              <a:rPr lang="es-ES_tradnl" sz="1800" b="1" cap="small" dirty="0" smtClean="0">
                <a:solidFill>
                  <a:srgbClr val="C00000"/>
                </a:solidFill>
                <a:latin typeface="Book Antiqua" pitchFamily="18" charset="0"/>
                <a:cs typeface="Arial" charset="0"/>
              </a:rPr>
              <a:t>hacerlo bien y hacer el bien.</a:t>
            </a:r>
          </a:p>
          <a:p>
            <a:pPr eaLnBrk="1" hangingPunct="1">
              <a:lnSpc>
                <a:spcPct val="150000"/>
              </a:lnSpc>
              <a:buFont typeface="Wingdings" pitchFamily="2" charset="2"/>
              <a:buChar char="Ø"/>
            </a:pPr>
            <a:r>
              <a:rPr lang="es-ES_tradnl" sz="1800" b="1" dirty="0" smtClean="0">
                <a:latin typeface="Book Antiqua" pitchFamily="18" charset="0"/>
                <a:cs typeface="Arial" charset="0"/>
              </a:rPr>
              <a:t>Es un saber en acción cuyo sentido inmediato no es “describir” la realidad, sino “modificarla”.</a:t>
            </a:r>
          </a:p>
          <a:p>
            <a:pPr eaLnBrk="1" hangingPunct="1">
              <a:lnSpc>
                <a:spcPct val="150000"/>
              </a:lnSpc>
              <a:buFont typeface="Wingdings" pitchFamily="2" charset="2"/>
              <a:buChar char="Ø"/>
            </a:pPr>
            <a:r>
              <a:rPr lang="es-ES_tradnl" sz="1800" b="1" dirty="0" smtClean="0">
                <a:latin typeface="Book Antiqua" pitchFamily="18" charset="0"/>
                <a:cs typeface="Arial" charset="0"/>
              </a:rPr>
              <a:t>Las competencias aluden a personas en permanente modificación (</a:t>
            </a:r>
            <a:r>
              <a:rPr lang="es-ES_tradnl" sz="1800" b="1" i="1" dirty="0" smtClean="0">
                <a:latin typeface="Book Antiqua" pitchFamily="18" charset="0"/>
                <a:cs typeface="Arial" charset="0"/>
              </a:rPr>
              <a:t>mejora</a:t>
            </a:r>
            <a:r>
              <a:rPr lang="es-ES_tradnl" sz="1800" b="1" dirty="0" smtClean="0">
                <a:latin typeface="Book Antiqua" pitchFamily="18" charset="0"/>
                <a:cs typeface="Arial" charset="0"/>
              </a:rPr>
              <a:t>)  que deben identificar y resolver problemas concretos con importantes márgenes de incertidumbre y complejidad técnica</a:t>
            </a:r>
            <a:endParaRPr lang="es-ES_tradnl" sz="1800" dirty="0" smtClean="0">
              <a:latin typeface="Book Antiqua" pitchFamily="18" charset="0"/>
              <a:cs typeface="Arial" charset="0"/>
            </a:endParaRPr>
          </a:p>
        </p:txBody>
      </p:sp>
      <p:sp>
        <p:nvSpPr>
          <p:cNvPr id="3" name="2 Rectángulo"/>
          <p:cNvSpPr/>
          <p:nvPr/>
        </p:nvSpPr>
        <p:spPr>
          <a:xfrm>
            <a:off x="71438" y="117000"/>
            <a:ext cx="9001125" cy="6624000"/>
          </a:xfrm>
          <a:prstGeom prst="rect">
            <a:avLst/>
          </a:prstGeom>
          <a:noFill/>
          <a:ln w="38100" cmpd="thinThick">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pic>
        <p:nvPicPr>
          <p:cNvPr id="4" name="Picture 1" descr="http://www.ucab.edu.ve/tl_files/site/images/logo.png"/>
          <p:cNvPicPr>
            <a:picLocks noChangeAspect="1" noChangeArrowheads="1"/>
          </p:cNvPicPr>
          <p:nvPr/>
        </p:nvPicPr>
        <p:blipFill>
          <a:blip r:embed="rId2" cstate="print"/>
          <a:srcRect/>
          <a:stretch>
            <a:fillRect/>
          </a:stretch>
        </p:blipFill>
        <p:spPr bwMode="auto">
          <a:xfrm>
            <a:off x="357158" y="285750"/>
            <a:ext cx="2786062" cy="50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1422" y="81000"/>
            <a:ext cx="9001156" cy="6696000"/>
          </a:xfrm>
          <a:prstGeom prst="rect">
            <a:avLst/>
          </a:prstGeom>
          <a:noFill/>
          <a:ln w="38100" cmpd="thinThick">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p>
        </p:txBody>
      </p:sp>
      <p:graphicFrame>
        <p:nvGraphicFramePr>
          <p:cNvPr id="8" name="7 Tabla"/>
          <p:cNvGraphicFramePr>
            <a:graphicFrameLocks noGrp="1"/>
          </p:cNvGraphicFramePr>
          <p:nvPr>
            <p:extLst>
              <p:ext uri="{D42A27DB-BD31-4B8C-83A1-F6EECF244321}">
                <p14:modId xmlns:p14="http://schemas.microsoft.com/office/powerpoint/2010/main" val="1016168158"/>
              </p:ext>
            </p:extLst>
          </p:nvPr>
        </p:nvGraphicFramePr>
        <p:xfrm>
          <a:off x="467544" y="620688"/>
          <a:ext cx="8143932" cy="5413720"/>
        </p:xfrm>
        <a:graphic>
          <a:graphicData uri="http://schemas.openxmlformats.org/drawingml/2006/table">
            <a:tbl>
              <a:tblPr firstRow="1" bandRow="1">
                <a:tableStyleId>{69012ECD-51FC-41F1-AA8D-1B2483CD663E}</a:tableStyleId>
              </a:tblPr>
              <a:tblGrid>
                <a:gridCol w="4360568"/>
                <a:gridCol w="3783364"/>
              </a:tblGrid>
              <a:tr h="370840">
                <a:tc>
                  <a:txBody>
                    <a:bodyPr/>
                    <a:lstStyle/>
                    <a:p>
                      <a:pPr algn="ctr"/>
                      <a:r>
                        <a:rPr lang="es-VE" sz="1800" b="1" cap="small" baseline="0" dirty="0" smtClean="0">
                          <a:latin typeface="Book Antiqua" pitchFamily="18" charset="0"/>
                        </a:rPr>
                        <a:t>Docente Estratégico </a:t>
                      </a:r>
                      <a:endParaRPr lang="es-ES" b="1" cap="small" baseline="0" dirty="0">
                        <a:solidFill>
                          <a:schemeClr val="bg1"/>
                        </a:solidFill>
                        <a:latin typeface="Book Antiqua" pitchFamily="18" charset="0"/>
                      </a:endParaRPr>
                    </a:p>
                  </a:txBody>
                  <a:tcPr anchor="ctr">
                    <a:lnL w="28575"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28575"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solidFill>
                      <a:schemeClr val="accent5">
                        <a:lumMod val="75000"/>
                      </a:schemeClr>
                    </a:solidFill>
                  </a:tcPr>
                </a:tc>
                <a:tc>
                  <a:txBody>
                    <a:bodyPr/>
                    <a:lstStyle/>
                    <a:p>
                      <a:pPr algn="ctr"/>
                      <a:r>
                        <a:rPr lang="es-VE" sz="1800" b="1" cap="small" baseline="0" dirty="0" smtClean="0">
                          <a:latin typeface="Book Antiqua" pitchFamily="18" charset="0"/>
                        </a:rPr>
                        <a:t>Estudiante Estratégico</a:t>
                      </a:r>
                      <a:endParaRPr lang="es-ES" b="1" cap="small" baseline="0" dirty="0">
                        <a:solidFill>
                          <a:schemeClr val="bg1"/>
                        </a:solidFill>
                        <a:latin typeface="Book Antiqua" pitchFamily="18" charset="0"/>
                      </a:endParaRPr>
                    </a:p>
                  </a:txBody>
                  <a:tcPr anchor="ctr">
                    <a:lnL w="12700" cap="flat" cmpd="sng" algn="ctr">
                      <a:solidFill>
                        <a:schemeClr val="accent5">
                          <a:lumMod val="75000"/>
                        </a:schemeClr>
                      </a:solidFill>
                      <a:prstDash val="solid"/>
                      <a:round/>
                      <a:headEnd type="none" w="med" len="med"/>
                      <a:tailEnd type="none" w="med" len="med"/>
                    </a:lnL>
                    <a:lnR w="28575" cap="flat" cmpd="sng" algn="ctr">
                      <a:solidFill>
                        <a:schemeClr val="accent5">
                          <a:lumMod val="75000"/>
                        </a:schemeClr>
                      </a:solidFill>
                      <a:prstDash val="solid"/>
                      <a:round/>
                      <a:headEnd type="none" w="med" len="med"/>
                      <a:tailEnd type="none" w="med" len="med"/>
                    </a:lnR>
                    <a:lnT w="28575"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solidFill>
                      <a:schemeClr val="accent5">
                        <a:lumMod val="75000"/>
                      </a:schemeClr>
                    </a:solidFill>
                  </a:tcPr>
                </a:tc>
              </a:tr>
              <a:tr h="741680">
                <a:tc>
                  <a:txBody>
                    <a:bodyPr/>
                    <a:lstStyle/>
                    <a:p>
                      <a:pPr marL="285750" indent="-196850">
                        <a:spcBef>
                          <a:spcPts val="600"/>
                        </a:spcBef>
                        <a:spcAft>
                          <a:spcPts val="600"/>
                        </a:spcAft>
                        <a:buFont typeface="Wingdings" panose="05000000000000000000" pitchFamily="2" charset="2"/>
                        <a:buChar char="§"/>
                      </a:pPr>
                      <a:r>
                        <a:rPr lang="es-ES" sz="1500" b="1" baseline="0" dirty="0" smtClean="0">
                          <a:latin typeface="Book Antiqua" pitchFamily="18" charset="0"/>
                        </a:rPr>
                        <a:t>Es un profesional integral e íntegro. Un líder transformacional  que comprende el contexto.</a:t>
                      </a:r>
                    </a:p>
                    <a:p>
                      <a:pPr marL="285750" indent="-196850">
                        <a:spcBef>
                          <a:spcPts val="600"/>
                        </a:spcBef>
                        <a:spcAft>
                          <a:spcPts val="600"/>
                        </a:spcAft>
                        <a:buFont typeface="Wingdings" panose="05000000000000000000" pitchFamily="2" charset="2"/>
                        <a:buChar char="§"/>
                      </a:pPr>
                      <a:r>
                        <a:rPr lang="es-ES" sz="1500" b="1" baseline="0" dirty="0" smtClean="0">
                          <a:latin typeface="Book Antiqua" pitchFamily="18" charset="0"/>
                        </a:rPr>
                        <a:t>Tiene dominio de la disciplina y se actualiza constantemente.</a:t>
                      </a:r>
                    </a:p>
                    <a:p>
                      <a:pPr marL="285750" indent="-196850">
                        <a:spcBef>
                          <a:spcPts val="600"/>
                        </a:spcBef>
                        <a:spcAft>
                          <a:spcPts val="600"/>
                        </a:spcAft>
                        <a:buFont typeface="Wingdings" panose="05000000000000000000" pitchFamily="2" charset="2"/>
                        <a:buChar char="§"/>
                      </a:pPr>
                      <a:r>
                        <a:rPr lang="es-ES" sz="1500" b="1" baseline="0" dirty="0" smtClean="0">
                          <a:latin typeface="Book Antiqua" pitchFamily="18" charset="0"/>
                        </a:rPr>
                        <a:t>Desarrolla y fortalece sus competencias docentes</a:t>
                      </a:r>
                    </a:p>
                    <a:p>
                      <a:pPr marL="285750" indent="-196850">
                        <a:spcBef>
                          <a:spcPts val="600"/>
                        </a:spcBef>
                        <a:spcAft>
                          <a:spcPts val="600"/>
                        </a:spcAft>
                        <a:buFont typeface="Wingdings" panose="05000000000000000000" pitchFamily="2" charset="2"/>
                        <a:buChar char="§"/>
                      </a:pPr>
                      <a:r>
                        <a:rPr lang="es-ES" sz="1500" b="1" baseline="0" dirty="0" smtClean="0">
                          <a:latin typeface="Book Antiqua" pitchFamily="18" charset="0"/>
                        </a:rPr>
                        <a:t>Utiliza diversas estrategias didácticas (enseñanza, aprendizaje, metacognitivas y de evaluación)</a:t>
                      </a:r>
                      <a:endParaRPr lang="es-ES" sz="1500" b="1" baseline="0" dirty="0">
                        <a:latin typeface="Book Antiqua" pitchFamily="18" charset="0"/>
                      </a:endParaRPr>
                    </a:p>
                    <a:p>
                      <a:pPr marL="266700" indent="-157163" eaLnBrk="1" fontAlgn="auto" hangingPunct="1">
                        <a:lnSpc>
                          <a:spcPct val="100000"/>
                        </a:lnSpc>
                        <a:spcBef>
                          <a:spcPts val="600"/>
                        </a:spcBef>
                        <a:spcAft>
                          <a:spcPts val="600"/>
                        </a:spcAft>
                        <a:buFont typeface="Wingdings" pitchFamily="2" charset="2"/>
                        <a:buChar char="§"/>
                        <a:tabLst>
                          <a:tab pos="266700" algn="l"/>
                        </a:tabLst>
                        <a:defRPr/>
                      </a:pPr>
                      <a:r>
                        <a:rPr lang="es-ES" sz="1600" b="1" baseline="0" dirty="0" smtClean="0">
                          <a:latin typeface="Book Antiqua" pitchFamily="18" charset="0"/>
                        </a:rPr>
                        <a:t>Se autorregula como profesor universitario: planifica, monitorea y evalúa su labor docente (procesos y logros).</a:t>
                      </a:r>
                    </a:p>
                    <a:p>
                      <a:pPr marL="266700" marR="0" indent="-157163" algn="l" defTabSz="914400" rtl="0" eaLnBrk="1" fontAlgn="auto" latinLnBrk="0" hangingPunct="1">
                        <a:lnSpc>
                          <a:spcPct val="100000"/>
                        </a:lnSpc>
                        <a:spcBef>
                          <a:spcPts val="600"/>
                        </a:spcBef>
                        <a:spcAft>
                          <a:spcPts val="600"/>
                        </a:spcAft>
                        <a:buClrTx/>
                        <a:buSzTx/>
                        <a:buFont typeface="Wingdings" pitchFamily="2" charset="2"/>
                        <a:buChar char="§"/>
                        <a:tabLst>
                          <a:tab pos="266700" algn="l"/>
                        </a:tabLst>
                        <a:defRPr/>
                      </a:pPr>
                      <a:r>
                        <a:rPr lang="es-VE" sz="1600" b="1" baseline="0" dirty="0" smtClean="0">
                          <a:latin typeface="Book Antiqua" pitchFamily="18" charset="0"/>
                        </a:rPr>
                        <a:t>Contribuye con el fortalecimiento de la autonomía de sus estudiantes</a:t>
                      </a:r>
                      <a:endParaRPr lang="es-ES" sz="1600" b="1" baseline="0" dirty="0" smtClean="0">
                        <a:latin typeface="Book Antiqua" pitchFamily="18" charset="0"/>
                      </a:endParaRPr>
                    </a:p>
                  </a:txBody>
                  <a:tcPr marL="90000" marR="90000" marT="72000" marB="72000" anchor="ctr">
                    <a:lnL w="28575" cap="flat" cmpd="sng" algn="ctr">
                      <a:solidFill>
                        <a:schemeClr val="accent5">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285750" marR="0" indent="-196850" algn="l" defTabSz="914400" rtl="0" eaLnBrk="1" fontAlgn="auto" latinLnBrk="0" hangingPunct="1">
                        <a:lnSpc>
                          <a:spcPct val="100000"/>
                        </a:lnSpc>
                        <a:spcBef>
                          <a:spcPts val="600"/>
                        </a:spcBef>
                        <a:spcAft>
                          <a:spcPts val="600"/>
                        </a:spcAft>
                        <a:buClrTx/>
                        <a:buSzTx/>
                        <a:buFont typeface="Wingdings" panose="05000000000000000000" pitchFamily="2" charset="2"/>
                        <a:buChar char="§"/>
                        <a:tabLst/>
                        <a:defRPr/>
                      </a:pPr>
                      <a:r>
                        <a:rPr lang="es-ES" sz="1500" b="1" baseline="0" dirty="0" smtClean="0">
                          <a:latin typeface="Book Antiqua" pitchFamily="18" charset="0"/>
                        </a:rPr>
                        <a:t>Se forma como profesional integral e íntegro en un contexto dado, líder del futuro cercano.</a:t>
                      </a:r>
                    </a:p>
                    <a:p>
                      <a:pPr marL="285750" marR="0" indent="-196850" algn="l" defTabSz="914400" rtl="0" eaLnBrk="1" fontAlgn="auto" latinLnBrk="0" hangingPunct="1">
                        <a:lnSpc>
                          <a:spcPct val="100000"/>
                        </a:lnSpc>
                        <a:spcBef>
                          <a:spcPts val="600"/>
                        </a:spcBef>
                        <a:spcAft>
                          <a:spcPts val="600"/>
                        </a:spcAft>
                        <a:buClrTx/>
                        <a:buSzTx/>
                        <a:buFont typeface="Wingdings" panose="05000000000000000000" pitchFamily="2" charset="2"/>
                        <a:buChar char="§"/>
                        <a:tabLst/>
                        <a:defRPr/>
                      </a:pPr>
                      <a:r>
                        <a:rPr lang="es-ES" sz="1500" b="1" baseline="0" dirty="0" smtClean="0">
                          <a:latin typeface="Book Antiqua" pitchFamily="18" charset="0"/>
                        </a:rPr>
                        <a:t>Aprende una disciplina profesional con visión de futuro.</a:t>
                      </a:r>
                    </a:p>
                    <a:p>
                      <a:pPr marL="285750" marR="0" indent="-196850" algn="l" defTabSz="914400" rtl="0" eaLnBrk="1" fontAlgn="auto" latinLnBrk="0" hangingPunct="1">
                        <a:lnSpc>
                          <a:spcPct val="100000"/>
                        </a:lnSpc>
                        <a:spcBef>
                          <a:spcPts val="600"/>
                        </a:spcBef>
                        <a:spcAft>
                          <a:spcPts val="600"/>
                        </a:spcAft>
                        <a:buClrTx/>
                        <a:buSzTx/>
                        <a:buFont typeface="Wingdings" panose="05000000000000000000" pitchFamily="2" charset="2"/>
                        <a:buChar char="§"/>
                        <a:tabLst/>
                        <a:defRPr/>
                      </a:pPr>
                      <a:r>
                        <a:rPr lang="es-ES" sz="1500" b="1" baseline="0" dirty="0" smtClean="0">
                          <a:latin typeface="Book Antiqua" pitchFamily="18" charset="0"/>
                        </a:rPr>
                        <a:t>Desarrolla y fortalece las </a:t>
                      </a:r>
                      <a:r>
                        <a:rPr lang="es-ES" sz="1500" b="1" baseline="0" smtClean="0">
                          <a:latin typeface="Book Antiqua" pitchFamily="18" charset="0"/>
                        </a:rPr>
                        <a:t>competencias de su </a:t>
                      </a:r>
                      <a:r>
                        <a:rPr lang="es-ES" sz="1500" b="1" baseline="0" dirty="0" smtClean="0">
                          <a:latin typeface="Book Antiqua" pitchFamily="18" charset="0"/>
                        </a:rPr>
                        <a:t>perfil de egreso.</a:t>
                      </a:r>
                    </a:p>
                    <a:p>
                      <a:pPr marL="285750" marR="0" indent="-196850" algn="l" defTabSz="914400" rtl="0" eaLnBrk="1" fontAlgn="auto" latinLnBrk="0" hangingPunct="1">
                        <a:lnSpc>
                          <a:spcPct val="100000"/>
                        </a:lnSpc>
                        <a:spcBef>
                          <a:spcPts val="600"/>
                        </a:spcBef>
                        <a:spcAft>
                          <a:spcPts val="600"/>
                        </a:spcAft>
                        <a:buClrTx/>
                        <a:buSzTx/>
                        <a:buFont typeface="Wingdings" panose="05000000000000000000" pitchFamily="2" charset="2"/>
                        <a:buChar char="§"/>
                        <a:tabLst/>
                        <a:defRPr/>
                      </a:pPr>
                      <a:r>
                        <a:rPr lang="es-ES" sz="1500" b="1" baseline="0" dirty="0" smtClean="0">
                          <a:latin typeface="Book Antiqua" pitchFamily="18" charset="0"/>
                        </a:rPr>
                        <a:t>Desarrolla diversas estrategias de aprendizaje y metacognitivas (incluye autoevaluación).</a:t>
                      </a:r>
                    </a:p>
                    <a:p>
                      <a:pPr marL="266700" indent="-157163" eaLnBrk="1" fontAlgn="auto" hangingPunct="1">
                        <a:lnSpc>
                          <a:spcPct val="100000"/>
                        </a:lnSpc>
                        <a:spcBef>
                          <a:spcPts val="600"/>
                        </a:spcBef>
                        <a:spcAft>
                          <a:spcPts val="600"/>
                        </a:spcAft>
                        <a:buFont typeface="Wingdings" pitchFamily="2" charset="2"/>
                        <a:buChar char="§"/>
                        <a:defRPr/>
                      </a:pPr>
                      <a:r>
                        <a:rPr lang="es-ES" sz="1600" b="1" baseline="0" dirty="0" smtClean="0">
                          <a:latin typeface="Book Antiqua" pitchFamily="18" charset="0"/>
                        </a:rPr>
                        <a:t>Desarrolla la autorregulación en su rol de estudiante: planifica, monitorea y evalúa  sus aprendizajes (procesos y logros).</a:t>
                      </a:r>
                    </a:p>
                    <a:p>
                      <a:pPr marL="266700" indent="-157163" eaLnBrk="1" fontAlgn="auto" hangingPunct="1">
                        <a:lnSpc>
                          <a:spcPct val="100000"/>
                        </a:lnSpc>
                        <a:spcBef>
                          <a:spcPts val="600"/>
                        </a:spcBef>
                        <a:spcAft>
                          <a:spcPts val="600"/>
                        </a:spcAft>
                        <a:buFont typeface="Wingdings" pitchFamily="2" charset="2"/>
                        <a:buChar char="§"/>
                        <a:defRPr/>
                      </a:pPr>
                      <a:r>
                        <a:rPr lang="es-VE" sz="1600" b="1" baseline="0" dirty="0" smtClean="0">
                          <a:latin typeface="Book Antiqua" pitchFamily="18" charset="0"/>
                        </a:rPr>
                        <a:t>Fortalece su autonomía.</a:t>
                      </a:r>
                      <a:endParaRPr lang="es-ES" sz="1600" b="1" baseline="0" dirty="0" smtClean="0">
                        <a:latin typeface="Book Antiqua" pitchFamily="18" charset="0"/>
                      </a:endParaRPr>
                    </a:p>
                  </a:txBody>
                  <a:tcPr marL="90000" marR="90000" marT="72000" marB="72000" anchor="ctr">
                    <a:lnL w="12700" cap="flat" cmpd="sng" algn="ctr">
                      <a:solidFill>
                        <a:schemeClr val="tx1"/>
                      </a:solidFill>
                      <a:prstDash val="solid"/>
                      <a:round/>
                      <a:headEnd type="none" w="med" len="med"/>
                      <a:tailEnd type="none" w="med" len="med"/>
                    </a:lnL>
                    <a:lnR w="28575"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r>
              <a:tr h="370840">
                <a:tc>
                  <a:txBody>
                    <a:bodyPr/>
                    <a:lstStyle/>
                    <a:p>
                      <a:pPr marL="266700" indent="-177800">
                        <a:buFont typeface="Wingdings" panose="05000000000000000000" pitchFamily="2" charset="2"/>
                        <a:buChar char="§"/>
                      </a:pPr>
                      <a:r>
                        <a:rPr lang="es-VE" sz="1600" b="1" baseline="0" dirty="0" smtClean="0">
                          <a:latin typeface="Book Antiqua" pitchFamily="18" charset="0"/>
                        </a:rPr>
                        <a:t>Enseña a aprender</a:t>
                      </a:r>
                      <a:endParaRPr lang="es-ES" sz="1600" b="1" baseline="0" dirty="0">
                        <a:latin typeface="Book Antiqua" pitchFamily="18" charset="0"/>
                      </a:endParaRPr>
                    </a:p>
                  </a:txBody>
                  <a:tcPr marL="90000" marR="90000" marT="72000" marB="72000" anchor="ctr">
                    <a:lnL w="28575"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28575" cap="flat" cmpd="sng" algn="ctr">
                      <a:solidFill>
                        <a:schemeClr val="accent5">
                          <a:lumMod val="75000"/>
                        </a:schemeClr>
                      </a:solidFill>
                      <a:prstDash val="solid"/>
                      <a:round/>
                      <a:headEnd type="none" w="med" len="med"/>
                      <a:tailEnd type="none" w="med" len="med"/>
                    </a:lnB>
                  </a:tcPr>
                </a:tc>
                <a:tc>
                  <a:txBody>
                    <a:bodyPr/>
                    <a:lstStyle/>
                    <a:p>
                      <a:pPr marL="285750" indent="-196850">
                        <a:buFont typeface="Wingdings" panose="05000000000000000000" pitchFamily="2" charset="2"/>
                        <a:buChar char="§"/>
                      </a:pPr>
                      <a:r>
                        <a:rPr lang="es-VE" sz="1600" b="1" baseline="0" dirty="0" smtClean="0">
                          <a:latin typeface="Book Antiqua" pitchFamily="18" charset="0"/>
                        </a:rPr>
                        <a:t>Aprende a aprender</a:t>
                      </a:r>
                      <a:endParaRPr lang="es-ES" sz="1600" b="1" baseline="0" dirty="0">
                        <a:latin typeface="Book Antiqua" pitchFamily="18" charset="0"/>
                      </a:endParaRPr>
                    </a:p>
                  </a:txBody>
                  <a:tcPr marL="90000" marR="90000" marT="72000" marB="72000" anchor="ctr">
                    <a:lnL w="12700" cap="flat" cmpd="sng" algn="ctr">
                      <a:solidFill>
                        <a:schemeClr val="accent5">
                          <a:lumMod val="75000"/>
                        </a:schemeClr>
                      </a:solidFill>
                      <a:prstDash val="solid"/>
                      <a:round/>
                      <a:headEnd type="none" w="med" len="med"/>
                      <a:tailEnd type="none" w="med" len="med"/>
                    </a:lnL>
                    <a:lnR w="28575"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28575" cap="flat" cmpd="sng" algn="ctr">
                      <a:solidFill>
                        <a:schemeClr val="accent5">
                          <a:lumMod val="75000"/>
                        </a:schemeClr>
                      </a:solidFill>
                      <a:prstDash val="solid"/>
                      <a:round/>
                      <a:headEnd type="none" w="med" len="med"/>
                      <a:tailEnd type="none" w="med" len="med"/>
                    </a:lnB>
                  </a:tcPr>
                </a:tc>
              </a:tr>
            </a:tbl>
          </a:graphicData>
        </a:graphic>
      </p:graphicFrame>
      <p:sp>
        <p:nvSpPr>
          <p:cNvPr id="2" name="1 Flecha derecha"/>
          <p:cNvSpPr/>
          <p:nvPr/>
        </p:nvSpPr>
        <p:spPr>
          <a:xfrm>
            <a:off x="1692000" y="5949280"/>
            <a:ext cx="5760000" cy="720080"/>
          </a:xfrm>
          <a:prstGeom prst="rightArrow">
            <a:avLst/>
          </a:prstGeom>
          <a:solidFill>
            <a:schemeClr val="accent5">
              <a:lumMod val="20000"/>
              <a:lumOff val="80000"/>
            </a:schemeClr>
          </a:solidFill>
          <a:ln w="38100" cmpd="thickThin">
            <a:solidFill>
              <a:schemeClr val="accent5">
                <a:lumMod val="50000"/>
              </a:schemeClr>
            </a:solidFill>
          </a:ln>
          <a:scene3d>
            <a:camera prst="orthographicFront"/>
            <a:lightRig rig="threePt" dir="t"/>
          </a:scene3d>
          <a:sp3d>
            <a:bevelT/>
          </a:sp3d>
        </p:spPr>
        <p:style>
          <a:lnRef idx="2">
            <a:schemeClr val="accent5"/>
          </a:lnRef>
          <a:fillRef idx="1">
            <a:schemeClr val="lt1"/>
          </a:fillRef>
          <a:effectRef idx="0">
            <a:schemeClr val="accent5"/>
          </a:effectRef>
          <a:fontRef idx="minor">
            <a:schemeClr val="dk1"/>
          </a:fontRef>
        </p:style>
        <p:txBody>
          <a:bodyPr rtlCol="0" anchor="ctr"/>
          <a:lstStyle/>
          <a:p>
            <a:pPr algn="ctr"/>
            <a:r>
              <a:rPr lang="es-ES" b="1" dirty="0" smtClean="0"/>
              <a:t>La clave es la Lectura Comprensiva - Activa</a:t>
            </a:r>
            <a:endParaRPr lang="es-ES" b="1" dirty="0"/>
          </a:p>
        </p:txBody>
      </p:sp>
    </p:spTree>
    <p:extLst>
      <p:ext uri="{BB962C8B-B14F-4D97-AF65-F5344CB8AC3E}">
        <p14:creationId xmlns:p14="http://schemas.microsoft.com/office/powerpoint/2010/main" val="3232769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0"/>
          <p:cNvSpPr>
            <a:spLocks noChangeArrowheads="1"/>
          </p:cNvSpPr>
          <p:nvPr/>
        </p:nvSpPr>
        <p:spPr bwMode="auto">
          <a:xfrm>
            <a:off x="198000" y="243000"/>
            <a:ext cx="8748000" cy="6480000"/>
          </a:xfrm>
          <a:prstGeom prst="rect">
            <a:avLst/>
          </a:prstGeom>
          <a:noFill/>
          <a:ln w="57150" cmpd="thinThick">
            <a:solidFill>
              <a:schemeClr val="tx2"/>
            </a:solidFill>
            <a:miter lim="800000"/>
            <a:headEnd/>
            <a:tailEnd/>
          </a:ln>
        </p:spPr>
        <p:txBody>
          <a:bodyPr wrap="none" anchor="ctr"/>
          <a:lstStyle/>
          <a:p>
            <a:endParaRPr lang="es-VE" dirty="0"/>
          </a:p>
        </p:txBody>
      </p:sp>
      <p:sp>
        <p:nvSpPr>
          <p:cNvPr id="2" name="1 Título"/>
          <p:cNvSpPr>
            <a:spLocks noGrp="1"/>
          </p:cNvSpPr>
          <p:nvPr>
            <p:ph type="title"/>
          </p:nvPr>
        </p:nvSpPr>
        <p:spPr>
          <a:xfrm>
            <a:off x="214282" y="214290"/>
            <a:ext cx="8643998" cy="1714512"/>
          </a:xfrm>
        </p:spPr>
        <p:txBody>
          <a:bodyPr>
            <a:normAutofit/>
          </a:bodyPr>
          <a:lstStyle/>
          <a:p>
            <a:r>
              <a:rPr lang="es-VE" dirty="0" smtClean="0"/>
              <a:t>¿Conclusiones?</a:t>
            </a:r>
            <a:endParaRPr lang="es-ES" dirty="0"/>
          </a:p>
        </p:txBody>
      </p:sp>
      <p:pic>
        <p:nvPicPr>
          <p:cNvPr id="2052" name="Picture 4" descr="http://benchmarking.galeon.com/imagenes/bench.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7704" y="2204864"/>
            <a:ext cx="5291023" cy="4056451"/>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9357" b="5935"/>
          <a:stretch/>
        </p:blipFill>
        <p:spPr>
          <a:xfrm>
            <a:off x="213589" y="5589240"/>
            <a:ext cx="830019" cy="1080000"/>
          </a:xfrm>
          <a:prstGeom prst="rect">
            <a:avLst/>
          </a:prstGeom>
        </p:spPr>
      </p:pic>
      <p:pic>
        <p:nvPicPr>
          <p:cNvPr id="6"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3066"/>
          <a:stretch/>
        </p:blipFill>
        <p:spPr bwMode="auto">
          <a:xfrm>
            <a:off x="8193511" y="5551953"/>
            <a:ext cx="688518" cy="1117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3024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107950" y="142875"/>
            <a:ext cx="8928100" cy="6500813"/>
          </a:xfrm>
          <a:prstGeom prst="rect">
            <a:avLst/>
          </a:prstGeom>
          <a:noFill/>
          <a:ln w="38100" cmpd="thinThick">
            <a:solidFill>
              <a:srgbClr val="005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a:p>
        </p:txBody>
      </p:sp>
      <p:pic>
        <p:nvPicPr>
          <p:cNvPr id="4099" name="Picture 1" descr="http://www.ucab.edu.ve/tl_files/site/images/logo.png"/>
          <p:cNvPicPr>
            <a:picLocks noChangeAspect="1" noChangeArrowheads="1"/>
          </p:cNvPicPr>
          <p:nvPr/>
        </p:nvPicPr>
        <p:blipFill>
          <a:blip r:embed="rId2" cstate="print"/>
          <a:srcRect/>
          <a:stretch>
            <a:fillRect/>
          </a:stretch>
        </p:blipFill>
        <p:spPr bwMode="auto">
          <a:xfrm>
            <a:off x="571500" y="285750"/>
            <a:ext cx="2786063" cy="508000"/>
          </a:xfrm>
          <a:prstGeom prst="rect">
            <a:avLst/>
          </a:prstGeom>
          <a:noFill/>
          <a:ln w="9525">
            <a:noFill/>
            <a:miter lim="800000"/>
            <a:headEnd/>
            <a:tailEnd/>
          </a:ln>
        </p:spPr>
      </p:pic>
      <p:graphicFrame>
        <p:nvGraphicFramePr>
          <p:cNvPr id="9" name="8 Diagrama"/>
          <p:cNvGraphicFramePr/>
          <p:nvPr>
            <p:extLst>
              <p:ext uri="{D42A27DB-BD31-4B8C-83A1-F6EECF244321}">
                <p14:modId xmlns:p14="http://schemas.microsoft.com/office/powerpoint/2010/main" val="4046738829"/>
              </p:ext>
            </p:extLst>
          </p:nvPr>
        </p:nvGraphicFramePr>
        <p:xfrm>
          <a:off x="785786" y="1052736"/>
          <a:ext cx="7715304" cy="4929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43898541"/>
      </p:ext>
    </p:extLst>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04664"/>
            <a:ext cx="8229600" cy="1143000"/>
          </a:xfrm>
        </p:spPr>
        <p:txBody>
          <a:bodyPr>
            <a:normAutofit/>
          </a:bodyPr>
          <a:lstStyle/>
          <a:p>
            <a:r>
              <a:rPr lang="es-ES" sz="3400" b="1" dirty="0" smtClean="0">
                <a:ln w="19050">
                  <a:solidFill>
                    <a:srgbClr val="003300"/>
                  </a:solidFill>
                  <a:prstDash val="solid"/>
                </a:ln>
                <a:solidFill>
                  <a:schemeClr val="accent3"/>
                </a:solidFill>
                <a:effectLst>
                  <a:outerShdw blurRad="50000" dist="50800" dir="7500000" algn="tl">
                    <a:srgbClr val="000000">
                      <a:shade val="5000"/>
                      <a:alpha val="35000"/>
                    </a:srgbClr>
                  </a:outerShdw>
                </a:effectLst>
                <a:latin typeface="Book Antiqua" pitchFamily="18" charset="0"/>
              </a:rPr>
              <a:t>Competencias con Compromiso Social</a:t>
            </a:r>
            <a:endParaRPr lang="es-VE" sz="3400" b="1" dirty="0">
              <a:ln w="19050">
                <a:solidFill>
                  <a:srgbClr val="003300"/>
                </a:solidFill>
                <a:prstDash val="solid"/>
              </a:ln>
              <a:solidFill>
                <a:schemeClr val="accent3"/>
              </a:solidFill>
              <a:effectLst>
                <a:outerShdw blurRad="50000" dist="50800" dir="7500000" algn="tl">
                  <a:srgbClr val="000000">
                    <a:shade val="5000"/>
                    <a:alpha val="35000"/>
                  </a:srgbClr>
                </a:outerShdw>
              </a:effectLst>
              <a:latin typeface="Book Antiqua" pitchFamily="18" charset="0"/>
            </a:endParaRPr>
          </a:p>
        </p:txBody>
      </p:sp>
      <p:sp>
        <p:nvSpPr>
          <p:cNvPr id="3" name="2 Marcador de contenido"/>
          <p:cNvSpPr>
            <a:spLocks noGrp="1"/>
          </p:cNvSpPr>
          <p:nvPr>
            <p:ph idx="1"/>
          </p:nvPr>
        </p:nvSpPr>
        <p:spPr>
          <a:xfrm>
            <a:off x="428596" y="2379236"/>
            <a:ext cx="3286148" cy="2857520"/>
          </a:xfrm>
          <a:ln w="34925" cap="rnd" cmpd="dbl">
            <a:solidFill>
              <a:schemeClr val="accent3">
                <a:lumMod val="50000"/>
              </a:schemeClr>
            </a:solidFill>
            <a:bevel/>
          </a:ln>
          <a:effectLst>
            <a:outerShdw blurRad="50800" dist="38100" dir="2700000" algn="tl" rotWithShape="0">
              <a:schemeClr val="accent3">
                <a:lumMod val="50000"/>
                <a:alpha val="40000"/>
              </a:schemeClr>
            </a:outerShdw>
          </a:effectLst>
        </p:spPr>
        <p:txBody>
          <a:bodyPr>
            <a:noAutofit/>
          </a:bodyPr>
          <a:lstStyle/>
          <a:p>
            <a:pPr marL="85725" indent="0">
              <a:lnSpc>
                <a:spcPct val="120000"/>
              </a:lnSpc>
              <a:buNone/>
            </a:pPr>
            <a:r>
              <a:rPr lang="es-ES" sz="1800" b="1" dirty="0" smtClean="0">
                <a:latin typeface="Book Antiqua" pitchFamily="18" charset="0"/>
              </a:rPr>
              <a:t>No es posible que nuestros estudiantes realicen cambios en sus comunidades o en la sociedad, si las instituciones donde ellos reciben educación no muestran su capacidad para cambiar y producir cambios.</a:t>
            </a:r>
            <a:endParaRPr lang="es-VE" sz="1800" b="1" dirty="0">
              <a:solidFill>
                <a:srgbClr val="006600"/>
              </a:solidFill>
              <a:latin typeface="Book Antiqua" pitchFamily="18" charset="0"/>
            </a:endParaRPr>
          </a:p>
        </p:txBody>
      </p:sp>
      <p:sp>
        <p:nvSpPr>
          <p:cNvPr id="7" name="Rectangle 20"/>
          <p:cNvSpPr>
            <a:spLocks noChangeArrowheads="1"/>
          </p:cNvSpPr>
          <p:nvPr/>
        </p:nvSpPr>
        <p:spPr bwMode="auto">
          <a:xfrm>
            <a:off x="199231" y="165100"/>
            <a:ext cx="8745538" cy="6478588"/>
          </a:xfrm>
          <a:prstGeom prst="rect">
            <a:avLst/>
          </a:prstGeom>
          <a:noFill/>
          <a:ln w="57150" cmpd="thinThick">
            <a:solidFill>
              <a:schemeClr val="accent3">
                <a:lumMod val="50000"/>
              </a:schemeClr>
            </a:solidFill>
            <a:miter lim="800000"/>
            <a:headEnd/>
            <a:tailEnd/>
          </a:ln>
        </p:spPr>
        <p:txBody>
          <a:bodyPr wrap="none" anchor="ctr"/>
          <a:lstStyle/>
          <a:p>
            <a:endParaRPr lang="es-VE" dirty="0">
              <a:ln>
                <a:solidFill>
                  <a:schemeClr val="accent3">
                    <a:lumMod val="50000"/>
                  </a:schemeClr>
                </a:solidFill>
              </a:ln>
            </a:endParaRPr>
          </a:p>
        </p:txBody>
      </p:sp>
      <p:pic>
        <p:nvPicPr>
          <p:cNvPr id="13313" name="Picture 1"/>
          <p:cNvPicPr>
            <a:picLocks noChangeAspect="1" noChangeArrowheads="1"/>
          </p:cNvPicPr>
          <p:nvPr/>
        </p:nvPicPr>
        <p:blipFill>
          <a:blip r:embed="rId2" cstate="print"/>
          <a:srcRect b="8535"/>
          <a:stretch>
            <a:fillRect/>
          </a:stretch>
        </p:blipFill>
        <p:spPr bwMode="auto">
          <a:xfrm>
            <a:off x="4071934" y="2276872"/>
            <a:ext cx="4464000" cy="3062248"/>
          </a:xfrm>
          <a:prstGeom prst="rect">
            <a:avLst/>
          </a:prstGeom>
          <a:noFill/>
          <a:ln w="19050">
            <a:noFill/>
            <a:miter lim="800000"/>
            <a:headEnd/>
            <a:tailEnd/>
          </a:ln>
          <a:effectLst>
            <a:outerShdw blurRad="63500" dist="63500" dir="2700000" algn="tl" rotWithShape="0">
              <a:schemeClr val="accent3">
                <a:lumMod val="50000"/>
                <a:alpha val="60000"/>
              </a:schemeClr>
            </a:outerShdw>
          </a:effectLst>
          <a:scene3d>
            <a:camera prst="orthographicFront">
              <a:rot lat="0" lon="0" rev="0"/>
            </a:camera>
            <a:lightRig rig="brightRoom" dir="t">
              <a:rot lat="0" lon="0" rev="600000"/>
            </a:lightRig>
          </a:scene3d>
          <a:sp3d prstMaterial="metal">
            <a:bevelT w="38100" h="57150" prst="angle"/>
          </a:sp3d>
        </p:spPr>
      </p:pic>
      <p:sp>
        <p:nvSpPr>
          <p:cNvPr id="11" name="10 CuadroTexto"/>
          <p:cNvSpPr txBox="1"/>
          <p:nvPr/>
        </p:nvSpPr>
        <p:spPr>
          <a:xfrm>
            <a:off x="2699792" y="5312241"/>
            <a:ext cx="1034257" cy="276999"/>
          </a:xfrm>
          <a:prstGeom prst="rect">
            <a:avLst/>
          </a:prstGeom>
          <a:noFill/>
        </p:spPr>
        <p:txBody>
          <a:bodyPr wrap="none" rtlCol="0">
            <a:spAutoFit/>
          </a:bodyPr>
          <a:lstStyle/>
          <a:p>
            <a:r>
              <a:rPr lang="es-ES" sz="1200" dirty="0" err="1" smtClean="0">
                <a:latin typeface="Book Antiqua" pitchFamily="18" charset="0"/>
              </a:rPr>
              <a:t>Rubino</a:t>
            </a:r>
            <a:r>
              <a:rPr lang="es-ES" sz="1200" dirty="0" smtClean="0">
                <a:latin typeface="Book Antiqua" pitchFamily="18" charset="0"/>
              </a:rPr>
              <a:t> (s/f)</a:t>
            </a:r>
            <a:endParaRPr lang="es-ES" sz="1200" dirty="0">
              <a:latin typeface="Book Antiqua" pitchFamily="18" charset="0"/>
            </a:endParaRPr>
          </a:p>
        </p:txBody>
      </p:sp>
    </p:spTree>
    <p:extLst>
      <p:ext uri="{BB962C8B-B14F-4D97-AF65-F5344CB8AC3E}">
        <p14:creationId xmlns:p14="http://schemas.microsoft.com/office/powerpoint/2010/main" val="38984683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3717032"/>
            <a:ext cx="7920880" cy="1584176"/>
          </a:xfrm>
          <a:ln w="34925" cap="rnd" cmpd="dbl">
            <a:solidFill>
              <a:schemeClr val="accent3">
                <a:lumMod val="50000"/>
              </a:schemeClr>
            </a:solidFill>
            <a:bevel/>
          </a:ln>
          <a:effectLst>
            <a:outerShdw blurRad="50800" dist="38100" dir="2700000" algn="tl" rotWithShape="0">
              <a:schemeClr val="accent3">
                <a:lumMod val="50000"/>
                <a:alpha val="40000"/>
              </a:schemeClr>
            </a:outerShdw>
          </a:effectLst>
        </p:spPr>
        <p:txBody>
          <a:bodyPr>
            <a:noAutofit/>
          </a:bodyPr>
          <a:lstStyle/>
          <a:p>
            <a:pPr marL="85725" indent="0">
              <a:lnSpc>
                <a:spcPct val="120000"/>
              </a:lnSpc>
              <a:buNone/>
            </a:pPr>
            <a:r>
              <a:rPr lang="es-ES" sz="2400" b="1" dirty="0" smtClean="0">
                <a:latin typeface="Book Antiqua" panose="02040602050305030304" pitchFamily="18" charset="0"/>
              </a:rPr>
              <a:t>“El verbo leer, como el verbo amar y el verbo soñar, no soporta el modo imperativo”</a:t>
            </a:r>
            <a:endParaRPr lang="es-VE" sz="2400" b="1" dirty="0">
              <a:solidFill>
                <a:srgbClr val="006600"/>
              </a:solidFill>
              <a:latin typeface="Book Antiqua" pitchFamily="18" charset="0"/>
            </a:endParaRPr>
          </a:p>
        </p:txBody>
      </p:sp>
      <p:sp>
        <p:nvSpPr>
          <p:cNvPr id="12" name="11 Rectángulo"/>
          <p:cNvSpPr/>
          <p:nvPr/>
        </p:nvSpPr>
        <p:spPr>
          <a:xfrm>
            <a:off x="6660232" y="4653136"/>
            <a:ext cx="1835696" cy="584775"/>
          </a:xfrm>
          <a:prstGeom prst="rect">
            <a:avLst/>
          </a:prstGeom>
        </p:spPr>
        <p:txBody>
          <a:bodyPr wrap="square">
            <a:spAutoFit/>
          </a:bodyPr>
          <a:lstStyle/>
          <a:p>
            <a:pPr algn="r"/>
            <a:r>
              <a:rPr lang="es-ES" sz="1600" b="1" dirty="0">
                <a:latin typeface="Book Antiqua" panose="02040602050305030304" pitchFamily="18" charset="0"/>
              </a:rPr>
              <a:t/>
            </a:r>
            <a:br>
              <a:rPr lang="es-ES" sz="1600" b="1" dirty="0">
                <a:latin typeface="Book Antiqua" panose="02040602050305030304" pitchFamily="18" charset="0"/>
              </a:rPr>
            </a:br>
            <a:r>
              <a:rPr lang="es-ES" sz="1600" b="1" i="1" dirty="0">
                <a:latin typeface="Book Antiqua" panose="02040602050305030304" pitchFamily="18" charset="0"/>
              </a:rPr>
              <a:t>Jorge Luis Borges</a:t>
            </a:r>
          </a:p>
        </p:txBody>
      </p:sp>
      <p:pic>
        <p:nvPicPr>
          <p:cNvPr id="14" name="13 Imagen"/>
          <p:cNvPicPr>
            <a:picLocks noChangeAspect="1"/>
          </p:cNvPicPr>
          <p:nvPr/>
        </p:nvPicPr>
        <p:blipFill rotWithShape="1">
          <a:blip r:embed="rId2" cstate="print">
            <a:extLst>
              <a:ext uri="{28A0092B-C50C-407E-A947-70E740481C1C}">
                <a14:useLocalDpi xmlns:a14="http://schemas.microsoft.com/office/drawing/2010/main" val="0"/>
              </a:ext>
            </a:extLst>
          </a:blip>
          <a:srcRect b="7041"/>
          <a:stretch/>
        </p:blipFill>
        <p:spPr>
          <a:xfrm>
            <a:off x="108000" y="116632"/>
            <a:ext cx="8928000" cy="2766780"/>
          </a:xfrm>
          <a:prstGeom prst="rect">
            <a:avLst/>
          </a:prstGeom>
        </p:spPr>
      </p:pic>
      <p:sp>
        <p:nvSpPr>
          <p:cNvPr id="15" name="14 Rectángulo"/>
          <p:cNvSpPr/>
          <p:nvPr/>
        </p:nvSpPr>
        <p:spPr>
          <a:xfrm>
            <a:off x="71438" y="81000"/>
            <a:ext cx="9001125" cy="6696000"/>
          </a:xfrm>
          <a:prstGeom prst="rect">
            <a:avLst/>
          </a:prstGeom>
          <a:noFill/>
          <a:ln w="38100" cmpd="thinThick">
            <a:solidFill>
              <a:srgbClr val="005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17" name="Text Box 2"/>
          <p:cNvSpPr txBox="1">
            <a:spLocks noChangeArrowheads="1"/>
          </p:cNvSpPr>
          <p:nvPr/>
        </p:nvSpPr>
        <p:spPr bwMode="auto">
          <a:xfrm>
            <a:off x="1691680" y="5877272"/>
            <a:ext cx="6105525" cy="520700"/>
          </a:xfrm>
          <a:prstGeom prst="rect">
            <a:avLst/>
          </a:prstGeom>
          <a:noFill/>
          <a:ln w="38100" cmpd="dbl">
            <a:solidFill>
              <a:srgbClr val="000066"/>
            </a:solidFill>
            <a:miter lim="800000"/>
            <a:headEnd/>
            <a:tailEnd/>
          </a:ln>
        </p:spPr>
        <p:txBody>
          <a:bodyPr>
            <a:spAutoFit/>
          </a:bodyPr>
          <a:lstStyle/>
          <a:p>
            <a:pPr algn="ctr">
              <a:lnSpc>
                <a:spcPct val="125000"/>
              </a:lnSpc>
            </a:pPr>
            <a:r>
              <a:rPr lang="es-ES" sz="2400" b="1">
                <a:solidFill>
                  <a:srgbClr val="000066"/>
                </a:solidFill>
                <a:latin typeface="Book Antiqua" pitchFamily="18" charset="0"/>
              </a:rPr>
              <a:t>GRACIAS !!</a:t>
            </a:r>
          </a:p>
        </p:txBody>
      </p:sp>
    </p:spTree>
    <p:extLst>
      <p:ext uri="{BB962C8B-B14F-4D97-AF65-F5344CB8AC3E}">
        <p14:creationId xmlns:p14="http://schemas.microsoft.com/office/powerpoint/2010/main" val="3898468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from="(-#ppt_w/2)" to="(#ppt_x)" calcmode="lin" valueType="num">
                                      <p:cBhvr>
                                        <p:cTn id="7" dur="600" fill="hold">
                                          <p:stCondLst>
                                            <p:cond delay="0"/>
                                          </p:stCondLst>
                                        </p:cTn>
                                        <p:tgtEl>
                                          <p:spTgt spid="17"/>
                                        </p:tgtEl>
                                        <p:attrNameLst>
                                          <p:attrName>ppt_x</p:attrName>
                                        </p:attrNameLst>
                                      </p:cBhvr>
                                    </p:anim>
                                    <p:anim from="0" to="-1.0" calcmode="lin" valueType="num">
                                      <p:cBhvr>
                                        <p:cTn id="8" dur="200" decel="50000" autoRev="1" fill="hold">
                                          <p:stCondLst>
                                            <p:cond delay="600"/>
                                          </p:stCondLst>
                                        </p:cTn>
                                        <p:tgtEl>
                                          <p:spTgt spid="17"/>
                                        </p:tgtEl>
                                        <p:attrNameLst>
                                          <p:attrName>xshear</p:attrName>
                                        </p:attrNameLst>
                                      </p:cBhvr>
                                    </p:anim>
                                    <p:animScale>
                                      <p:cBhvr>
                                        <p:cTn id="9" dur="200" decel="100000" autoRev="1" fill="hold">
                                          <p:stCondLst>
                                            <p:cond delay="600"/>
                                          </p:stCondLst>
                                        </p:cTn>
                                        <p:tgtEl>
                                          <p:spTgt spid="17"/>
                                        </p:tgtEl>
                                      </p:cBhvr>
                                      <p:from x="100000" y="100000"/>
                                      <p:to x="80000" y="100000"/>
                                    </p:animScale>
                                    <p:anim by="(#ppt_h/3+#ppt_w*0.1)" calcmode="lin" valueType="num">
                                      <p:cBhvr additive="sum">
                                        <p:cTn id="10" dur="200" decel="100000" autoRev="1" fill="hold">
                                          <p:stCondLst>
                                            <p:cond delay="600"/>
                                          </p:stCondLst>
                                        </p:cTn>
                                        <p:tgtEl>
                                          <p:spTgt spid="1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70385" y="319069"/>
            <a:ext cx="8973615"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600" b="0" i="0" u="none" strike="noStrike" kern="1200" cap="none" spc="0" normalizeH="0" baseline="0" noProof="0" dirty="0" smtClean="0">
                <a:ln>
                  <a:noFill/>
                </a:ln>
                <a:solidFill>
                  <a:schemeClr val="tx1"/>
                </a:solidFill>
                <a:effectLst/>
                <a:uLnTx/>
                <a:uFillTx/>
                <a:latin typeface="Book Antiqua" pitchFamily="18" charset="0"/>
                <a:ea typeface="+mj-ea"/>
                <a:cs typeface="+mj-cs"/>
              </a:rPr>
              <a:t>La Universidad Medieval</a:t>
            </a:r>
            <a:endParaRPr kumimoji="0" lang="es-VE" sz="3600" b="0" i="0" u="none" strike="noStrike" kern="1200" cap="none" spc="0" normalizeH="0" baseline="0" noProof="0" dirty="0">
              <a:ln>
                <a:noFill/>
              </a:ln>
              <a:solidFill>
                <a:schemeClr val="accent1">
                  <a:lumMod val="50000"/>
                </a:schemeClr>
              </a:solidFill>
              <a:effectLst/>
              <a:uLnTx/>
              <a:uFillTx/>
              <a:latin typeface="Book Antiqua" pitchFamily="18" charset="0"/>
              <a:ea typeface="+mj-ea"/>
              <a:cs typeface="+mj-cs"/>
            </a:endParaRPr>
          </a:p>
        </p:txBody>
      </p:sp>
      <p:sp>
        <p:nvSpPr>
          <p:cNvPr id="4" name="3 Rectángulo"/>
          <p:cNvSpPr/>
          <p:nvPr/>
        </p:nvSpPr>
        <p:spPr>
          <a:xfrm>
            <a:off x="71438" y="99000"/>
            <a:ext cx="9001125" cy="6660000"/>
          </a:xfrm>
          <a:prstGeom prst="rect">
            <a:avLst/>
          </a:prstGeom>
          <a:noFill/>
          <a:ln w="38100" cmpd="thinThick">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graphicFrame>
        <p:nvGraphicFramePr>
          <p:cNvPr id="2" name="1 Diagrama"/>
          <p:cNvGraphicFramePr/>
          <p:nvPr>
            <p:extLst>
              <p:ext uri="{D42A27DB-BD31-4B8C-83A1-F6EECF244321}">
                <p14:modId xmlns:p14="http://schemas.microsoft.com/office/powerpoint/2010/main" val="700828508"/>
              </p:ext>
            </p:extLst>
          </p:nvPr>
        </p:nvGraphicFramePr>
        <p:xfrm>
          <a:off x="1332000" y="1629280"/>
          <a:ext cx="6480000" cy="432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7704978" y="6290156"/>
            <a:ext cx="1403526" cy="523220"/>
          </a:xfrm>
          <a:prstGeom prst="rect">
            <a:avLst/>
          </a:prstGeom>
          <a:noFill/>
        </p:spPr>
        <p:txBody>
          <a:bodyPr wrap="none" rtlCol="0">
            <a:spAutoFit/>
          </a:bodyPr>
          <a:lstStyle/>
          <a:p>
            <a:pPr lvl="0"/>
            <a:r>
              <a:rPr lang="es-ES" sz="1400" b="1" dirty="0" smtClean="0"/>
              <a:t>Relancio (2007)</a:t>
            </a:r>
            <a:r>
              <a:rPr lang="es-ES" sz="1400" b="1" baseline="30000" dirty="0" smtClean="0"/>
              <a:t> </a:t>
            </a:r>
            <a:r>
              <a:rPr lang="es-ES" sz="1400" b="1" dirty="0" smtClean="0"/>
              <a:t> </a:t>
            </a:r>
            <a:endParaRPr lang="es-ES" sz="1400" dirty="0" smtClean="0"/>
          </a:p>
          <a:p>
            <a:endParaRPr lang="es-ES" sz="1400" dirty="0"/>
          </a:p>
        </p:txBody>
      </p:sp>
    </p:spTree>
    <p:extLst>
      <p:ext uri="{BB962C8B-B14F-4D97-AF65-F5344CB8AC3E}">
        <p14:creationId xmlns:p14="http://schemas.microsoft.com/office/powerpoint/2010/main" val="1927649355"/>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35496" y="188640"/>
            <a:ext cx="9072562"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chemeClr val="tx1"/>
                </a:solidFill>
                <a:effectLst/>
                <a:uLnTx/>
                <a:uFillTx/>
                <a:latin typeface="Book Antiqua" pitchFamily="18" charset="0"/>
                <a:ea typeface="+mj-ea"/>
                <a:cs typeface="+mj-cs"/>
              </a:rPr>
              <a:t>La Universidad: de</a:t>
            </a:r>
            <a:r>
              <a:rPr kumimoji="0" lang="es-ES" sz="3200" b="0" i="0" u="none" strike="noStrike" kern="1200" cap="none" spc="0" normalizeH="0" noProof="0" dirty="0" smtClean="0">
                <a:ln>
                  <a:noFill/>
                </a:ln>
                <a:solidFill>
                  <a:schemeClr val="tx1"/>
                </a:solidFill>
                <a:effectLst/>
                <a:uLnTx/>
                <a:uFillTx/>
                <a:latin typeface="Book Antiqua" pitchFamily="18" charset="0"/>
                <a:ea typeface="+mj-ea"/>
                <a:cs typeface="+mj-cs"/>
              </a:rPr>
              <a:t> la Edad Media a Hoy</a:t>
            </a:r>
            <a:endParaRPr kumimoji="0" lang="es-VE" sz="3200" b="0" i="0" u="none" strike="noStrike" kern="1200" cap="none" spc="0" normalizeH="0" baseline="0" noProof="0" dirty="0">
              <a:ln>
                <a:noFill/>
              </a:ln>
              <a:solidFill>
                <a:schemeClr val="accent1">
                  <a:lumMod val="50000"/>
                </a:schemeClr>
              </a:solidFill>
              <a:effectLst/>
              <a:uLnTx/>
              <a:uFillTx/>
              <a:latin typeface="Book Antiqua" pitchFamily="18" charset="0"/>
              <a:ea typeface="+mj-ea"/>
              <a:cs typeface="+mj-cs"/>
            </a:endParaRPr>
          </a:p>
        </p:txBody>
      </p:sp>
      <p:sp>
        <p:nvSpPr>
          <p:cNvPr id="4" name="3 Rectángulo"/>
          <p:cNvSpPr/>
          <p:nvPr/>
        </p:nvSpPr>
        <p:spPr>
          <a:xfrm>
            <a:off x="71438" y="99000"/>
            <a:ext cx="9001125" cy="6660000"/>
          </a:xfrm>
          <a:prstGeom prst="rect">
            <a:avLst/>
          </a:prstGeom>
          <a:noFill/>
          <a:ln w="38100" cmpd="thinThick">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graphicFrame>
        <p:nvGraphicFramePr>
          <p:cNvPr id="12" name="11 Tabla"/>
          <p:cNvGraphicFramePr>
            <a:graphicFrameLocks noGrp="1"/>
          </p:cNvGraphicFramePr>
          <p:nvPr>
            <p:extLst>
              <p:ext uri="{D42A27DB-BD31-4B8C-83A1-F6EECF244321}">
                <p14:modId xmlns:p14="http://schemas.microsoft.com/office/powerpoint/2010/main" val="716371094"/>
              </p:ext>
            </p:extLst>
          </p:nvPr>
        </p:nvGraphicFramePr>
        <p:xfrm>
          <a:off x="683568" y="1196752"/>
          <a:ext cx="7560840" cy="2161200"/>
        </p:xfrm>
        <a:graphic>
          <a:graphicData uri="http://schemas.openxmlformats.org/drawingml/2006/table">
            <a:tbl>
              <a:tblPr firstRow="1" bandRow="1">
                <a:tableStyleId>{3B4B98B0-60AC-42C2-AFA5-B58CD77FA1E5}</a:tableStyleId>
              </a:tblPr>
              <a:tblGrid>
                <a:gridCol w="7560840"/>
              </a:tblGrid>
              <a:tr h="370840">
                <a:tc>
                  <a:txBody>
                    <a:bodyPr/>
                    <a:lstStyle/>
                    <a:p>
                      <a:pPr marL="0" marR="0" indent="0" algn="just" defTabSz="914400" rtl="0" eaLnBrk="1" fontAlgn="auto" latinLnBrk="0" hangingPunct="1">
                        <a:lnSpc>
                          <a:spcPts val="2600"/>
                        </a:lnSpc>
                        <a:spcBef>
                          <a:spcPts val="0"/>
                        </a:spcBef>
                        <a:spcAft>
                          <a:spcPts val="0"/>
                        </a:spcAft>
                        <a:buClrTx/>
                        <a:buSzTx/>
                        <a:buFontTx/>
                        <a:buNone/>
                        <a:tabLst/>
                        <a:defRPr/>
                      </a:pPr>
                      <a:r>
                        <a:rPr lang="es-ES" sz="1800" b="1" baseline="0" dirty="0" smtClean="0"/>
                        <a:t>Un estudiante de la Edad Media, que volviera a estar con nosotros, al oír hablar de universidades, de facultades, de colegios, de bachillerato, de licenciatura, de doctorado, de programa de estudios, de lecciones ordinarias y lecciones extraordinarias, podría creer que no ha cambiado nada (…) la vida escolar se ha transformado, pero continúa fluyendo por el cauce que la Edad Media le abrió. </a:t>
                      </a:r>
                    </a:p>
                  </a:txBody>
                  <a:tcPr marL="108000" marR="108000" marT="90000" marB="90000" anchor="ctr">
                    <a:lnT w="19050" cap="flat" cmpd="sng" algn="ctr">
                      <a:solidFill>
                        <a:schemeClr val="tx2">
                          <a:lumMod val="50000"/>
                        </a:schemeClr>
                      </a:solidFill>
                      <a:prstDash val="solid"/>
                      <a:round/>
                      <a:headEnd type="none" w="med" len="med"/>
                      <a:tailEnd type="none" w="med" len="med"/>
                    </a:lnT>
                    <a:lnB w="19050" cap="flat" cmpd="sng" algn="ctr">
                      <a:solidFill>
                        <a:schemeClr val="tx2">
                          <a:lumMod val="50000"/>
                        </a:schemeClr>
                      </a:solidFill>
                      <a:prstDash val="solid"/>
                      <a:round/>
                      <a:headEnd type="none" w="med" len="med"/>
                      <a:tailEnd type="none" w="med" len="med"/>
                    </a:lnB>
                    <a:solidFill>
                      <a:schemeClr val="bg1">
                        <a:alpha val="20000"/>
                      </a:schemeClr>
                    </a:solidFill>
                  </a:tcPr>
                </a:tc>
              </a:tr>
            </a:tbl>
          </a:graphicData>
        </a:graphic>
      </p:graphicFrame>
      <p:graphicFrame>
        <p:nvGraphicFramePr>
          <p:cNvPr id="2" name="1 Diagrama"/>
          <p:cNvGraphicFramePr/>
          <p:nvPr>
            <p:extLst>
              <p:ext uri="{D42A27DB-BD31-4B8C-83A1-F6EECF244321}">
                <p14:modId xmlns:p14="http://schemas.microsoft.com/office/powerpoint/2010/main" val="1662549285"/>
              </p:ext>
            </p:extLst>
          </p:nvPr>
        </p:nvGraphicFramePr>
        <p:xfrm>
          <a:off x="1524000" y="3429000"/>
          <a:ext cx="6096000" cy="3096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Imagen relacionada"/>
          <p:cNvPicPr>
            <a:picLocks noChangeAspect="1" noChangeArrowheads="1"/>
          </p:cNvPicPr>
          <p:nvPr/>
        </p:nvPicPr>
        <p:blipFill>
          <a:blip r:embed="rId8" cstate="print">
            <a:lum bright="-10000"/>
            <a:extLst>
              <a:ext uri="{28A0092B-C50C-407E-A947-70E740481C1C}">
                <a14:useLocalDpi xmlns:a14="http://schemas.microsoft.com/office/drawing/2010/main" val="0"/>
              </a:ext>
            </a:extLst>
          </a:blip>
          <a:srcRect/>
          <a:stretch>
            <a:fillRect/>
          </a:stretch>
        </p:blipFill>
        <p:spPr bwMode="auto">
          <a:xfrm>
            <a:off x="3275856" y="3645024"/>
            <a:ext cx="2304256" cy="720000"/>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6485285" y="6074712"/>
            <a:ext cx="2623219" cy="738664"/>
          </a:xfrm>
          <a:prstGeom prst="rect">
            <a:avLst/>
          </a:prstGeom>
          <a:noFill/>
        </p:spPr>
        <p:txBody>
          <a:bodyPr wrap="none" tIns="0" bIns="0" rtlCol="0" anchor="b" anchorCtr="1">
            <a:normAutofit fontScale="47500" lnSpcReduction="20000"/>
          </a:bodyPr>
          <a:lstStyle/>
          <a:p>
            <a:pPr algn="r">
              <a:defRPr/>
            </a:pPr>
            <a:endParaRPr lang="es-VE" sz="1400" dirty="0" smtClean="0"/>
          </a:p>
          <a:p>
            <a:pPr algn="r">
              <a:defRPr/>
            </a:pPr>
            <a:endParaRPr lang="es-VE" sz="1400" dirty="0" smtClean="0"/>
          </a:p>
          <a:p>
            <a:pPr algn="r">
              <a:defRPr/>
            </a:pPr>
            <a:endParaRPr lang="es-VE" sz="1400" dirty="0"/>
          </a:p>
          <a:p>
            <a:pPr algn="r">
              <a:defRPr/>
            </a:pPr>
            <a:endParaRPr lang="es-VE" sz="1400" dirty="0" smtClean="0"/>
          </a:p>
          <a:p>
            <a:pPr algn="r">
              <a:defRPr/>
            </a:pPr>
            <a:endParaRPr lang="es-VE" sz="1400" dirty="0"/>
          </a:p>
          <a:p>
            <a:pPr algn="r">
              <a:defRPr/>
            </a:pPr>
            <a:endParaRPr lang="es-VE" sz="1400" dirty="0" smtClean="0"/>
          </a:p>
          <a:p>
            <a:pPr algn="r">
              <a:defRPr/>
            </a:pPr>
            <a:r>
              <a:rPr lang="es-VE" sz="2500" dirty="0" smtClean="0"/>
              <a:t>Durkheim  </a:t>
            </a:r>
            <a:r>
              <a:rPr lang="es-VE" sz="2500" dirty="0"/>
              <a:t>cp La Guardia (</a:t>
            </a:r>
            <a:r>
              <a:rPr lang="es-VE" sz="2500" dirty="0" smtClean="0"/>
              <a:t>2010)</a:t>
            </a:r>
            <a:endParaRPr lang="es-ES" sz="2500" dirty="0"/>
          </a:p>
          <a:p>
            <a:endParaRPr lang="es-ES" sz="1400" dirty="0"/>
          </a:p>
        </p:txBody>
      </p:sp>
    </p:spTree>
    <p:extLst>
      <p:ext uri="{BB962C8B-B14F-4D97-AF65-F5344CB8AC3E}">
        <p14:creationId xmlns:p14="http://schemas.microsoft.com/office/powerpoint/2010/main" val="1087386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7504" y="188640"/>
            <a:ext cx="8973615"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chemeClr val="tx1"/>
                </a:solidFill>
                <a:effectLst/>
                <a:uLnTx/>
                <a:uFillTx/>
                <a:latin typeface="Book Antiqua" pitchFamily="18" charset="0"/>
                <a:ea typeface="+mj-ea"/>
                <a:cs typeface="+mj-cs"/>
              </a:rPr>
              <a:t>Misión Fundamental de la Universidad</a:t>
            </a:r>
            <a:endParaRPr kumimoji="0" lang="es-VE" sz="3200" b="0" i="0" u="none" strike="noStrike" kern="1200" cap="none" spc="0" normalizeH="0" baseline="0" noProof="0" dirty="0">
              <a:ln>
                <a:noFill/>
              </a:ln>
              <a:solidFill>
                <a:schemeClr val="accent1">
                  <a:lumMod val="50000"/>
                </a:schemeClr>
              </a:solidFill>
              <a:effectLst/>
              <a:uLnTx/>
              <a:uFillTx/>
              <a:latin typeface="Book Antiqua" pitchFamily="18" charset="0"/>
              <a:ea typeface="+mj-ea"/>
              <a:cs typeface="+mj-cs"/>
            </a:endParaRPr>
          </a:p>
        </p:txBody>
      </p:sp>
      <p:sp>
        <p:nvSpPr>
          <p:cNvPr id="4" name="3 Rectángulo"/>
          <p:cNvSpPr/>
          <p:nvPr/>
        </p:nvSpPr>
        <p:spPr>
          <a:xfrm>
            <a:off x="71438" y="99000"/>
            <a:ext cx="9001125" cy="6660000"/>
          </a:xfrm>
          <a:prstGeom prst="rect">
            <a:avLst/>
          </a:prstGeom>
          <a:noFill/>
          <a:ln w="38100" cmpd="thinThick">
            <a:solidFill>
              <a:srgbClr val="005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sp>
        <p:nvSpPr>
          <p:cNvPr id="5" name="4 Rectángulo"/>
          <p:cNvSpPr/>
          <p:nvPr/>
        </p:nvSpPr>
        <p:spPr>
          <a:xfrm>
            <a:off x="2195736" y="1413547"/>
            <a:ext cx="6300700" cy="923330"/>
          </a:xfrm>
          <a:prstGeom prst="rect">
            <a:avLst/>
          </a:prstGeom>
        </p:spPr>
        <p:txBody>
          <a:bodyPr wrap="square">
            <a:spAutoFit/>
          </a:bodyPr>
          <a:lstStyle/>
          <a:p>
            <a:r>
              <a:rPr lang="es-ES_tradnl" b="1" dirty="0" smtClean="0"/>
              <a:t>Las universidades</a:t>
            </a:r>
            <a:r>
              <a:rPr lang="es-ES_tradnl" b="1" dirty="0"/>
              <a:t>, durante siglos, han salvaguardado la misión  de producir, impartir, evaluar, difundir y preservar conocimientos.</a:t>
            </a:r>
            <a:endParaRPr lang="es-ES" b="1" dirty="0"/>
          </a:p>
        </p:txBody>
      </p:sp>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9992" y="2891532"/>
            <a:ext cx="3240000" cy="3489796"/>
          </a:xfrm>
          <a:prstGeom prst="rect">
            <a:avLst/>
          </a:prstGeom>
          <a:ln w="19050">
            <a:solidFill>
              <a:schemeClr val="tx1">
                <a:lumMod val="85000"/>
                <a:lumOff val="15000"/>
              </a:schemeClr>
            </a:solidFill>
          </a:ln>
          <a:effectLst>
            <a:outerShdw blurRad="292100" dist="139700" dir="2700000" algn="tl" rotWithShape="0">
              <a:srgbClr val="333333">
                <a:alpha val="65000"/>
              </a:srgbClr>
            </a:outerShdw>
          </a:effectLst>
        </p:spPr>
      </p:pic>
      <p:sp>
        <p:nvSpPr>
          <p:cNvPr id="2" name="AutoShape 2" descr="Resultado de imagen para universidad de la sorbon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 name="AutoShape 4" descr="Resultado de imagen para universidad de la sorbon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1030" name="Picture 6" descr="Resultado de imagen"/>
          <p:cNvPicPr>
            <a:picLocks noChangeAspect="1" noChangeArrowheads="1"/>
          </p:cNvPicPr>
          <p:nvPr/>
        </p:nvPicPr>
        <p:blipFill>
          <a:blip r:embed="rId4" cstate="print">
            <a:clrChange>
              <a:clrFrom>
                <a:srgbClr val="FFFFFF"/>
              </a:clrFrom>
              <a:clrTo>
                <a:srgbClr val="FFFFFF">
                  <a:alpha val="0"/>
                </a:srgbClr>
              </a:clrTo>
            </a:clrChange>
            <a:lum contrast="-10000"/>
            <a:extLst>
              <a:ext uri="{28A0092B-C50C-407E-A947-70E740481C1C}">
                <a14:useLocalDpi xmlns:a14="http://schemas.microsoft.com/office/drawing/2010/main" val="0"/>
              </a:ext>
            </a:extLst>
          </a:blip>
          <a:srcRect/>
          <a:stretch>
            <a:fillRect/>
          </a:stretch>
        </p:blipFill>
        <p:spPr bwMode="auto">
          <a:xfrm>
            <a:off x="487992" y="836712"/>
            <a:ext cx="160336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0" name="9 Imagen" descr="Nueva imagen.png"/>
          <p:cNvPicPr>
            <a:picLocks noChangeAspect="1"/>
          </p:cNvPicPr>
          <p:nvPr/>
        </p:nvPicPr>
        <p:blipFill>
          <a:blip r:embed="rId5" cstate="print">
            <a:clrChange>
              <a:clrFrom>
                <a:srgbClr val="F1F1F1"/>
              </a:clrFrom>
              <a:clrTo>
                <a:srgbClr val="F1F1F1">
                  <a:alpha val="0"/>
                </a:srgbClr>
              </a:clrTo>
            </a:clrChange>
          </a:blip>
          <a:stretch>
            <a:fillRect/>
          </a:stretch>
        </p:blipFill>
        <p:spPr>
          <a:xfrm>
            <a:off x="5364088" y="3151674"/>
            <a:ext cx="2109756" cy="2969512"/>
          </a:xfrm>
          <a:prstGeom prst="rect">
            <a:avLst/>
          </a:prstGeom>
          <a:noFill/>
          <a:ln>
            <a:noFill/>
          </a:ln>
        </p:spPr>
      </p:pic>
    </p:spTree>
    <p:extLst>
      <p:ext uri="{BB962C8B-B14F-4D97-AF65-F5344CB8AC3E}">
        <p14:creationId xmlns:p14="http://schemas.microsoft.com/office/powerpoint/2010/main" val="1829526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vertical)">
                                      <p:cBhvr>
                                        <p:cTn id="7" dur="500"/>
                                        <p:tgtEl>
                                          <p:spTgt spid="8"/>
                                        </p:tgtEl>
                                      </p:cBhvr>
                                    </p:animEffect>
                                  </p:childTnLst>
                                </p:cTn>
                              </p:par>
                              <p:par>
                                <p:cTn id="8" presetID="14" presetClass="entr" presetSubtype="5" fill="hold" nodeType="withEffect">
                                  <p:stCondLst>
                                    <p:cond delay="0"/>
                                  </p:stCondLst>
                                  <p:childTnLst>
                                    <p:set>
                                      <p:cBhvr>
                                        <p:cTn id="9" dur="1" fill="hold">
                                          <p:stCondLst>
                                            <p:cond delay="0"/>
                                          </p:stCondLst>
                                        </p:cTn>
                                        <p:tgtEl>
                                          <p:spTgt spid="1030"/>
                                        </p:tgtEl>
                                        <p:attrNameLst>
                                          <p:attrName>style.visibility</p:attrName>
                                        </p:attrNameLst>
                                      </p:cBhvr>
                                      <p:to>
                                        <p:strVal val="visible"/>
                                      </p:to>
                                    </p:set>
                                    <p:animEffect transition="in" filter="randombar(vertical)">
                                      <p:cBhvr>
                                        <p:cTn id="10" dur="500"/>
                                        <p:tgtEl>
                                          <p:spTgt spid="1030"/>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outVertical)">
                                      <p:cBhvr>
                                        <p:cTn id="15" dur="500"/>
                                        <p:tgtEl>
                                          <p:spTgt spid="10"/>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70385" y="319069"/>
            <a:ext cx="8973615"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chemeClr val="tx1"/>
                </a:solidFill>
                <a:effectLst/>
                <a:uLnTx/>
                <a:uFillTx/>
                <a:latin typeface="Book Antiqua" pitchFamily="18" charset="0"/>
                <a:ea typeface="+mj-ea"/>
                <a:cs typeface="+mj-cs"/>
              </a:rPr>
              <a:t>La Universidad En El Siglo XXI</a:t>
            </a:r>
            <a:endParaRPr kumimoji="0" lang="es-VE" sz="3200" b="0" i="0" u="none" strike="noStrike" kern="1200" cap="none" spc="0" normalizeH="0" baseline="0" noProof="0" dirty="0">
              <a:ln>
                <a:noFill/>
              </a:ln>
              <a:solidFill>
                <a:schemeClr val="accent1">
                  <a:lumMod val="50000"/>
                </a:schemeClr>
              </a:solidFill>
              <a:effectLst/>
              <a:uLnTx/>
              <a:uFillTx/>
              <a:latin typeface="Book Antiqua" pitchFamily="18" charset="0"/>
              <a:ea typeface="+mj-ea"/>
              <a:cs typeface="+mj-cs"/>
            </a:endParaRPr>
          </a:p>
        </p:txBody>
      </p:sp>
      <p:sp>
        <p:nvSpPr>
          <p:cNvPr id="4" name="3 Rectángulo"/>
          <p:cNvSpPr/>
          <p:nvPr/>
        </p:nvSpPr>
        <p:spPr>
          <a:xfrm>
            <a:off x="71438" y="99000"/>
            <a:ext cx="9001125" cy="6660000"/>
          </a:xfrm>
          <a:prstGeom prst="rect">
            <a:avLst/>
          </a:prstGeom>
          <a:noFill/>
          <a:ln w="38100" cmpd="thinThick">
            <a:solidFill>
              <a:srgbClr val="005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graphicFrame>
        <p:nvGraphicFramePr>
          <p:cNvPr id="5" name="4 Diagrama"/>
          <p:cNvGraphicFramePr/>
          <p:nvPr/>
        </p:nvGraphicFramePr>
        <p:xfrm>
          <a:off x="792000" y="1412776"/>
          <a:ext cx="7560000"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61303835"/>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9" name="Text Box 5"/>
          <p:cNvSpPr txBox="1">
            <a:spLocks noChangeArrowheads="1"/>
          </p:cNvSpPr>
          <p:nvPr/>
        </p:nvSpPr>
        <p:spPr bwMode="auto">
          <a:xfrm>
            <a:off x="609600" y="1262063"/>
            <a:ext cx="1763713" cy="379412"/>
          </a:xfrm>
          <a:prstGeom prst="rect">
            <a:avLst/>
          </a:prstGeom>
          <a:noFill/>
          <a:ln w="12700">
            <a:solidFill>
              <a:srgbClr val="006600"/>
            </a:solidFill>
            <a:miter lim="800000"/>
            <a:headEnd/>
            <a:tailEnd/>
          </a:ln>
        </p:spPr>
        <p:txBody>
          <a:bodyPr>
            <a:spAutoFit/>
          </a:bodyPr>
          <a:lstStyle/>
          <a:p>
            <a:pPr algn="ctr">
              <a:spcBef>
                <a:spcPct val="50000"/>
              </a:spcBef>
            </a:pPr>
            <a:r>
              <a:rPr lang="es-VE" b="1">
                <a:solidFill>
                  <a:srgbClr val="800000"/>
                </a:solidFill>
                <a:latin typeface="Book Antiqua" pitchFamily="18" charset="0"/>
              </a:rPr>
              <a:t>Investigación </a:t>
            </a:r>
            <a:endParaRPr lang="es-ES" b="1">
              <a:solidFill>
                <a:srgbClr val="800000"/>
              </a:solidFill>
              <a:latin typeface="Book Antiqua" pitchFamily="18" charset="0"/>
            </a:endParaRPr>
          </a:p>
        </p:txBody>
      </p:sp>
      <p:sp>
        <p:nvSpPr>
          <p:cNvPr id="88071" name="Text Box 7"/>
          <p:cNvSpPr txBox="1">
            <a:spLocks noChangeArrowheads="1"/>
          </p:cNvSpPr>
          <p:nvPr/>
        </p:nvSpPr>
        <p:spPr bwMode="auto">
          <a:xfrm>
            <a:off x="609600" y="2089150"/>
            <a:ext cx="2592388" cy="379413"/>
          </a:xfrm>
          <a:prstGeom prst="rect">
            <a:avLst/>
          </a:prstGeom>
          <a:noFill/>
          <a:ln w="12700">
            <a:solidFill>
              <a:srgbClr val="006600"/>
            </a:solidFill>
            <a:miter lim="800000"/>
            <a:headEnd/>
            <a:tailEnd/>
          </a:ln>
        </p:spPr>
        <p:txBody>
          <a:bodyPr>
            <a:spAutoFit/>
          </a:bodyPr>
          <a:lstStyle/>
          <a:p>
            <a:pPr algn="ctr">
              <a:spcBef>
                <a:spcPct val="50000"/>
              </a:spcBef>
            </a:pPr>
            <a:r>
              <a:rPr lang="es-VE" b="1">
                <a:solidFill>
                  <a:srgbClr val="006600"/>
                </a:solidFill>
                <a:latin typeface="Book Antiqua" pitchFamily="18" charset="0"/>
              </a:rPr>
              <a:t>Profesionalización </a:t>
            </a:r>
            <a:endParaRPr lang="es-ES" b="1">
              <a:solidFill>
                <a:srgbClr val="006600"/>
              </a:solidFill>
              <a:latin typeface="Book Antiqua" pitchFamily="18" charset="0"/>
            </a:endParaRPr>
          </a:p>
        </p:txBody>
      </p:sp>
      <p:sp>
        <p:nvSpPr>
          <p:cNvPr id="88073" name="Text Box 9"/>
          <p:cNvSpPr txBox="1">
            <a:spLocks noChangeArrowheads="1"/>
          </p:cNvSpPr>
          <p:nvPr/>
        </p:nvSpPr>
        <p:spPr bwMode="auto">
          <a:xfrm>
            <a:off x="4165600" y="2089150"/>
            <a:ext cx="1225550" cy="379413"/>
          </a:xfrm>
          <a:prstGeom prst="rect">
            <a:avLst/>
          </a:prstGeom>
          <a:noFill/>
          <a:ln w="12700">
            <a:solidFill>
              <a:srgbClr val="006600"/>
            </a:solidFill>
            <a:miter lim="800000"/>
            <a:headEnd/>
            <a:tailEnd/>
          </a:ln>
        </p:spPr>
        <p:txBody>
          <a:bodyPr>
            <a:spAutoFit/>
          </a:bodyPr>
          <a:lstStyle/>
          <a:p>
            <a:pPr algn="ctr">
              <a:spcBef>
                <a:spcPct val="50000"/>
              </a:spcBef>
            </a:pPr>
            <a:r>
              <a:rPr lang="es-VE" b="1">
                <a:solidFill>
                  <a:srgbClr val="003399"/>
                </a:solidFill>
                <a:latin typeface="Book Antiqua" pitchFamily="18" charset="0"/>
              </a:rPr>
              <a:t>Cultura </a:t>
            </a:r>
            <a:endParaRPr lang="es-ES" b="1">
              <a:solidFill>
                <a:srgbClr val="003399"/>
              </a:solidFill>
              <a:latin typeface="Book Antiqua" pitchFamily="18" charset="0"/>
            </a:endParaRPr>
          </a:p>
        </p:txBody>
      </p:sp>
      <p:sp>
        <p:nvSpPr>
          <p:cNvPr id="88074" name="Text Box 10"/>
          <p:cNvSpPr txBox="1">
            <a:spLocks noChangeArrowheads="1"/>
          </p:cNvSpPr>
          <p:nvPr/>
        </p:nvSpPr>
        <p:spPr bwMode="auto">
          <a:xfrm>
            <a:off x="5945188" y="1123950"/>
            <a:ext cx="2736850" cy="654050"/>
          </a:xfrm>
          <a:prstGeom prst="rect">
            <a:avLst/>
          </a:prstGeom>
          <a:noFill/>
          <a:ln w="12700">
            <a:solidFill>
              <a:srgbClr val="006600"/>
            </a:solidFill>
            <a:miter lim="800000"/>
            <a:headEnd/>
            <a:tailEnd/>
          </a:ln>
          <a:effectLst>
            <a:innerShdw blurRad="63500" dist="50800" dir="13500000">
              <a:prstClr val="black">
                <a:alpha val="50000"/>
              </a:prstClr>
            </a:innerShdw>
          </a:effectLst>
        </p:spPr>
        <p:txBody>
          <a:bodyPr>
            <a:spAutoFit/>
          </a:bodyPr>
          <a:lstStyle/>
          <a:p>
            <a:pPr algn="ctr">
              <a:spcBef>
                <a:spcPct val="50000"/>
              </a:spcBef>
              <a:defRPr/>
            </a:pPr>
            <a:r>
              <a:rPr lang="es-VE" b="1">
                <a:solidFill>
                  <a:srgbClr val="006600"/>
                </a:solidFill>
                <a:latin typeface="Book Antiqua" pitchFamily="18" charset="0"/>
              </a:rPr>
              <a:t>Desarrollo de la Ciencia y la Tecnología </a:t>
            </a:r>
            <a:endParaRPr lang="es-ES" b="1">
              <a:solidFill>
                <a:srgbClr val="006600"/>
              </a:solidFill>
              <a:latin typeface="Book Antiqua" pitchFamily="18" charset="0"/>
            </a:endParaRPr>
          </a:p>
        </p:txBody>
      </p:sp>
      <p:sp>
        <p:nvSpPr>
          <p:cNvPr id="88075" name="Text Box 11"/>
          <p:cNvSpPr txBox="1">
            <a:spLocks noChangeArrowheads="1"/>
          </p:cNvSpPr>
          <p:nvPr/>
        </p:nvSpPr>
        <p:spPr bwMode="auto">
          <a:xfrm>
            <a:off x="2898775" y="1262063"/>
            <a:ext cx="2519363" cy="379412"/>
          </a:xfrm>
          <a:prstGeom prst="rect">
            <a:avLst/>
          </a:prstGeom>
          <a:noFill/>
          <a:ln w="12700">
            <a:solidFill>
              <a:srgbClr val="006600"/>
            </a:solidFill>
            <a:miter lim="800000"/>
            <a:headEnd/>
            <a:tailEnd/>
          </a:ln>
        </p:spPr>
        <p:txBody>
          <a:bodyPr>
            <a:spAutoFit/>
          </a:bodyPr>
          <a:lstStyle/>
          <a:p>
            <a:pPr algn="ctr">
              <a:spcBef>
                <a:spcPct val="50000"/>
              </a:spcBef>
            </a:pPr>
            <a:r>
              <a:rPr lang="es-VE" b="1">
                <a:solidFill>
                  <a:srgbClr val="FF3300"/>
                </a:solidFill>
                <a:latin typeface="Book Antiqua" pitchFamily="18" charset="0"/>
              </a:rPr>
              <a:t>Formación Humana </a:t>
            </a:r>
            <a:endParaRPr lang="es-ES" b="1">
              <a:solidFill>
                <a:srgbClr val="FF3300"/>
              </a:solidFill>
              <a:latin typeface="Book Antiqua" pitchFamily="18" charset="0"/>
            </a:endParaRPr>
          </a:p>
        </p:txBody>
      </p:sp>
      <p:sp>
        <p:nvSpPr>
          <p:cNvPr id="13321" name="Text Box 14"/>
          <p:cNvSpPr txBox="1">
            <a:spLocks noChangeArrowheads="1"/>
          </p:cNvSpPr>
          <p:nvPr/>
        </p:nvSpPr>
        <p:spPr bwMode="auto">
          <a:xfrm>
            <a:off x="125413" y="203200"/>
            <a:ext cx="8893175" cy="519113"/>
          </a:xfrm>
          <a:prstGeom prst="rect">
            <a:avLst/>
          </a:prstGeom>
          <a:noFill/>
          <a:ln w="9525">
            <a:noFill/>
            <a:miter lim="800000"/>
            <a:headEnd/>
            <a:tailEnd/>
          </a:ln>
        </p:spPr>
        <p:txBody>
          <a:bodyPr>
            <a:spAutoFit/>
          </a:bodyPr>
          <a:lstStyle/>
          <a:p>
            <a:pPr algn="ctr">
              <a:spcBef>
                <a:spcPct val="10000"/>
              </a:spcBef>
            </a:pPr>
            <a:r>
              <a:rPr lang="es-VE" sz="2800" b="1" dirty="0" smtClean="0">
                <a:latin typeface="Book Antiqua" pitchFamily="18" charset="0"/>
              </a:rPr>
              <a:t>Nuevos Escenarios </a:t>
            </a:r>
            <a:r>
              <a:rPr lang="es-VE" sz="2800" b="1" dirty="0">
                <a:latin typeface="Book Antiqua" pitchFamily="18" charset="0"/>
              </a:rPr>
              <a:t>de la </a:t>
            </a:r>
            <a:r>
              <a:rPr lang="es-VE" sz="2800" b="1" dirty="0" smtClean="0">
                <a:latin typeface="Book Antiqua" pitchFamily="18" charset="0"/>
              </a:rPr>
              <a:t>Universidad</a:t>
            </a:r>
            <a:endParaRPr lang="es-ES" sz="2800" b="1" dirty="0">
              <a:latin typeface="Book Antiqua" pitchFamily="18" charset="0"/>
            </a:endParaRPr>
          </a:p>
        </p:txBody>
      </p:sp>
      <p:sp>
        <p:nvSpPr>
          <p:cNvPr id="88080" name="Text Box 16"/>
          <p:cNvSpPr txBox="1">
            <a:spLocks noChangeArrowheads="1"/>
          </p:cNvSpPr>
          <p:nvPr/>
        </p:nvSpPr>
        <p:spPr bwMode="auto">
          <a:xfrm>
            <a:off x="609600" y="4476750"/>
            <a:ext cx="1406525" cy="982663"/>
          </a:xfrm>
          <a:prstGeom prst="rect">
            <a:avLst/>
          </a:prstGeom>
          <a:noFill/>
          <a:ln w="12700">
            <a:solidFill>
              <a:schemeClr val="hlink"/>
            </a:solidFill>
            <a:miter lim="800000"/>
            <a:headEnd/>
            <a:tailEnd/>
          </a:ln>
        </p:spPr>
        <p:txBody>
          <a:bodyPr>
            <a:spAutoFit/>
          </a:bodyPr>
          <a:lstStyle/>
          <a:p>
            <a:pPr algn="ctr">
              <a:spcBef>
                <a:spcPct val="10000"/>
              </a:spcBef>
            </a:pPr>
            <a:r>
              <a:rPr lang="es-VE" b="1">
                <a:solidFill>
                  <a:srgbClr val="0033CC"/>
                </a:solidFill>
                <a:latin typeface="Book Antiqua" pitchFamily="18" charset="0"/>
              </a:rPr>
              <a:t>Corrupción </a:t>
            </a:r>
          </a:p>
          <a:p>
            <a:pPr algn="ctr">
              <a:spcBef>
                <a:spcPct val="10000"/>
              </a:spcBef>
            </a:pPr>
            <a:r>
              <a:rPr lang="es-VE" b="1">
                <a:solidFill>
                  <a:srgbClr val="0033CC"/>
                </a:solidFill>
                <a:latin typeface="Book Antiqua" pitchFamily="18" charset="0"/>
              </a:rPr>
              <a:t>Violencia</a:t>
            </a:r>
          </a:p>
          <a:p>
            <a:pPr algn="ctr">
              <a:spcBef>
                <a:spcPct val="10000"/>
              </a:spcBef>
            </a:pPr>
            <a:r>
              <a:rPr lang="es-VE" b="1">
                <a:solidFill>
                  <a:srgbClr val="0033CC"/>
                </a:solidFill>
                <a:latin typeface="Book Antiqua" pitchFamily="18" charset="0"/>
              </a:rPr>
              <a:t>Pobreza</a:t>
            </a:r>
            <a:endParaRPr lang="es-ES" b="1">
              <a:solidFill>
                <a:srgbClr val="0033CC"/>
              </a:solidFill>
              <a:latin typeface="Book Antiqua" pitchFamily="18" charset="0"/>
            </a:endParaRPr>
          </a:p>
        </p:txBody>
      </p:sp>
      <p:sp>
        <p:nvSpPr>
          <p:cNvPr id="88083" name="Text Box 19"/>
          <p:cNvSpPr txBox="1">
            <a:spLocks noChangeArrowheads="1"/>
          </p:cNvSpPr>
          <p:nvPr/>
        </p:nvSpPr>
        <p:spPr bwMode="auto">
          <a:xfrm>
            <a:off x="973138" y="5849938"/>
            <a:ext cx="1582737" cy="681037"/>
          </a:xfrm>
          <a:prstGeom prst="rect">
            <a:avLst/>
          </a:prstGeom>
          <a:noFill/>
          <a:ln w="12700">
            <a:solidFill>
              <a:srgbClr val="339933"/>
            </a:solidFill>
            <a:miter lim="800000"/>
            <a:headEnd/>
            <a:tailEnd/>
          </a:ln>
        </p:spPr>
        <p:txBody>
          <a:bodyPr>
            <a:spAutoFit/>
          </a:bodyPr>
          <a:lstStyle/>
          <a:p>
            <a:pPr algn="ctr">
              <a:spcBef>
                <a:spcPct val="10000"/>
              </a:spcBef>
            </a:pPr>
            <a:r>
              <a:rPr lang="es-ES" b="1">
                <a:solidFill>
                  <a:srgbClr val="339933"/>
                </a:solidFill>
                <a:latin typeface="Book Antiqua" pitchFamily="18" charset="0"/>
              </a:rPr>
              <a:t>Presupuesto </a:t>
            </a:r>
          </a:p>
          <a:p>
            <a:pPr algn="ctr">
              <a:spcBef>
                <a:spcPct val="10000"/>
              </a:spcBef>
            </a:pPr>
            <a:r>
              <a:rPr lang="es-ES" b="1">
                <a:solidFill>
                  <a:srgbClr val="339933"/>
                </a:solidFill>
                <a:latin typeface="Book Antiqua" pitchFamily="18" charset="0"/>
              </a:rPr>
              <a:t>y Gestión </a:t>
            </a:r>
          </a:p>
        </p:txBody>
      </p:sp>
      <p:sp>
        <p:nvSpPr>
          <p:cNvPr id="88085" name="Text Box 21"/>
          <p:cNvSpPr txBox="1">
            <a:spLocks noChangeArrowheads="1"/>
          </p:cNvSpPr>
          <p:nvPr/>
        </p:nvSpPr>
        <p:spPr bwMode="auto">
          <a:xfrm>
            <a:off x="2654300" y="4518025"/>
            <a:ext cx="1943100" cy="955675"/>
          </a:xfrm>
          <a:prstGeom prst="rect">
            <a:avLst/>
          </a:prstGeom>
          <a:noFill/>
          <a:ln w="12700">
            <a:solidFill>
              <a:srgbClr val="C02500"/>
            </a:solidFill>
            <a:miter lim="800000"/>
            <a:headEnd/>
            <a:tailEnd/>
          </a:ln>
        </p:spPr>
        <p:txBody>
          <a:bodyPr>
            <a:spAutoFit/>
          </a:bodyPr>
          <a:lstStyle/>
          <a:p>
            <a:pPr algn="ctr">
              <a:spcBef>
                <a:spcPct val="10000"/>
              </a:spcBef>
            </a:pPr>
            <a:r>
              <a:rPr lang="es-ES" b="1">
                <a:solidFill>
                  <a:srgbClr val="C02500"/>
                </a:solidFill>
                <a:latin typeface="Book Antiqua" pitchFamily="18" charset="0"/>
              </a:rPr>
              <a:t>Masificación </a:t>
            </a:r>
          </a:p>
          <a:p>
            <a:pPr algn="ctr">
              <a:spcBef>
                <a:spcPct val="10000"/>
              </a:spcBef>
            </a:pPr>
            <a:r>
              <a:rPr lang="es-ES" b="1">
                <a:solidFill>
                  <a:srgbClr val="C02500"/>
                </a:solidFill>
                <a:latin typeface="Book Antiqua" pitchFamily="18" charset="0"/>
              </a:rPr>
              <a:t>de la Educación Superior </a:t>
            </a:r>
          </a:p>
        </p:txBody>
      </p:sp>
      <p:sp>
        <p:nvSpPr>
          <p:cNvPr id="88088" name="Text Box 24"/>
          <p:cNvSpPr txBox="1">
            <a:spLocks noChangeArrowheads="1"/>
          </p:cNvSpPr>
          <p:nvPr/>
        </p:nvSpPr>
        <p:spPr bwMode="auto">
          <a:xfrm>
            <a:off x="2987675" y="5848350"/>
            <a:ext cx="3024188" cy="681038"/>
          </a:xfrm>
          <a:prstGeom prst="rect">
            <a:avLst/>
          </a:prstGeom>
          <a:noFill/>
          <a:ln w="12700">
            <a:solidFill>
              <a:srgbClr val="FF3300"/>
            </a:solidFill>
            <a:miter lim="800000"/>
            <a:headEnd/>
            <a:tailEnd/>
          </a:ln>
        </p:spPr>
        <p:txBody>
          <a:bodyPr>
            <a:spAutoFit/>
          </a:bodyPr>
          <a:lstStyle/>
          <a:p>
            <a:pPr algn="ctr">
              <a:spcBef>
                <a:spcPct val="10000"/>
              </a:spcBef>
            </a:pPr>
            <a:r>
              <a:rPr lang="es-ES" b="1">
                <a:solidFill>
                  <a:srgbClr val="FF3300"/>
                </a:solidFill>
                <a:latin typeface="Book Antiqua" pitchFamily="18" charset="0"/>
              </a:rPr>
              <a:t>Disociación </a:t>
            </a:r>
          </a:p>
          <a:p>
            <a:pPr algn="ctr">
              <a:spcBef>
                <a:spcPct val="10000"/>
              </a:spcBef>
            </a:pPr>
            <a:r>
              <a:rPr lang="es-ES" b="1">
                <a:solidFill>
                  <a:srgbClr val="FF3300"/>
                </a:solidFill>
                <a:latin typeface="Book Antiqua" pitchFamily="18" charset="0"/>
              </a:rPr>
              <a:t>Investigación – Docencia </a:t>
            </a:r>
          </a:p>
        </p:txBody>
      </p:sp>
      <p:sp>
        <p:nvSpPr>
          <p:cNvPr id="88091" name="Text Box 27"/>
          <p:cNvSpPr txBox="1">
            <a:spLocks noChangeArrowheads="1"/>
          </p:cNvSpPr>
          <p:nvPr/>
        </p:nvSpPr>
        <p:spPr bwMode="auto">
          <a:xfrm>
            <a:off x="5235575" y="4530725"/>
            <a:ext cx="1368425" cy="928688"/>
          </a:xfrm>
          <a:prstGeom prst="rect">
            <a:avLst/>
          </a:prstGeom>
          <a:noFill/>
          <a:ln w="12700">
            <a:solidFill>
              <a:schemeClr val="tx2"/>
            </a:solidFill>
            <a:miter lim="800000"/>
            <a:headEnd/>
            <a:tailEnd/>
          </a:ln>
        </p:spPr>
        <p:txBody>
          <a:bodyPr>
            <a:spAutoFit/>
          </a:bodyPr>
          <a:lstStyle/>
          <a:p>
            <a:pPr algn="ctr">
              <a:spcBef>
                <a:spcPct val="50000"/>
              </a:spcBef>
            </a:pPr>
            <a:r>
              <a:rPr lang="es-ES" b="1">
                <a:solidFill>
                  <a:schemeClr val="tx2"/>
                </a:solidFill>
                <a:latin typeface="Book Antiqua" pitchFamily="18" charset="0"/>
              </a:rPr>
              <a:t>Demandas del Mundo Productivo </a:t>
            </a:r>
          </a:p>
        </p:txBody>
      </p:sp>
      <p:sp>
        <p:nvSpPr>
          <p:cNvPr id="88094" name="Text Box 30"/>
          <p:cNvSpPr txBox="1">
            <a:spLocks noChangeArrowheads="1"/>
          </p:cNvSpPr>
          <p:nvPr/>
        </p:nvSpPr>
        <p:spPr bwMode="auto">
          <a:xfrm>
            <a:off x="7242175" y="4437063"/>
            <a:ext cx="1439863" cy="928687"/>
          </a:xfrm>
          <a:prstGeom prst="rect">
            <a:avLst/>
          </a:prstGeom>
          <a:noFill/>
          <a:ln w="12700">
            <a:solidFill>
              <a:srgbClr val="339933"/>
            </a:solidFill>
            <a:miter lim="800000"/>
            <a:headEnd/>
            <a:tailEnd/>
          </a:ln>
        </p:spPr>
        <p:txBody>
          <a:bodyPr>
            <a:spAutoFit/>
          </a:bodyPr>
          <a:lstStyle/>
          <a:p>
            <a:pPr algn="ctr">
              <a:spcBef>
                <a:spcPct val="50000"/>
              </a:spcBef>
            </a:pPr>
            <a:r>
              <a:rPr lang="es-VE" b="1">
                <a:solidFill>
                  <a:srgbClr val="339933"/>
                </a:solidFill>
                <a:latin typeface="Book Antiqua" pitchFamily="18" charset="0"/>
              </a:rPr>
              <a:t>Ineficiencia Sistema Educativo </a:t>
            </a:r>
            <a:endParaRPr lang="es-ES" b="1">
              <a:solidFill>
                <a:srgbClr val="339933"/>
              </a:solidFill>
              <a:latin typeface="Book Antiqua" pitchFamily="18" charset="0"/>
            </a:endParaRPr>
          </a:p>
        </p:txBody>
      </p:sp>
      <p:sp>
        <p:nvSpPr>
          <p:cNvPr id="88097" name="Text Box 33"/>
          <p:cNvSpPr txBox="1">
            <a:spLocks noChangeArrowheads="1"/>
          </p:cNvSpPr>
          <p:nvPr/>
        </p:nvSpPr>
        <p:spPr bwMode="auto">
          <a:xfrm>
            <a:off x="6356350" y="2089150"/>
            <a:ext cx="2325688" cy="379413"/>
          </a:xfrm>
          <a:prstGeom prst="rect">
            <a:avLst/>
          </a:prstGeom>
          <a:noFill/>
          <a:ln w="12700">
            <a:solidFill>
              <a:srgbClr val="006600"/>
            </a:solidFill>
            <a:miter lim="800000"/>
            <a:headEnd/>
            <a:tailEnd/>
          </a:ln>
        </p:spPr>
        <p:txBody>
          <a:bodyPr>
            <a:spAutoFit/>
          </a:bodyPr>
          <a:lstStyle/>
          <a:p>
            <a:pPr algn="ctr">
              <a:spcBef>
                <a:spcPct val="50000"/>
              </a:spcBef>
            </a:pPr>
            <a:r>
              <a:rPr lang="es-VE" b="1">
                <a:solidFill>
                  <a:srgbClr val="FF0000"/>
                </a:solidFill>
                <a:latin typeface="Book Antiqua" pitchFamily="18" charset="0"/>
              </a:rPr>
              <a:t>Nuevos Paradigmas </a:t>
            </a:r>
            <a:endParaRPr lang="es-ES" b="1">
              <a:solidFill>
                <a:srgbClr val="FF0000"/>
              </a:solidFill>
              <a:latin typeface="Book Antiqua" pitchFamily="18" charset="0"/>
            </a:endParaRPr>
          </a:p>
        </p:txBody>
      </p:sp>
      <p:sp>
        <p:nvSpPr>
          <p:cNvPr id="88100" name="Text Box 36"/>
          <p:cNvSpPr txBox="1">
            <a:spLocks noChangeArrowheads="1"/>
          </p:cNvSpPr>
          <p:nvPr/>
        </p:nvSpPr>
        <p:spPr bwMode="auto">
          <a:xfrm>
            <a:off x="6516688" y="5862638"/>
            <a:ext cx="1692275" cy="654050"/>
          </a:xfrm>
          <a:prstGeom prst="rect">
            <a:avLst/>
          </a:prstGeom>
          <a:noFill/>
          <a:ln w="12700">
            <a:solidFill>
              <a:schemeClr val="hlink"/>
            </a:solidFill>
            <a:miter lim="800000"/>
            <a:headEnd/>
            <a:tailEnd/>
          </a:ln>
        </p:spPr>
        <p:txBody>
          <a:bodyPr>
            <a:spAutoFit/>
          </a:bodyPr>
          <a:lstStyle/>
          <a:p>
            <a:pPr algn="ctr">
              <a:spcBef>
                <a:spcPct val="50000"/>
              </a:spcBef>
            </a:pPr>
            <a:r>
              <a:rPr lang="es-VE" b="1">
                <a:solidFill>
                  <a:srgbClr val="666699"/>
                </a:solidFill>
                <a:latin typeface="Book Antiqua" pitchFamily="18" charset="0"/>
              </a:rPr>
              <a:t>Formación Docente </a:t>
            </a:r>
            <a:endParaRPr lang="es-ES" b="1">
              <a:solidFill>
                <a:srgbClr val="666699"/>
              </a:solidFill>
              <a:latin typeface="Book Antiqua" pitchFamily="18" charset="0"/>
            </a:endParaRPr>
          </a:p>
        </p:txBody>
      </p:sp>
      <p:grpSp>
        <p:nvGrpSpPr>
          <p:cNvPr id="2" name="Group 40"/>
          <p:cNvGrpSpPr>
            <a:grpSpLocks/>
          </p:cNvGrpSpPr>
          <p:nvPr/>
        </p:nvGrpSpPr>
        <p:grpSpPr bwMode="auto">
          <a:xfrm>
            <a:off x="76200" y="2492375"/>
            <a:ext cx="8912225" cy="1944688"/>
            <a:chOff x="48" y="1570"/>
            <a:chExt cx="5614" cy="1225"/>
          </a:xfrm>
        </p:grpSpPr>
        <p:sp>
          <p:nvSpPr>
            <p:cNvPr id="13332" name="Rectangle 41"/>
            <p:cNvSpPr>
              <a:spLocks noChangeArrowheads="1"/>
            </p:cNvSpPr>
            <p:nvPr/>
          </p:nvSpPr>
          <p:spPr bwMode="auto">
            <a:xfrm>
              <a:off x="48" y="1810"/>
              <a:ext cx="5201" cy="979"/>
            </a:xfrm>
            <a:prstGeom prst="rect">
              <a:avLst/>
            </a:prstGeom>
            <a:gradFill rotWithShape="1">
              <a:gsLst>
                <a:gs pos="0">
                  <a:srgbClr val="808080"/>
                </a:gs>
                <a:gs pos="100000">
                  <a:schemeClr val="bg1">
                    <a:alpha val="31000"/>
                  </a:schemeClr>
                </a:gs>
              </a:gsLst>
              <a:path path="shape">
                <a:fillToRect l="50000" t="50000" r="50000" b="50000"/>
              </a:path>
            </a:gradFill>
            <a:ln w="9525">
              <a:noFill/>
              <a:prstDash val="dash"/>
              <a:miter lim="800000"/>
              <a:headEnd/>
              <a:tailEnd/>
            </a:ln>
          </p:spPr>
          <p:txBody>
            <a:bodyPr wrap="none" anchor="ctr"/>
            <a:lstStyle/>
            <a:p>
              <a:endParaRPr lang="es-VE"/>
            </a:p>
          </p:txBody>
        </p:sp>
        <p:sp>
          <p:nvSpPr>
            <p:cNvPr id="13333" name="AutoShape 42"/>
            <p:cNvSpPr>
              <a:spLocks noChangeArrowheads="1"/>
            </p:cNvSpPr>
            <p:nvPr/>
          </p:nvSpPr>
          <p:spPr bwMode="auto">
            <a:xfrm>
              <a:off x="2904" y="1570"/>
              <a:ext cx="1542" cy="1184"/>
            </a:xfrm>
            <a:prstGeom prst="rightArrow">
              <a:avLst>
                <a:gd name="adj1" fmla="val 50000"/>
                <a:gd name="adj2" fmla="val 32559"/>
              </a:avLst>
            </a:prstGeom>
            <a:gradFill rotWithShape="1">
              <a:gsLst>
                <a:gs pos="0">
                  <a:schemeClr val="bg1">
                    <a:alpha val="50998"/>
                  </a:schemeClr>
                </a:gs>
                <a:gs pos="100000">
                  <a:srgbClr val="CC66FF">
                    <a:alpha val="59000"/>
                  </a:srgbClr>
                </a:gs>
              </a:gsLst>
              <a:lin ang="0" scaled="1"/>
            </a:gradFill>
            <a:ln w="9525">
              <a:noFill/>
              <a:miter lim="800000"/>
              <a:headEnd/>
              <a:tailEnd/>
            </a:ln>
          </p:spPr>
          <p:txBody>
            <a:bodyPr wrap="none" anchor="ctr"/>
            <a:lstStyle/>
            <a:p>
              <a:pPr algn="r"/>
              <a:r>
                <a:rPr lang="es-VE" b="1">
                  <a:solidFill>
                    <a:srgbClr val="333399"/>
                  </a:solidFill>
                  <a:latin typeface="Book Antiqua" pitchFamily="18" charset="0"/>
                </a:rPr>
                <a:t>Complejidad</a:t>
              </a:r>
              <a:r>
                <a:rPr lang="es-VE" sz="1600" b="1">
                  <a:solidFill>
                    <a:srgbClr val="333399"/>
                  </a:solidFill>
                  <a:latin typeface="Book Antiqua" pitchFamily="18" charset="0"/>
                </a:rPr>
                <a:t> </a:t>
              </a:r>
              <a:endParaRPr lang="es-ES" sz="1600" b="1">
                <a:solidFill>
                  <a:srgbClr val="333399"/>
                </a:solidFill>
                <a:latin typeface="Book Antiqua" pitchFamily="18" charset="0"/>
              </a:endParaRPr>
            </a:p>
          </p:txBody>
        </p:sp>
        <p:sp>
          <p:nvSpPr>
            <p:cNvPr id="13334" name="AutoShape 43"/>
            <p:cNvSpPr>
              <a:spLocks noChangeArrowheads="1"/>
            </p:cNvSpPr>
            <p:nvPr/>
          </p:nvSpPr>
          <p:spPr bwMode="auto">
            <a:xfrm>
              <a:off x="79" y="1616"/>
              <a:ext cx="1156" cy="1143"/>
            </a:xfrm>
            <a:prstGeom prst="rightArrow">
              <a:avLst>
                <a:gd name="adj1" fmla="val 50000"/>
                <a:gd name="adj2" fmla="val 25284"/>
              </a:avLst>
            </a:prstGeom>
            <a:gradFill rotWithShape="1">
              <a:gsLst>
                <a:gs pos="0">
                  <a:srgbClr val="A3A39C"/>
                </a:gs>
                <a:gs pos="50000">
                  <a:srgbClr val="C7C7C4"/>
                </a:gs>
                <a:gs pos="100000">
                  <a:srgbClr val="E4E4E2"/>
                </a:gs>
              </a:gsLst>
              <a:lin ang="10800000" scaled="1"/>
            </a:gradFill>
            <a:ln w="9525">
              <a:noFill/>
              <a:miter lim="800000"/>
              <a:headEnd/>
              <a:tailEnd/>
            </a:ln>
          </p:spPr>
          <p:txBody>
            <a:bodyPr wrap="none" anchor="ctr"/>
            <a:lstStyle/>
            <a:p>
              <a:pPr algn="ctr"/>
              <a:endParaRPr lang="es-VE" sz="1600" b="1">
                <a:solidFill>
                  <a:srgbClr val="000066"/>
                </a:solidFill>
                <a:latin typeface="Book Antiqua" pitchFamily="18" charset="0"/>
              </a:endParaRPr>
            </a:p>
          </p:txBody>
        </p:sp>
        <p:sp>
          <p:nvSpPr>
            <p:cNvPr id="13335" name="AutoShape 44"/>
            <p:cNvSpPr>
              <a:spLocks noChangeArrowheads="1"/>
            </p:cNvSpPr>
            <p:nvPr/>
          </p:nvSpPr>
          <p:spPr bwMode="auto">
            <a:xfrm>
              <a:off x="4120" y="1570"/>
              <a:ext cx="1542" cy="1225"/>
            </a:xfrm>
            <a:prstGeom prst="rightArrow">
              <a:avLst>
                <a:gd name="adj1" fmla="val 50000"/>
                <a:gd name="adj2" fmla="val 31469"/>
              </a:avLst>
            </a:prstGeom>
            <a:gradFill rotWithShape="1">
              <a:gsLst>
                <a:gs pos="0">
                  <a:schemeClr val="bg1">
                    <a:alpha val="0"/>
                  </a:schemeClr>
                </a:gs>
                <a:gs pos="100000">
                  <a:srgbClr val="006600">
                    <a:alpha val="46001"/>
                  </a:srgbClr>
                </a:gs>
              </a:gsLst>
              <a:lin ang="0" scaled="1"/>
            </a:gradFill>
            <a:ln w="9525">
              <a:noFill/>
              <a:miter lim="800000"/>
              <a:headEnd/>
              <a:tailEnd/>
            </a:ln>
          </p:spPr>
          <p:txBody>
            <a:bodyPr wrap="none" anchor="ctr"/>
            <a:lstStyle/>
            <a:p>
              <a:pPr algn="r"/>
              <a:r>
                <a:rPr lang="es-VE" b="1">
                  <a:solidFill>
                    <a:srgbClr val="333399"/>
                  </a:solidFill>
                  <a:latin typeface="Book Antiqua" pitchFamily="18" charset="0"/>
                </a:rPr>
                <a:t>Revolución </a:t>
              </a:r>
            </a:p>
            <a:p>
              <a:pPr algn="r"/>
              <a:r>
                <a:rPr lang="es-VE" b="1">
                  <a:solidFill>
                    <a:srgbClr val="333399"/>
                  </a:solidFill>
                  <a:latin typeface="Book Antiqua" pitchFamily="18" charset="0"/>
                </a:rPr>
                <a:t>Científico-</a:t>
              </a:r>
            </a:p>
            <a:p>
              <a:pPr algn="r"/>
              <a:r>
                <a:rPr lang="es-VE" b="1">
                  <a:solidFill>
                    <a:srgbClr val="333399"/>
                  </a:solidFill>
                  <a:latin typeface="Book Antiqua" pitchFamily="18" charset="0"/>
                </a:rPr>
                <a:t>Técnica</a:t>
              </a:r>
              <a:r>
                <a:rPr lang="es-VE" sz="1600" b="1">
                  <a:solidFill>
                    <a:srgbClr val="333399"/>
                  </a:solidFill>
                  <a:latin typeface="Book Antiqua" pitchFamily="18" charset="0"/>
                </a:rPr>
                <a:t> </a:t>
              </a:r>
              <a:endParaRPr lang="es-ES" sz="1600" b="1">
                <a:solidFill>
                  <a:srgbClr val="333399"/>
                </a:solidFill>
                <a:latin typeface="Book Antiqua" pitchFamily="18" charset="0"/>
              </a:endParaRPr>
            </a:p>
          </p:txBody>
        </p:sp>
        <p:sp>
          <p:nvSpPr>
            <p:cNvPr id="3" name="AutoShape 46"/>
            <p:cNvSpPr>
              <a:spLocks noChangeArrowheads="1"/>
            </p:cNvSpPr>
            <p:nvPr/>
          </p:nvSpPr>
          <p:spPr bwMode="auto">
            <a:xfrm>
              <a:off x="1791" y="1616"/>
              <a:ext cx="1497" cy="1143"/>
            </a:xfrm>
            <a:prstGeom prst="rightArrow">
              <a:avLst>
                <a:gd name="adj1" fmla="val 50000"/>
                <a:gd name="adj2" fmla="val 32743"/>
              </a:avLst>
            </a:prstGeom>
            <a:gradFill flip="none" rotWithShape="1">
              <a:gsLst>
                <a:gs pos="0">
                  <a:schemeClr val="accent5">
                    <a:lumMod val="75000"/>
                    <a:tint val="66000"/>
                    <a:satMod val="160000"/>
                  </a:schemeClr>
                </a:gs>
                <a:gs pos="50000">
                  <a:schemeClr val="accent5">
                    <a:lumMod val="75000"/>
                    <a:tint val="44500"/>
                    <a:satMod val="160000"/>
                  </a:schemeClr>
                </a:gs>
                <a:gs pos="100000">
                  <a:schemeClr val="accent5">
                    <a:lumMod val="75000"/>
                    <a:tint val="23500"/>
                    <a:satMod val="160000"/>
                  </a:schemeClr>
                </a:gs>
              </a:gsLst>
              <a:lin ang="10800000" scaled="1"/>
              <a:tileRect/>
            </a:gradFill>
            <a:ln w="9525">
              <a:noFill/>
              <a:miter lim="800000"/>
              <a:headEnd/>
              <a:tailEnd/>
            </a:ln>
          </p:spPr>
          <p:txBody>
            <a:bodyPr wrap="none" anchor="ctr"/>
            <a:lstStyle/>
            <a:p>
              <a:pPr algn="r">
                <a:defRPr/>
              </a:pPr>
              <a:r>
                <a:rPr lang="es-VE" b="1" dirty="0">
                  <a:solidFill>
                    <a:srgbClr val="000066"/>
                  </a:solidFill>
                  <a:latin typeface="Book Antiqua" pitchFamily="18" charset="0"/>
                </a:rPr>
                <a:t>Flexibilidad </a:t>
              </a:r>
              <a:endParaRPr lang="es-ES" b="1" dirty="0">
                <a:solidFill>
                  <a:srgbClr val="000066"/>
                </a:solidFill>
                <a:latin typeface="Book Antiqua" pitchFamily="18" charset="0"/>
              </a:endParaRPr>
            </a:p>
          </p:txBody>
        </p:sp>
        <p:sp>
          <p:nvSpPr>
            <p:cNvPr id="13337" name="AutoShape 45"/>
            <p:cNvSpPr>
              <a:spLocks noChangeArrowheads="1"/>
            </p:cNvSpPr>
            <p:nvPr/>
          </p:nvSpPr>
          <p:spPr bwMode="auto">
            <a:xfrm>
              <a:off x="1032" y="1616"/>
              <a:ext cx="1156" cy="1143"/>
            </a:xfrm>
            <a:prstGeom prst="rightArrow">
              <a:avLst>
                <a:gd name="adj1" fmla="val 50000"/>
                <a:gd name="adj2" fmla="val 25284"/>
              </a:avLst>
            </a:prstGeom>
            <a:gradFill rotWithShape="1">
              <a:gsLst>
                <a:gs pos="0">
                  <a:schemeClr val="bg1">
                    <a:alpha val="0"/>
                  </a:schemeClr>
                </a:gs>
                <a:gs pos="100000">
                  <a:srgbClr val="FF3300">
                    <a:alpha val="59000"/>
                  </a:srgbClr>
                </a:gs>
              </a:gsLst>
              <a:lin ang="0" scaled="1"/>
            </a:gradFill>
            <a:ln w="12700">
              <a:noFill/>
              <a:miter lim="800000"/>
              <a:headEnd/>
              <a:tailEnd/>
            </a:ln>
          </p:spPr>
          <p:txBody>
            <a:bodyPr wrap="none" anchor="ctr"/>
            <a:lstStyle/>
            <a:p>
              <a:pPr algn="r"/>
              <a:r>
                <a:rPr lang="es-VE" sz="1600" b="1" dirty="0">
                  <a:solidFill>
                    <a:srgbClr val="333399"/>
                  </a:solidFill>
                  <a:latin typeface="Book Antiqua" pitchFamily="18" charset="0"/>
                </a:rPr>
                <a:t>       </a:t>
              </a:r>
              <a:r>
                <a:rPr lang="es-VE" b="1" dirty="0">
                  <a:solidFill>
                    <a:srgbClr val="000066"/>
                  </a:solidFill>
                  <a:latin typeface="Book Antiqua" pitchFamily="18" charset="0"/>
                </a:rPr>
                <a:t>Movilidad</a:t>
              </a:r>
              <a:r>
                <a:rPr lang="es-VE" b="1" dirty="0">
                  <a:solidFill>
                    <a:srgbClr val="333399"/>
                  </a:solidFill>
                  <a:latin typeface="Book Antiqua" pitchFamily="18" charset="0"/>
                </a:rPr>
                <a:t> </a:t>
              </a:r>
              <a:endParaRPr lang="es-ES" b="1" dirty="0">
                <a:solidFill>
                  <a:srgbClr val="333399"/>
                </a:solidFill>
                <a:latin typeface="Book Antiqua" pitchFamily="18" charset="0"/>
              </a:endParaRPr>
            </a:p>
          </p:txBody>
        </p:sp>
        <p:sp>
          <p:nvSpPr>
            <p:cNvPr id="13338" name="Text Box 47"/>
            <p:cNvSpPr txBox="1">
              <a:spLocks noChangeArrowheads="1"/>
            </p:cNvSpPr>
            <p:nvPr/>
          </p:nvSpPr>
          <p:spPr bwMode="auto">
            <a:xfrm>
              <a:off x="107" y="2063"/>
              <a:ext cx="1134" cy="231"/>
            </a:xfrm>
            <a:prstGeom prst="rect">
              <a:avLst/>
            </a:prstGeom>
            <a:noFill/>
            <a:ln w="9525">
              <a:noFill/>
              <a:miter lim="800000"/>
              <a:headEnd/>
              <a:tailEnd/>
            </a:ln>
          </p:spPr>
          <p:txBody>
            <a:bodyPr>
              <a:spAutoFit/>
            </a:bodyPr>
            <a:lstStyle/>
            <a:p>
              <a:pPr algn="ctr">
                <a:spcBef>
                  <a:spcPct val="50000"/>
                </a:spcBef>
              </a:pPr>
              <a:r>
                <a:rPr lang="es-VE" b="1">
                  <a:solidFill>
                    <a:srgbClr val="333399"/>
                  </a:solidFill>
                  <a:latin typeface="Book Antiqua" pitchFamily="18" charset="0"/>
                </a:rPr>
                <a:t>Globalidad</a:t>
              </a:r>
              <a:endParaRPr lang="es-ES" b="1">
                <a:solidFill>
                  <a:srgbClr val="333399"/>
                </a:solidFill>
                <a:latin typeface="Book Antiqua" pitchFamily="18" charset="0"/>
              </a:endParaRPr>
            </a:p>
          </p:txBody>
        </p:sp>
      </p:grpSp>
      <p:sp>
        <p:nvSpPr>
          <p:cNvPr id="25" name="Rectangle 29"/>
          <p:cNvSpPr>
            <a:spLocks noChangeArrowheads="1"/>
          </p:cNvSpPr>
          <p:nvPr/>
        </p:nvSpPr>
        <p:spPr bwMode="auto">
          <a:xfrm>
            <a:off x="115888" y="125413"/>
            <a:ext cx="8910637" cy="6657975"/>
          </a:xfrm>
          <a:prstGeom prst="rect">
            <a:avLst/>
          </a:prstGeom>
          <a:noFill/>
          <a:ln w="57150" cmpd="thinThick">
            <a:solidFill>
              <a:schemeClr val="tx2">
                <a:lumMod val="50000"/>
              </a:schemeClr>
            </a:solidFill>
            <a:miter lim="800000"/>
            <a:headEnd/>
            <a:tailEnd/>
          </a:ln>
        </p:spPr>
        <p:txBody>
          <a:bodyPr wrap="none" anchor="ctr"/>
          <a:lstStyle/>
          <a:p>
            <a:endParaRPr lang="es-VE"/>
          </a:p>
        </p:txBody>
      </p:sp>
    </p:spTree>
    <p:extLst>
      <p:ext uri="{BB962C8B-B14F-4D97-AF65-F5344CB8AC3E}">
        <p14:creationId xmlns:p14="http://schemas.microsoft.com/office/powerpoint/2010/main" val="251589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8071"/>
                                        </p:tgtEl>
                                        <p:attrNameLst>
                                          <p:attrName>style.visibility</p:attrName>
                                        </p:attrNameLst>
                                      </p:cBhvr>
                                      <p:to>
                                        <p:strVal val="visible"/>
                                      </p:to>
                                    </p:set>
                                    <p:animEffect transition="in" filter="fade">
                                      <p:cBhvr>
                                        <p:cTn id="7" dur="500"/>
                                        <p:tgtEl>
                                          <p:spTgt spid="8807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8069"/>
                                        </p:tgtEl>
                                        <p:attrNameLst>
                                          <p:attrName>style.visibility</p:attrName>
                                        </p:attrNameLst>
                                      </p:cBhvr>
                                      <p:to>
                                        <p:strVal val="visible"/>
                                      </p:to>
                                    </p:set>
                                    <p:animEffect transition="in" filter="fade">
                                      <p:cBhvr>
                                        <p:cTn id="10" dur="500"/>
                                        <p:tgtEl>
                                          <p:spTgt spid="8806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8075"/>
                                        </p:tgtEl>
                                        <p:attrNameLst>
                                          <p:attrName>style.visibility</p:attrName>
                                        </p:attrNameLst>
                                      </p:cBhvr>
                                      <p:to>
                                        <p:strVal val="visible"/>
                                      </p:to>
                                    </p:set>
                                    <p:animEffect transition="in" filter="fade">
                                      <p:cBhvr>
                                        <p:cTn id="13" dur="500"/>
                                        <p:tgtEl>
                                          <p:spTgt spid="8807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8073"/>
                                        </p:tgtEl>
                                        <p:attrNameLst>
                                          <p:attrName>style.visibility</p:attrName>
                                        </p:attrNameLst>
                                      </p:cBhvr>
                                      <p:to>
                                        <p:strVal val="visible"/>
                                      </p:to>
                                    </p:set>
                                    <p:animEffect transition="in" filter="fade">
                                      <p:cBhvr>
                                        <p:cTn id="16" dur="500"/>
                                        <p:tgtEl>
                                          <p:spTgt spid="8807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8097"/>
                                        </p:tgtEl>
                                        <p:attrNameLst>
                                          <p:attrName>style.visibility</p:attrName>
                                        </p:attrNameLst>
                                      </p:cBhvr>
                                      <p:to>
                                        <p:strVal val="visible"/>
                                      </p:to>
                                    </p:set>
                                    <p:animEffect transition="in" filter="fade">
                                      <p:cBhvr>
                                        <p:cTn id="19" dur="500"/>
                                        <p:tgtEl>
                                          <p:spTgt spid="88097"/>
                                        </p:tgtEl>
                                      </p:cBhvr>
                                    </p:animEffect>
                                  </p:childTnLst>
                                </p:cTn>
                              </p:par>
                              <p:par>
                                <p:cTn id="20" presetID="10" presetClass="entr" presetSubtype="0" fill="hold" nodeType="withEffect">
                                  <p:stCondLst>
                                    <p:cond delay="0"/>
                                  </p:stCondLst>
                                  <p:childTnLst>
                                    <p:set>
                                      <p:cBhvr>
                                        <p:cTn id="21" dur="1" fill="hold">
                                          <p:stCondLst>
                                            <p:cond delay="0"/>
                                          </p:stCondLst>
                                        </p:cTn>
                                        <p:tgtEl>
                                          <p:spTgt spid="88074"/>
                                        </p:tgtEl>
                                        <p:attrNameLst>
                                          <p:attrName>style.visibility</p:attrName>
                                        </p:attrNameLst>
                                      </p:cBhvr>
                                      <p:to>
                                        <p:strVal val="visible"/>
                                      </p:to>
                                    </p:set>
                                    <p:animEffect transition="in" filter="fade">
                                      <p:cBhvr>
                                        <p:cTn id="22" dur="500"/>
                                        <p:tgtEl>
                                          <p:spTgt spid="88074"/>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0" fill="hold" grpId="0" nodeType="clickEffect">
                                  <p:stCondLst>
                                    <p:cond delay="0"/>
                                  </p:stCondLst>
                                  <p:childTnLst>
                                    <p:set>
                                      <p:cBhvr>
                                        <p:cTn id="26" dur="1" fill="hold">
                                          <p:stCondLst>
                                            <p:cond delay="0"/>
                                          </p:stCondLst>
                                        </p:cTn>
                                        <p:tgtEl>
                                          <p:spTgt spid="88080"/>
                                        </p:tgtEl>
                                        <p:attrNameLst>
                                          <p:attrName>style.visibility</p:attrName>
                                        </p:attrNameLst>
                                      </p:cBhvr>
                                      <p:to>
                                        <p:strVal val="visible"/>
                                      </p:to>
                                    </p:set>
                                    <p:anim calcmode="lin" valueType="num">
                                      <p:cBhvr>
                                        <p:cTn id="27" dur="500" fill="hold"/>
                                        <p:tgtEl>
                                          <p:spTgt spid="88080"/>
                                        </p:tgtEl>
                                        <p:attrNameLst>
                                          <p:attrName>ppt_w</p:attrName>
                                        </p:attrNameLst>
                                      </p:cBhvr>
                                      <p:tavLst>
                                        <p:tav tm="0">
                                          <p:val>
                                            <p:fltVal val="0"/>
                                          </p:val>
                                        </p:tav>
                                        <p:tav tm="100000">
                                          <p:val>
                                            <p:strVal val="#ppt_w"/>
                                          </p:val>
                                        </p:tav>
                                      </p:tavLst>
                                    </p:anim>
                                    <p:anim calcmode="lin" valueType="num">
                                      <p:cBhvr>
                                        <p:cTn id="28" dur="500" fill="hold"/>
                                        <p:tgtEl>
                                          <p:spTgt spid="88080"/>
                                        </p:tgtEl>
                                        <p:attrNameLst>
                                          <p:attrName>ppt_h</p:attrName>
                                        </p:attrNameLst>
                                      </p:cBhvr>
                                      <p:tavLst>
                                        <p:tav tm="0">
                                          <p:val>
                                            <p:fltVal val="0"/>
                                          </p:val>
                                        </p:tav>
                                        <p:tav tm="100000">
                                          <p:val>
                                            <p:strVal val="#ppt_h"/>
                                          </p:val>
                                        </p:tav>
                                      </p:tavLst>
                                    </p:anim>
                                    <p:animEffect transition="in" filter="fade">
                                      <p:cBhvr>
                                        <p:cTn id="29" dur="500"/>
                                        <p:tgtEl>
                                          <p:spTgt spid="88080"/>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88083"/>
                                        </p:tgtEl>
                                        <p:attrNameLst>
                                          <p:attrName>style.visibility</p:attrName>
                                        </p:attrNameLst>
                                      </p:cBhvr>
                                      <p:to>
                                        <p:strVal val="visible"/>
                                      </p:to>
                                    </p:set>
                                    <p:anim calcmode="lin" valueType="num">
                                      <p:cBhvr>
                                        <p:cTn id="32" dur="500" fill="hold"/>
                                        <p:tgtEl>
                                          <p:spTgt spid="88083"/>
                                        </p:tgtEl>
                                        <p:attrNameLst>
                                          <p:attrName>ppt_w</p:attrName>
                                        </p:attrNameLst>
                                      </p:cBhvr>
                                      <p:tavLst>
                                        <p:tav tm="0">
                                          <p:val>
                                            <p:fltVal val="0"/>
                                          </p:val>
                                        </p:tav>
                                        <p:tav tm="100000">
                                          <p:val>
                                            <p:strVal val="#ppt_w"/>
                                          </p:val>
                                        </p:tav>
                                      </p:tavLst>
                                    </p:anim>
                                    <p:anim calcmode="lin" valueType="num">
                                      <p:cBhvr>
                                        <p:cTn id="33" dur="500" fill="hold"/>
                                        <p:tgtEl>
                                          <p:spTgt spid="88083"/>
                                        </p:tgtEl>
                                        <p:attrNameLst>
                                          <p:attrName>ppt_h</p:attrName>
                                        </p:attrNameLst>
                                      </p:cBhvr>
                                      <p:tavLst>
                                        <p:tav tm="0">
                                          <p:val>
                                            <p:fltVal val="0"/>
                                          </p:val>
                                        </p:tav>
                                        <p:tav tm="100000">
                                          <p:val>
                                            <p:strVal val="#ppt_h"/>
                                          </p:val>
                                        </p:tav>
                                      </p:tavLst>
                                    </p:anim>
                                    <p:animEffect transition="in" filter="fade">
                                      <p:cBhvr>
                                        <p:cTn id="34" dur="500"/>
                                        <p:tgtEl>
                                          <p:spTgt spid="88083"/>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88085"/>
                                        </p:tgtEl>
                                        <p:attrNameLst>
                                          <p:attrName>style.visibility</p:attrName>
                                        </p:attrNameLst>
                                      </p:cBhvr>
                                      <p:to>
                                        <p:strVal val="visible"/>
                                      </p:to>
                                    </p:set>
                                    <p:anim calcmode="lin" valueType="num">
                                      <p:cBhvr>
                                        <p:cTn id="37" dur="500" fill="hold"/>
                                        <p:tgtEl>
                                          <p:spTgt spid="88085"/>
                                        </p:tgtEl>
                                        <p:attrNameLst>
                                          <p:attrName>ppt_w</p:attrName>
                                        </p:attrNameLst>
                                      </p:cBhvr>
                                      <p:tavLst>
                                        <p:tav tm="0">
                                          <p:val>
                                            <p:fltVal val="0"/>
                                          </p:val>
                                        </p:tav>
                                        <p:tav tm="100000">
                                          <p:val>
                                            <p:strVal val="#ppt_w"/>
                                          </p:val>
                                        </p:tav>
                                      </p:tavLst>
                                    </p:anim>
                                    <p:anim calcmode="lin" valueType="num">
                                      <p:cBhvr>
                                        <p:cTn id="38" dur="500" fill="hold"/>
                                        <p:tgtEl>
                                          <p:spTgt spid="88085"/>
                                        </p:tgtEl>
                                        <p:attrNameLst>
                                          <p:attrName>ppt_h</p:attrName>
                                        </p:attrNameLst>
                                      </p:cBhvr>
                                      <p:tavLst>
                                        <p:tav tm="0">
                                          <p:val>
                                            <p:fltVal val="0"/>
                                          </p:val>
                                        </p:tav>
                                        <p:tav tm="100000">
                                          <p:val>
                                            <p:strVal val="#ppt_h"/>
                                          </p:val>
                                        </p:tav>
                                      </p:tavLst>
                                    </p:anim>
                                    <p:animEffect transition="in" filter="fade">
                                      <p:cBhvr>
                                        <p:cTn id="39" dur="500"/>
                                        <p:tgtEl>
                                          <p:spTgt spid="88085"/>
                                        </p:tgtEl>
                                      </p:cBhvr>
                                    </p:animEffect>
                                  </p:childTnLst>
                                </p:cTn>
                              </p:par>
                              <p:par>
                                <p:cTn id="40" presetID="53" presetClass="entr" presetSubtype="0" fill="hold" grpId="0" nodeType="withEffect">
                                  <p:stCondLst>
                                    <p:cond delay="0"/>
                                  </p:stCondLst>
                                  <p:childTnLst>
                                    <p:set>
                                      <p:cBhvr>
                                        <p:cTn id="41" dur="1" fill="hold">
                                          <p:stCondLst>
                                            <p:cond delay="0"/>
                                          </p:stCondLst>
                                        </p:cTn>
                                        <p:tgtEl>
                                          <p:spTgt spid="88088"/>
                                        </p:tgtEl>
                                        <p:attrNameLst>
                                          <p:attrName>style.visibility</p:attrName>
                                        </p:attrNameLst>
                                      </p:cBhvr>
                                      <p:to>
                                        <p:strVal val="visible"/>
                                      </p:to>
                                    </p:set>
                                    <p:anim calcmode="lin" valueType="num">
                                      <p:cBhvr>
                                        <p:cTn id="42" dur="500" fill="hold"/>
                                        <p:tgtEl>
                                          <p:spTgt spid="88088"/>
                                        </p:tgtEl>
                                        <p:attrNameLst>
                                          <p:attrName>ppt_w</p:attrName>
                                        </p:attrNameLst>
                                      </p:cBhvr>
                                      <p:tavLst>
                                        <p:tav tm="0">
                                          <p:val>
                                            <p:fltVal val="0"/>
                                          </p:val>
                                        </p:tav>
                                        <p:tav tm="100000">
                                          <p:val>
                                            <p:strVal val="#ppt_w"/>
                                          </p:val>
                                        </p:tav>
                                      </p:tavLst>
                                    </p:anim>
                                    <p:anim calcmode="lin" valueType="num">
                                      <p:cBhvr>
                                        <p:cTn id="43" dur="500" fill="hold"/>
                                        <p:tgtEl>
                                          <p:spTgt spid="88088"/>
                                        </p:tgtEl>
                                        <p:attrNameLst>
                                          <p:attrName>ppt_h</p:attrName>
                                        </p:attrNameLst>
                                      </p:cBhvr>
                                      <p:tavLst>
                                        <p:tav tm="0">
                                          <p:val>
                                            <p:fltVal val="0"/>
                                          </p:val>
                                        </p:tav>
                                        <p:tav tm="100000">
                                          <p:val>
                                            <p:strVal val="#ppt_h"/>
                                          </p:val>
                                        </p:tav>
                                      </p:tavLst>
                                    </p:anim>
                                    <p:animEffect transition="in" filter="fade">
                                      <p:cBhvr>
                                        <p:cTn id="44" dur="500"/>
                                        <p:tgtEl>
                                          <p:spTgt spid="88088"/>
                                        </p:tgtEl>
                                      </p:cBhvr>
                                    </p:animEffect>
                                  </p:childTnLst>
                                </p:cTn>
                              </p:par>
                              <p:par>
                                <p:cTn id="45" presetID="53" presetClass="entr" presetSubtype="0" fill="hold" grpId="0" nodeType="withEffect">
                                  <p:stCondLst>
                                    <p:cond delay="0"/>
                                  </p:stCondLst>
                                  <p:childTnLst>
                                    <p:set>
                                      <p:cBhvr>
                                        <p:cTn id="46" dur="1" fill="hold">
                                          <p:stCondLst>
                                            <p:cond delay="0"/>
                                          </p:stCondLst>
                                        </p:cTn>
                                        <p:tgtEl>
                                          <p:spTgt spid="88091"/>
                                        </p:tgtEl>
                                        <p:attrNameLst>
                                          <p:attrName>style.visibility</p:attrName>
                                        </p:attrNameLst>
                                      </p:cBhvr>
                                      <p:to>
                                        <p:strVal val="visible"/>
                                      </p:to>
                                    </p:set>
                                    <p:anim calcmode="lin" valueType="num">
                                      <p:cBhvr>
                                        <p:cTn id="47" dur="500" fill="hold"/>
                                        <p:tgtEl>
                                          <p:spTgt spid="88091"/>
                                        </p:tgtEl>
                                        <p:attrNameLst>
                                          <p:attrName>ppt_w</p:attrName>
                                        </p:attrNameLst>
                                      </p:cBhvr>
                                      <p:tavLst>
                                        <p:tav tm="0">
                                          <p:val>
                                            <p:fltVal val="0"/>
                                          </p:val>
                                        </p:tav>
                                        <p:tav tm="100000">
                                          <p:val>
                                            <p:strVal val="#ppt_w"/>
                                          </p:val>
                                        </p:tav>
                                      </p:tavLst>
                                    </p:anim>
                                    <p:anim calcmode="lin" valueType="num">
                                      <p:cBhvr>
                                        <p:cTn id="48" dur="500" fill="hold"/>
                                        <p:tgtEl>
                                          <p:spTgt spid="88091"/>
                                        </p:tgtEl>
                                        <p:attrNameLst>
                                          <p:attrName>ppt_h</p:attrName>
                                        </p:attrNameLst>
                                      </p:cBhvr>
                                      <p:tavLst>
                                        <p:tav tm="0">
                                          <p:val>
                                            <p:fltVal val="0"/>
                                          </p:val>
                                        </p:tav>
                                        <p:tav tm="100000">
                                          <p:val>
                                            <p:strVal val="#ppt_h"/>
                                          </p:val>
                                        </p:tav>
                                      </p:tavLst>
                                    </p:anim>
                                    <p:animEffect transition="in" filter="fade">
                                      <p:cBhvr>
                                        <p:cTn id="49" dur="500"/>
                                        <p:tgtEl>
                                          <p:spTgt spid="88091"/>
                                        </p:tgtEl>
                                      </p:cBhvr>
                                    </p:animEffect>
                                  </p:childTnLst>
                                </p:cTn>
                              </p:par>
                              <p:par>
                                <p:cTn id="50" presetID="53" presetClass="entr" presetSubtype="0" fill="hold" grpId="0" nodeType="withEffect">
                                  <p:stCondLst>
                                    <p:cond delay="0"/>
                                  </p:stCondLst>
                                  <p:childTnLst>
                                    <p:set>
                                      <p:cBhvr>
                                        <p:cTn id="51" dur="1" fill="hold">
                                          <p:stCondLst>
                                            <p:cond delay="0"/>
                                          </p:stCondLst>
                                        </p:cTn>
                                        <p:tgtEl>
                                          <p:spTgt spid="88094"/>
                                        </p:tgtEl>
                                        <p:attrNameLst>
                                          <p:attrName>style.visibility</p:attrName>
                                        </p:attrNameLst>
                                      </p:cBhvr>
                                      <p:to>
                                        <p:strVal val="visible"/>
                                      </p:to>
                                    </p:set>
                                    <p:anim calcmode="lin" valueType="num">
                                      <p:cBhvr>
                                        <p:cTn id="52" dur="500" fill="hold"/>
                                        <p:tgtEl>
                                          <p:spTgt spid="88094"/>
                                        </p:tgtEl>
                                        <p:attrNameLst>
                                          <p:attrName>ppt_w</p:attrName>
                                        </p:attrNameLst>
                                      </p:cBhvr>
                                      <p:tavLst>
                                        <p:tav tm="0">
                                          <p:val>
                                            <p:fltVal val="0"/>
                                          </p:val>
                                        </p:tav>
                                        <p:tav tm="100000">
                                          <p:val>
                                            <p:strVal val="#ppt_w"/>
                                          </p:val>
                                        </p:tav>
                                      </p:tavLst>
                                    </p:anim>
                                    <p:anim calcmode="lin" valueType="num">
                                      <p:cBhvr>
                                        <p:cTn id="53" dur="500" fill="hold"/>
                                        <p:tgtEl>
                                          <p:spTgt spid="88094"/>
                                        </p:tgtEl>
                                        <p:attrNameLst>
                                          <p:attrName>ppt_h</p:attrName>
                                        </p:attrNameLst>
                                      </p:cBhvr>
                                      <p:tavLst>
                                        <p:tav tm="0">
                                          <p:val>
                                            <p:fltVal val="0"/>
                                          </p:val>
                                        </p:tav>
                                        <p:tav tm="100000">
                                          <p:val>
                                            <p:strVal val="#ppt_h"/>
                                          </p:val>
                                        </p:tav>
                                      </p:tavLst>
                                    </p:anim>
                                    <p:animEffect transition="in" filter="fade">
                                      <p:cBhvr>
                                        <p:cTn id="54" dur="500"/>
                                        <p:tgtEl>
                                          <p:spTgt spid="88094"/>
                                        </p:tgtEl>
                                      </p:cBhvr>
                                    </p:animEffect>
                                  </p:childTnLst>
                                </p:cTn>
                              </p:par>
                              <p:par>
                                <p:cTn id="55" presetID="53" presetClass="entr" presetSubtype="0" fill="hold" grpId="0" nodeType="withEffect">
                                  <p:stCondLst>
                                    <p:cond delay="0"/>
                                  </p:stCondLst>
                                  <p:childTnLst>
                                    <p:set>
                                      <p:cBhvr>
                                        <p:cTn id="56" dur="1" fill="hold">
                                          <p:stCondLst>
                                            <p:cond delay="0"/>
                                          </p:stCondLst>
                                        </p:cTn>
                                        <p:tgtEl>
                                          <p:spTgt spid="88100"/>
                                        </p:tgtEl>
                                        <p:attrNameLst>
                                          <p:attrName>style.visibility</p:attrName>
                                        </p:attrNameLst>
                                      </p:cBhvr>
                                      <p:to>
                                        <p:strVal val="visible"/>
                                      </p:to>
                                    </p:set>
                                    <p:anim calcmode="lin" valueType="num">
                                      <p:cBhvr>
                                        <p:cTn id="57" dur="500" fill="hold"/>
                                        <p:tgtEl>
                                          <p:spTgt spid="88100"/>
                                        </p:tgtEl>
                                        <p:attrNameLst>
                                          <p:attrName>ppt_w</p:attrName>
                                        </p:attrNameLst>
                                      </p:cBhvr>
                                      <p:tavLst>
                                        <p:tav tm="0">
                                          <p:val>
                                            <p:fltVal val="0"/>
                                          </p:val>
                                        </p:tav>
                                        <p:tav tm="100000">
                                          <p:val>
                                            <p:strVal val="#ppt_w"/>
                                          </p:val>
                                        </p:tav>
                                      </p:tavLst>
                                    </p:anim>
                                    <p:anim calcmode="lin" valueType="num">
                                      <p:cBhvr>
                                        <p:cTn id="58" dur="500" fill="hold"/>
                                        <p:tgtEl>
                                          <p:spTgt spid="88100"/>
                                        </p:tgtEl>
                                        <p:attrNameLst>
                                          <p:attrName>ppt_h</p:attrName>
                                        </p:attrNameLst>
                                      </p:cBhvr>
                                      <p:tavLst>
                                        <p:tav tm="0">
                                          <p:val>
                                            <p:fltVal val="0"/>
                                          </p:val>
                                        </p:tav>
                                        <p:tav tm="100000">
                                          <p:val>
                                            <p:strVal val="#ppt_h"/>
                                          </p:val>
                                        </p:tav>
                                      </p:tavLst>
                                    </p:anim>
                                    <p:animEffect transition="in" filter="fade">
                                      <p:cBhvr>
                                        <p:cTn id="59" dur="500"/>
                                        <p:tgtEl>
                                          <p:spTgt spid="88100"/>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nodeType="clickEffect">
                                  <p:stCondLst>
                                    <p:cond delay="0"/>
                                  </p:stCondLst>
                                  <p:childTnLst>
                                    <p:set>
                                      <p:cBhvr>
                                        <p:cTn id="63" dur="1" fill="hold">
                                          <p:stCondLst>
                                            <p:cond delay="0"/>
                                          </p:stCondLst>
                                        </p:cTn>
                                        <p:tgtEl>
                                          <p:spTgt spid="2"/>
                                        </p:tgtEl>
                                        <p:attrNameLst>
                                          <p:attrName>style.visibility</p:attrName>
                                        </p:attrNameLst>
                                      </p:cBhvr>
                                      <p:to>
                                        <p:strVal val="visible"/>
                                      </p:to>
                                    </p:set>
                                    <p:anim calcmode="lin" valueType="num">
                                      <p:cBhvr additive="base">
                                        <p:cTn id="64" dur="500" fill="hold"/>
                                        <p:tgtEl>
                                          <p:spTgt spid="2"/>
                                        </p:tgtEl>
                                        <p:attrNameLst>
                                          <p:attrName>ppt_x</p:attrName>
                                        </p:attrNameLst>
                                      </p:cBhvr>
                                      <p:tavLst>
                                        <p:tav tm="0">
                                          <p:val>
                                            <p:strVal val="0-#ppt_w/2"/>
                                          </p:val>
                                        </p:tav>
                                        <p:tav tm="100000">
                                          <p:val>
                                            <p:strVal val="#ppt_x"/>
                                          </p:val>
                                        </p:tav>
                                      </p:tavLst>
                                    </p:anim>
                                    <p:anim calcmode="lin" valueType="num">
                                      <p:cBhvr additive="base">
                                        <p:cTn id="65"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9" grpId="0" animBg="1"/>
      <p:bldP spid="88071" grpId="0" animBg="1"/>
      <p:bldP spid="88073" grpId="0" animBg="1"/>
      <p:bldP spid="88075" grpId="0" animBg="1"/>
      <p:bldP spid="88080" grpId="0" animBg="1"/>
      <p:bldP spid="88083" grpId="0" animBg="1"/>
      <p:bldP spid="88085" grpId="0" animBg="1"/>
      <p:bldP spid="88088" grpId="0" animBg="1"/>
      <p:bldP spid="88091" grpId="0" animBg="1"/>
      <p:bldP spid="88094" grpId="0" animBg="1"/>
      <p:bldP spid="88097" grpId="0" animBg="1"/>
      <p:bldP spid="8810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70385" y="319069"/>
            <a:ext cx="8973615" cy="609601"/>
          </a:xfrm>
          <a:prstGeom prst="rect">
            <a:avLst/>
          </a:prstGeom>
        </p:spPr>
        <p:txBody>
          <a:bodyPr vert="horz" lIns="91440" tIns="45720" rIns="91440" bIns="45720" rtlCol="0"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600" b="0" i="0" u="none" strike="noStrike" kern="1200" cap="none" spc="0" normalizeH="0" baseline="0" noProof="0" dirty="0" smtClean="0">
                <a:ln>
                  <a:noFill/>
                </a:ln>
                <a:solidFill>
                  <a:schemeClr val="tx1"/>
                </a:solidFill>
                <a:effectLst/>
                <a:uLnTx/>
                <a:uFillTx/>
                <a:latin typeface="+mj-lt"/>
                <a:ea typeface="+mj-ea"/>
                <a:cs typeface="+mj-cs"/>
              </a:rPr>
              <a:t>La Universidad En El Siglo XXI</a:t>
            </a:r>
            <a:endParaRPr kumimoji="0" lang="es-VE" sz="3600" b="0"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4" name="3 Rectángulo"/>
          <p:cNvSpPr/>
          <p:nvPr/>
        </p:nvSpPr>
        <p:spPr>
          <a:xfrm>
            <a:off x="71438" y="99000"/>
            <a:ext cx="9001125" cy="6660000"/>
          </a:xfrm>
          <a:prstGeom prst="rect">
            <a:avLst/>
          </a:prstGeom>
          <a:noFill/>
          <a:ln w="38100" cmpd="thinThick">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VE" dirty="0"/>
          </a:p>
        </p:txBody>
      </p:sp>
      <p:graphicFrame>
        <p:nvGraphicFramePr>
          <p:cNvPr id="2" name="1 Diagrama"/>
          <p:cNvGraphicFramePr/>
          <p:nvPr>
            <p:extLst>
              <p:ext uri="{D42A27DB-BD31-4B8C-83A1-F6EECF244321}">
                <p14:modId xmlns:p14="http://schemas.microsoft.com/office/powerpoint/2010/main" val="2573388207"/>
              </p:ext>
            </p:extLst>
          </p:nvPr>
        </p:nvGraphicFramePr>
        <p:xfrm>
          <a:off x="503548" y="1340768"/>
          <a:ext cx="7995848" cy="252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9 Rectángulo"/>
          <p:cNvSpPr/>
          <p:nvPr/>
        </p:nvSpPr>
        <p:spPr>
          <a:xfrm>
            <a:off x="503548" y="4149080"/>
            <a:ext cx="7995848" cy="2092881"/>
          </a:xfrm>
          <a:prstGeom prst="rect">
            <a:avLst/>
          </a:prstGeom>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lvl="0">
              <a:lnSpc>
                <a:spcPts val="2600"/>
              </a:lnSpc>
            </a:pPr>
            <a:r>
              <a:rPr lang="es-ES" b="1" dirty="0" smtClean="0"/>
              <a:t>No existe una antinomia entre las funciones tradicionales de creación y difusión del conocimiento (…) y el desarrollo del espíritu crítico, la capacidad de innovación y anticipación a nuevos escenarios, y la misión de formar profesionales de alto nivel capaces de jugar el rol de líderes en el desarrollo de un mundo que se transforma rápidamente. </a:t>
            </a:r>
            <a:r>
              <a:rPr lang="es-ES" b="1" dirty="0" smtClean="0">
                <a:solidFill>
                  <a:srgbClr val="C00000"/>
                </a:solidFill>
              </a:rPr>
              <a:t>La misión suprema de la educación superior es servir a la persona humana y a la sociedad</a:t>
            </a:r>
            <a:endParaRPr lang="es-ES" b="1" dirty="0">
              <a:solidFill>
                <a:srgbClr val="C00000"/>
              </a:solidFill>
            </a:endParaRPr>
          </a:p>
        </p:txBody>
      </p:sp>
      <p:sp>
        <p:nvSpPr>
          <p:cNvPr id="3" name="2 Rectángulo"/>
          <p:cNvSpPr/>
          <p:nvPr/>
        </p:nvSpPr>
        <p:spPr>
          <a:xfrm>
            <a:off x="6300192" y="6381328"/>
            <a:ext cx="2748894" cy="389787"/>
          </a:xfrm>
          <a:prstGeom prst="rect">
            <a:avLst/>
          </a:prstGeom>
        </p:spPr>
        <p:txBody>
          <a:bodyPr wrap="none">
            <a:spAutoFit/>
          </a:bodyPr>
          <a:lstStyle/>
          <a:p>
            <a:pPr lvl="0">
              <a:lnSpc>
                <a:spcPts val="2600"/>
              </a:lnSpc>
            </a:pPr>
            <a:r>
              <a:rPr lang="es-ES" sz="1400" dirty="0" smtClean="0"/>
              <a:t> </a:t>
            </a:r>
            <a:r>
              <a:rPr lang="es-ES" sz="1400" dirty="0"/>
              <a:t>(</a:t>
            </a:r>
            <a:r>
              <a:rPr lang="es-ES" sz="1400" dirty="0" err="1"/>
              <a:t>Seddoh</a:t>
            </a:r>
            <a:r>
              <a:rPr lang="es-ES" sz="1400" dirty="0"/>
              <a:t>, 2001, trans. López, </a:t>
            </a:r>
            <a:r>
              <a:rPr lang="es-ES" sz="1400" dirty="0" smtClean="0"/>
              <a:t>2007)</a:t>
            </a:r>
            <a:endParaRPr lang="es-ES" sz="1400" dirty="0"/>
          </a:p>
        </p:txBody>
      </p:sp>
    </p:spTree>
    <p:extLst>
      <p:ext uri="{BB962C8B-B14F-4D97-AF65-F5344CB8AC3E}">
        <p14:creationId xmlns:p14="http://schemas.microsoft.com/office/powerpoint/2010/main" val="258278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10"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1149</TotalTime>
  <Words>2209</Words>
  <Application>Microsoft Office PowerPoint</Application>
  <PresentationFormat>Presentación en pantalla (4:3)</PresentationFormat>
  <Paragraphs>276</Paragraphs>
  <Slides>35</Slides>
  <Notes>25</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Uso Adecuado de las TIC</vt:lpstr>
      <vt:lpstr>Presentación de PowerPoint</vt:lpstr>
      <vt:lpstr>Presentación de PowerPoint</vt:lpstr>
      <vt:lpstr>Presentación de PowerPoint</vt:lpstr>
      <vt:lpstr>Nuestros Estudiantes: una Generación Diferente</vt:lpstr>
      <vt:lpstr>Presentación de PowerPoint</vt:lpstr>
      <vt:lpstr>Presentación de PowerPoint</vt:lpstr>
      <vt:lpstr>Presentación de PowerPoint</vt:lpstr>
      <vt:lpstr>Algo mas…</vt:lpstr>
      <vt:lpstr>Presentación de PowerPoint</vt:lpstr>
      <vt:lpstr>Presentación de PowerPoint</vt:lpstr>
      <vt:lpstr>Presentación de PowerPoint</vt:lpstr>
      <vt:lpstr>Presentación de PowerPoint</vt:lpstr>
      <vt:lpstr>Presentación de PowerPoint</vt:lpstr>
      <vt:lpstr>¿Conclusiones?</vt:lpstr>
      <vt:lpstr>Presentación de PowerPoint</vt:lpstr>
      <vt:lpstr>Competencias con Compromiso Social</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Usuario01</dc:creator>
  <cp:lastModifiedBy>ST</cp:lastModifiedBy>
  <cp:revision>123</cp:revision>
  <dcterms:created xsi:type="dcterms:W3CDTF">2016-11-26T23:36:38Z</dcterms:created>
  <dcterms:modified xsi:type="dcterms:W3CDTF">2019-07-19T13:01:24Z</dcterms:modified>
</cp:coreProperties>
</file>