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7" r:id="rId4"/>
    <p:sldId id="257" r:id="rId5"/>
    <p:sldId id="262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16991-EE05-4755-9A88-B907769560C3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7E10568E-64D2-4B5A-A24D-42F497FC4F14}">
      <dgm:prSet custT="1"/>
      <dgm:spPr/>
      <dgm:t>
        <a:bodyPr/>
        <a:lstStyle/>
        <a:p>
          <a:pPr algn="just" rtl="0"/>
          <a:r>
            <a:rPr lang="es-ES" sz="2000" dirty="0" smtClean="0">
              <a:latin typeface="Bodoni MT" panose="02070603080606020203" pitchFamily="18" charset="0"/>
            </a:rPr>
            <a:t>Acceso a los derechos de todos y especialmente de los grupos más pobres y vulnerables </a:t>
          </a:r>
          <a:endParaRPr lang="en-US" sz="2000" dirty="0">
            <a:latin typeface="Bodoni MT" panose="02070603080606020203" pitchFamily="18" charset="0"/>
          </a:endParaRPr>
        </a:p>
      </dgm:t>
    </dgm:pt>
    <dgm:pt modelId="{526743B5-1C67-4DFA-AFEC-5EB3DB9D34E6}" type="parTrans" cxnId="{97DAC344-AF98-4672-927A-AC6DACE548EF}">
      <dgm:prSet/>
      <dgm:spPr/>
      <dgm:t>
        <a:bodyPr/>
        <a:lstStyle/>
        <a:p>
          <a:endParaRPr lang="es-ES"/>
        </a:p>
      </dgm:t>
    </dgm:pt>
    <dgm:pt modelId="{959AEE18-6BC7-46E2-9B40-4CBF6D4FD802}" type="sibTrans" cxnId="{97DAC344-AF98-4672-927A-AC6DACE548EF}">
      <dgm:prSet/>
      <dgm:spPr/>
      <dgm:t>
        <a:bodyPr/>
        <a:lstStyle/>
        <a:p>
          <a:endParaRPr lang="es-ES"/>
        </a:p>
      </dgm:t>
    </dgm:pt>
    <dgm:pt modelId="{41C43744-8897-43BA-B693-52D8FE8EFBEB}">
      <dgm:prSet custT="1"/>
      <dgm:spPr/>
      <dgm:t>
        <a:bodyPr/>
        <a:lstStyle/>
        <a:p>
          <a:pPr rtl="0"/>
          <a:r>
            <a:rPr lang="es-ES" sz="2000" dirty="0" smtClean="0">
              <a:latin typeface="Bodoni MT" panose="02070603080606020203" pitchFamily="18" charset="0"/>
            </a:rPr>
            <a:t>Promoción del desarrollo sostenible en Guayana y en Venezuela</a:t>
          </a:r>
          <a:endParaRPr lang="en-US" sz="2000" dirty="0">
            <a:latin typeface="Bodoni MT" panose="02070603080606020203" pitchFamily="18" charset="0"/>
          </a:endParaRPr>
        </a:p>
      </dgm:t>
    </dgm:pt>
    <dgm:pt modelId="{D8ABDD06-EBDD-4ABC-97AA-DE30C0E689DA}" type="parTrans" cxnId="{075D0500-F4A6-464F-A4D0-715781DD2AD5}">
      <dgm:prSet/>
      <dgm:spPr/>
      <dgm:t>
        <a:bodyPr/>
        <a:lstStyle/>
        <a:p>
          <a:endParaRPr lang="es-ES"/>
        </a:p>
      </dgm:t>
    </dgm:pt>
    <dgm:pt modelId="{EF6DCDDA-6448-4E14-97F7-9241A2EE6C57}" type="sibTrans" cxnId="{075D0500-F4A6-464F-A4D0-715781DD2AD5}">
      <dgm:prSet/>
      <dgm:spPr/>
      <dgm:t>
        <a:bodyPr/>
        <a:lstStyle/>
        <a:p>
          <a:endParaRPr lang="es-ES"/>
        </a:p>
      </dgm:t>
    </dgm:pt>
    <dgm:pt modelId="{587918DB-3BB9-4D2C-B670-93DA1A3CDAD3}">
      <dgm:prSet custT="1"/>
      <dgm:spPr/>
      <dgm:t>
        <a:bodyPr/>
        <a:lstStyle/>
        <a:p>
          <a:pPr algn="just" rtl="0"/>
          <a:r>
            <a:rPr lang="es-ES" sz="2000" dirty="0" smtClean="0">
              <a:latin typeface="Bodoni MT" panose="02070603080606020203" pitchFamily="18" charset="0"/>
            </a:rPr>
            <a:t>Resiliencia social para la transformación  </a:t>
          </a:r>
          <a:endParaRPr lang="en-US" sz="2000" dirty="0">
            <a:latin typeface="Bodoni MT" panose="02070603080606020203" pitchFamily="18" charset="0"/>
          </a:endParaRPr>
        </a:p>
      </dgm:t>
    </dgm:pt>
    <dgm:pt modelId="{61CE2259-D59E-49CB-9991-6859061006E9}" type="parTrans" cxnId="{20DEE02D-1957-4EE7-BF10-DA92F4FBDF48}">
      <dgm:prSet/>
      <dgm:spPr/>
      <dgm:t>
        <a:bodyPr/>
        <a:lstStyle/>
        <a:p>
          <a:endParaRPr lang="es-ES"/>
        </a:p>
      </dgm:t>
    </dgm:pt>
    <dgm:pt modelId="{748D8E65-00A5-43FF-90F2-AEA1CC5F88DC}" type="sibTrans" cxnId="{20DEE02D-1957-4EE7-BF10-DA92F4FBDF48}">
      <dgm:prSet/>
      <dgm:spPr/>
      <dgm:t>
        <a:bodyPr/>
        <a:lstStyle/>
        <a:p>
          <a:endParaRPr lang="es-ES"/>
        </a:p>
      </dgm:t>
    </dgm:pt>
    <dgm:pt modelId="{7A0C5BEF-D178-4A03-836B-84EC945DCD7E}">
      <dgm:prSet custT="1"/>
      <dgm:spPr/>
      <dgm:t>
        <a:bodyPr/>
        <a:lstStyle/>
        <a:p>
          <a:pPr rtl="0"/>
          <a:r>
            <a:rPr lang="es-ES" sz="2000" dirty="0" smtClean="0">
              <a:latin typeface="Bodoni MT" panose="02070603080606020203" pitchFamily="18" charset="0"/>
            </a:rPr>
            <a:t>Responsabilidad para el cuido de la casa común </a:t>
          </a:r>
          <a:endParaRPr lang="en-US" sz="2000" dirty="0">
            <a:latin typeface="Bodoni MT" panose="02070603080606020203" pitchFamily="18" charset="0"/>
          </a:endParaRPr>
        </a:p>
      </dgm:t>
    </dgm:pt>
    <dgm:pt modelId="{82AEB755-02F8-4789-8CE0-AD03AED3BB3C}" type="parTrans" cxnId="{9724B0FF-7A68-492F-8A56-2CBAE87A3E25}">
      <dgm:prSet/>
      <dgm:spPr/>
      <dgm:t>
        <a:bodyPr/>
        <a:lstStyle/>
        <a:p>
          <a:endParaRPr lang="es-ES"/>
        </a:p>
      </dgm:t>
    </dgm:pt>
    <dgm:pt modelId="{4EE10CBF-6E16-40A5-B97E-40BBE2DDE988}" type="sibTrans" cxnId="{9724B0FF-7A68-492F-8A56-2CBAE87A3E25}">
      <dgm:prSet/>
      <dgm:spPr/>
      <dgm:t>
        <a:bodyPr/>
        <a:lstStyle/>
        <a:p>
          <a:endParaRPr lang="es-ES"/>
        </a:p>
      </dgm:t>
    </dgm:pt>
    <dgm:pt modelId="{3387F2A6-39AF-4985-B158-56C3A8E04771}" type="pres">
      <dgm:prSet presAssocID="{BDB16991-EE05-4755-9A88-B907769560C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C0E025C9-0FC0-4BD6-9FBA-0F0364353AF7}" type="pres">
      <dgm:prSet presAssocID="{7E10568E-64D2-4B5A-A24D-42F497FC4F14}" presName="parentLin" presStyleCnt="0"/>
      <dgm:spPr/>
    </dgm:pt>
    <dgm:pt modelId="{2DB500A3-E625-4F6C-9017-43B4CA4C1A4D}" type="pres">
      <dgm:prSet presAssocID="{7E10568E-64D2-4B5A-A24D-42F497FC4F14}" presName="parentLeftMargin" presStyleLbl="node1" presStyleIdx="0" presStyleCnt="4"/>
      <dgm:spPr/>
      <dgm:t>
        <a:bodyPr/>
        <a:lstStyle/>
        <a:p>
          <a:endParaRPr lang="es-VE"/>
        </a:p>
      </dgm:t>
    </dgm:pt>
    <dgm:pt modelId="{8CB3D942-C17A-4A7E-AAD0-BD3AC0497489}" type="pres">
      <dgm:prSet presAssocID="{7E10568E-64D2-4B5A-A24D-42F497FC4F14}" presName="parentText" presStyleLbl="node1" presStyleIdx="0" presStyleCnt="4" custScaleX="126241" custScaleY="164289" custLinFactNeighborX="-9885" custLinFactNeighborY="391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5E7EBC-0B5B-4CC7-B2EF-6EE0F59B2EA9}" type="pres">
      <dgm:prSet presAssocID="{7E10568E-64D2-4B5A-A24D-42F497FC4F14}" presName="negativeSpace" presStyleCnt="0"/>
      <dgm:spPr/>
    </dgm:pt>
    <dgm:pt modelId="{F5211D24-8B0A-4138-B3E8-B39EB4E4A451}" type="pres">
      <dgm:prSet presAssocID="{7E10568E-64D2-4B5A-A24D-42F497FC4F14}" presName="childText" presStyleLbl="conFgAcc1" presStyleIdx="0" presStyleCnt="4">
        <dgm:presLayoutVars>
          <dgm:bulletEnabled val="1"/>
        </dgm:presLayoutVars>
      </dgm:prSet>
      <dgm:spPr/>
    </dgm:pt>
    <dgm:pt modelId="{D2883305-4D04-40D3-B592-2CB5DD99CCF5}" type="pres">
      <dgm:prSet presAssocID="{959AEE18-6BC7-46E2-9B40-4CBF6D4FD802}" presName="spaceBetweenRectangles" presStyleCnt="0"/>
      <dgm:spPr/>
    </dgm:pt>
    <dgm:pt modelId="{2D0BD33B-9304-43C1-8539-DC186B6A8D80}" type="pres">
      <dgm:prSet presAssocID="{41C43744-8897-43BA-B693-52D8FE8EFBEB}" presName="parentLin" presStyleCnt="0"/>
      <dgm:spPr/>
    </dgm:pt>
    <dgm:pt modelId="{9B5B1369-FF51-4E8B-BD1C-9EFE2E0B8004}" type="pres">
      <dgm:prSet presAssocID="{41C43744-8897-43BA-B693-52D8FE8EFBEB}" presName="parentLeftMargin" presStyleLbl="node1" presStyleIdx="0" presStyleCnt="4"/>
      <dgm:spPr/>
      <dgm:t>
        <a:bodyPr/>
        <a:lstStyle/>
        <a:p>
          <a:endParaRPr lang="es-VE"/>
        </a:p>
      </dgm:t>
    </dgm:pt>
    <dgm:pt modelId="{24791713-8E73-4B38-8A3C-C7A34AAA19D2}" type="pres">
      <dgm:prSet presAssocID="{41C43744-8897-43BA-B693-52D8FE8EFBEB}" presName="parentText" presStyleLbl="node1" presStyleIdx="1" presStyleCnt="4" custScaleX="122301" custScaleY="195364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936B69D5-BF3B-4B39-BB43-AB38B8CE12BB}" type="pres">
      <dgm:prSet presAssocID="{41C43744-8897-43BA-B693-52D8FE8EFBEB}" presName="negativeSpace" presStyleCnt="0"/>
      <dgm:spPr/>
    </dgm:pt>
    <dgm:pt modelId="{6855000A-B441-4A0F-A05D-6BDA7289141C}" type="pres">
      <dgm:prSet presAssocID="{41C43744-8897-43BA-B693-52D8FE8EFBEB}" presName="childText" presStyleLbl="conFgAcc1" presStyleIdx="1" presStyleCnt="4">
        <dgm:presLayoutVars>
          <dgm:bulletEnabled val="1"/>
        </dgm:presLayoutVars>
      </dgm:prSet>
      <dgm:spPr/>
    </dgm:pt>
    <dgm:pt modelId="{28A47E43-BE21-4B3B-A5A6-AB8DC992AFD2}" type="pres">
      <dgm:prSet presAssocID="{EF6DCDDA-6448-4E14-97F7-9241A2EE6C57}" presName="spaceBetweenRectangles" presStyleCnt="0"/>
      <dgm:spPr/>
    </dgm:pt>
    <dgm:pt modelId="{4C90C7AF-0C12-402D-A0D7-9F721FCCEE50}" type="pres">
      <dgm:prSet presAssocID="{587918DB-3BB9-4D2C-B670-93DA1A3CDAD3}" presName="parentLin" presStyleCnt="0"/>
      <dgm:spPr/>
    </dgm:pt>
    <dgm:pt modelId="{65953F96-FE61-491E-B854-4F0B52F00D9A}" type="pres">
      <dgm:prSet presAssocID="{587918DB-3BB9-4D2C-B670-93DA1A3CDAD3}" presName="parentLeftMargin" presStyleLbl="node1" presStyleIdx="1" presStyleCnt="4"/>
      <dgm:spPr/>
      <dgm:t>
        <a:bodyPr/>
        <a:lstStyle/>
        <a:p>
          <a:endParaRPr lang="es-VE"/>
        </a:p>
      </dgm:t>
    </dgm:pt>
    <dgm:pt modelId="{40738319-91D6-4915-A430-5FD2C10B3C36}" type="pres">
      <dgm:prSet presAssocID="{587918DB-3BB9-4D2C-B670-93DA1A3CDAD3}" presName="parentText" presStyleLbl="node1" presStyleIdx="2" presStyleCnt="4" custScaleX="123223" custScaleY="233680" custLinFactNeighborX="23065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D532063-485B-457C-B768-74D70BCE7D58}" type="pres">
      <dgm:prSet presAssocID="{587918DB-3BB9-4D2C-B670-93DA1A3CDAD3}" presName="negativeSpace" presStyleCnt="0"/>
      <dgm:spPr/>
    </dgm:pt>
    <dgm:pt modelId="{07A0DFB8-C2AE-4761-972A-D1D45998F778}" type="pres">
      <dgm:prSet presAssocID="{587918DB-3BB9-4D2C-B670-93DA1A3CDAD3}" presName="childText" presStyleLbl="conFgAcc1" presStyleIdx="2" presStyleCnt="4">
        <dgm:presLayoutVars>
          <dgm:bulletEnabled val="1"/>
        </dgm:presLayoutVars>
      </dgm:prSet>
      <dgm:spPr/>
    </dgm:pt>
    <dgm:pt modelId="{BAC2A08E-CF61-4580-8A8F-3F646B17CA98}" type="pres">
      <dgm:prSet presAssocID="{748D8E65-00A5-43FF-90F2-AEA1CC5F88DC}" presName="spaceBetweenRectangles" presStyleCnt="0"/>
      <dgm:spPr/>
    </dgm:pt>
    <dgm:pt modelId="{6E7B6CA2-BE76-413A-85C1-EAD56192FB29}" type="pres">
      <dgm:prSet presAssocID="{7A0C5BEF-D178-4A03-836B-84EC945DCD7E}" presName="parentLin" presStyleCnt="0"/>
      <dgm:spPr/>
    </dgm:pt>
    <dgm:pt modelId="{E0F1532C-9BF4-4A82-A775-8DEE695C250D}" type="pres">
      <dgm:prSet presAssocID="{7A0C5BEF-D178-4A03-836B-84EC945DCD7E}" presName="parentLeftMargin" presStyleLbl="node1" presStyleIdx="2" presStyleCnt="4"/>
      <dgm:spPr/>
      <dgm:t>
        <a:bodyPr/>
        <a:lstStyle/>
        <a:p>
          <a:endParaRPr lang="es-VE"/>
        </a:p>
      </dgm:t>
    </dgm:pt>
    <dgm:pt modelId="{079AED01-902B-4BC7-891E-FFBBA830D1CD}" type="pres">
      <dgm:prSet presAssocID="{7A0C5BEF-D178-4A03-836B-84EC945DCD7E}" presName="parentText" presStyleLbl="node1" presStyleIdx="3" presStyleCnt="4" custScaleX="122947" custScaleY="2311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2E1E9A-F114-4728-A4FD-AE6DA997FCFE}" type="pres">
      <dgm:prSet presAssocID="{7A0C5BEF-D178-4A03-836B-84EC945DCD7E}" presName="negativeSpace" presStyleCnt="0"/>
      <dgm:spPr/>
    </dgm:pt>
    <dgm:pt modelId="{24BD67CE-3DDA-4D66-BBB9-5D9D02468084}" type="pres">
      <dgm:prSet presAssocID="{7A0C5BEF-D178-4A03-836B-84EC945DCD7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724B0FF-7A68-492F-8A56-2CBAE87A3E25}" srcId="{BDB16991-EE05-4755-9A88-B907769560C3}" destId="{7A0C5BEF-D178-4A03-836B-84EC945DCD7E}" srcOrd="3" destOrd="0" parTransId="{82AEB755-02F8-4789-8CE0-AD03AED3BB3C}" sibTransId="{4EE10CBF-6E16-40A5-B97E-40BBE2DDE988}"/>
    <dgm:cxn modelId="{D6D67A9B-BF33-4D26-998A-D56ECD900DF5}" type="presOf" srcId="{7A0C5BEF-D178-4A03-836B-84EC945DCD7E}" destId="{079AED01-902B-4BC7-891E-FFBBA830D1CD}" srcOrd="1" destOrd="0" presId="urn:microsoft.com/office/officeart/2005/8/layout/list1"/>
    <dgm:cxn modelId="{F56A014E-89CC-4C87-9C74-B21EDD20A398}" type="presOf" srcId="{7A0C5BEF-D178-4A03-836B-84EC945DCD7E}" destId="{E0F1532C-9BF4-4A82-A775-8DEE695C250D}" srcOrd="0" destOrd="0" presId="urn:microsoft.com/office/officeart/2005/8/layout/list1"/>
    <dgm:cxn modelId="{075D0500-F4A6-464F-A4D0-715781DD2AD5}" srcId="{BDB16991-EE05-4755-9A88-B907769560C3}" destId="{41C43744-8897-43BA-B693-52D8FE8EFBEB}" srcOrd="1" destOrd="0" parTransId="{D8ABDD06-EBDD-4ABC-97AA-DE30C0E689DA}" sibTransId="{EF6DCDDA-6448-4E14-97F7-9241A2EE6C57}"/>
    <dgm:cxn modelId="{B2212551-DB04-4BC2-8B3C-87F62098DAE2}" type="presOf" srcId="{587918DB-3BB9-4D2C-B670-93DA1A3CDAD3}" destId="{40738319-91D6-4915-A430-5FD2C10B3C36}" srcOrd="1" destOrd="0" presId="urn:microsoft.com/office/officeart/2005/8/layout/list1"/>
    <dgm:cxn modelId="{20DEE02D-1957-4EE7-BF10-DA92F4FBDF48}" srcId="{BDB16991-EE05-4755-9A88-B907769560C3}" destId="{587918DB-3BB9-4D2C-B670-93DA1A3CDAD3}" srcOrd="2" destOrd="0" parTransId="{61CE2259-D59E-49CB-9991-6859061006E9}" sibTransId="{748D8E65-00A5-43FF-90F2-AEA1CC5F88DC}"/>
    <dgm:cxn modelId="{D5B28B09-A21F-4527-931D-68BD3A123D47}" type="presOf" srcId="{7E10568E-64D2-4B5A-A24D-42F497FC4F14}" destId="{8CB3D942-C17A-4A7E-AAD0-BD3AC0497489}" srcOrd="1" destOrd="0" presId="urn:microsoft.com/office/officeart/2005/8/layout/list1"/>
    <dgm:cxn modelId="{675310D2-DA86-430C-B561-366FB272AC53}" type="presOf" srcId="{BDB16991-EE05-4755-9A88-B907769560C3}" destId="{3387F2A6-39AF-4985-B158-56C3A8E04771}" srcOrd="0" destOrd="0" presId="urn:microsoft.com/office/officeart/2005/8/layout/list1"/>
    <dgm:cxn modelId="{97DAC344-AF98-4672-927A-AC6DACE548EF}" srcId="{BDB16991-EE05-4755-9A88-B907769560C3}" destId="{7E10568E-64D2-4B5A-A24D-42F497FC4F14}" srcOrd="0" destOrd="0" parTransId="{526743B5-1C67-4DFA-AFEC-5EB3DB9D34E6}" sibTransId="{959AEE18-6BC7-46E2-9B40-4CBF6D4FD802}"/>
    <dgm:cxn modelId="{7CF07E38-C307-41FF-9818-35D5A6AD16F1}" type="presOf" srcId="{587918DB-3BB9-4D2C-B670-93DA1A3CDAD3}" destId="{65953F96-FE61-491E-B854-4F0B52F00D9A}" srcOrd="0" destOrd="0" presId="urn:microsoft.com/office/officeart/2005/8/layout/list1"/>
    <dgm:cxn modelId="{B72E7F96-BF82-4E58-8536-E3BF8A9EFB18}" type="presOf" srcId="{41C43744-8897-43BA-B693-52D8FE8EFBEB}" destId="{24791713-8E73-4B38-8A3C-C7A34AAA19D2}" srcOrd="1" destOrd="0" presId="urn:microsoft.com/office/officeart/2005/8/layout/list1"/>
    <dgm:cxn modelId="{3F9554F4-37F1-41CE-B1AE-9D274437D8E1}" type="presOf" srcId="{7E10568E-64D2-4B5A-A24D-42F497FC4F14}" destId="{2DB500A3-E625-4F6C-9017-43B4CA4C1A4D}" srcOrd="0" destOrd="0" presId="urn:microsoft.com/office/officeart/2005/8/layout/list1"/>
    <dgm:cxn modelId="{556FD63B-FF51-4264-AD0E-D82B2D704705}" type="presOf" srcId="{41C43744-8897-43BA-B693-52D8FE8EFBEB}" destId="{9B5B1369-FF51-4E8B-BD1C-9EFE2E0B8004}" srcOrd="0" destOrd="0" presId="urn:microsoft.com/office/officeart/2005/8/layout/list1"/>
    <dgm:cxn modelId="{F148DA83-5AD3-4BF6-8923-ABB9E997D3A4}" type="presParOf" srcId="{3387F2A6-39AF-4985-B158-56C3A8E04771}" destId="{C0E025C9-0FC0-4BD6-9FBA-0F0364353AF7}" srcOrd="0" destOrd="0" presId="urn:microsoft.com/office/officeart/2005/8/layout/list1"/>
    <dgm:cxn modelId="{6ABD9B39-4088-4DAE-A86E-B943A2E45857}" type="presParOf" srcId="{C0E025C9-0FC0-4BD6-9FBA-0F0364353AF7}" destId="{2DB500A3-E625-4F6C-9017-43B4CA4C1A4D}" srcOrd="0" destOrd="0" presId="urn:microsoft.com/office/officeart/2005/8/layout/list1"/>
    <dgm:cxn modelId="{75804D0A-150C-4F53-A4D8-8202118E206F}" type="presParOf" srcId="{C0E025C9-0FC0-4BD6-9FBA-0F0364353AF7}" destId="{8CB3D942-C17A-4A7E-AAD0-BD3AC0497489}" srcOrd="1" destOrd="0" presId="urn:microsoft.com/office/officeart/2005/8/layout/list1"/>
    <dgm:cxn modelId="{8BB50DDE-94F3-4F28-8A65-BF6390DBD5BB}" type="presParOf" srcId="{3387F2A6-39AF-4985-B158-56C3A8E04771}" destId="{AE5E7EBC-0B5B-4CC7-B2EF-6EE0F59B2EA9}" srcOrd="1" destOrd="0" presId="urn:microsoft.com/office/officeart/2005/8/layout/list1"/>
    <dgm:cxn modelId="{55C903F6-69BB-417D-AC40-3F63333AB3CC}" type="presParOf" srcId="{3387F2A6-39AF-4985-B158-56C3A8E04771}" destId="{F5211D24-8B0A-4138-B3E8-B39EB4E4A451}" srcOrd="2" destOrd="0" presId="urn:microsoft.com/office/officeart/2005/8/layout/list1"/>
    <dgm:cxn modelId="{5014940D-DC1A-430D-8ABC-5BBFD366BC4E}" type="presParOf" srcId="{3387F2A6-39AF-4985-B158-56C3A8E04771}" destId="{D2883305-4D04-40D3-B592-2CB5DD99CCF5}" srcOrd="3" destOrd="0" presId="urn:microsoft.com/office/officeart/2005/8/layout/list1"/>
    <dgm:cxn modelId="{F3F18108-496A-4876-8D24-A485613295A1}" type="presParOf" srcId="{3387F2A6-39AF-4985-B158-56C3A8E04771}" destId="{2D0BD33B-9304-43C1-8539-DC186B6A8D80}" srcOrd="4" destOrd="0" presId="urn:microsoft.com/office/officeart/2005/8/layout/list1"/>
    <dgm:cxn modelId="{37690644-441C-4A0A-92EF-A5F925EC1065}" type="presParOf" srcId="{2D0BD33B-9304-43C1-8539-DC186B6A8D80}" destId="{9B5B1369-FF51-4E8B-BD1C-9EFE2E0B8004}" srcOrd="0" destOrd="0" presId="urn:microsoft.com/office/officeart/2005/8/layout/list1"/>
    <dgm:cxn modelId="{FDD16056-9E02-473F-BB33-423CC9CCB622}" type="presParOf" srcId="{2D0BD33B-9304-43C1-8539-DC186B6A8D80}" destId="{24791713-8E73-4B38-8A3C-C7A34AAA19D2}" srcOrd="1" destOrd="0" presId="urn:microsoft.com/office/officeart/2005/8/layout/list1"/>
    <dgm:cxn modelId="{3F71E8AA-F0B5-42E3-A4E7-5A29EA592B82}" type="presParOf" srcId="{3387F2A6-39AF-4985-B158-56C3A8E04771}" destId="{936B69D5-BF3B-4B39-BB43-AB38B8CE12BB}" srcOrd="5" destOrd="0" presId="urn:microsoft.com/office/officeart/2005/8/layout/list1"/>
    <dgm:cxn modelId="{433D6DA1-01BB-469E-BE94-197A89F06863}" type="presParOf" srcId="{3387F2A6-39AF-4985-B158-56C3A8E04771}" destId="{6855000A-B441-4A0F-A05D-6BDA7289141C}" srcOrd="6" destOrd="0" presId="urn:microsoft.com/office/officeart/2005/8/layout/list1"/>
    <dgm:cxn modelId="{997690A1-BB64-4DE4-BDBB-3CF4878F8588}" type="presParOf" srcId="{3387F2A6-39AF-4985-B158-56C3A8E04771}" destId="{28A47E43-BE21-4B3B-A5A6-AB8DC992AFD2}" srcOrd="7" destOrd="0" presId="urn:microsoft.com/office/officeart/2005/8/layout/list1"/>
    <dgm:cxn modelId="{54E0E8AC-0005-4207-9BA4-209305B38D0A}" type="presParOf" srcId="{3387F2A6-39AF-4985-B158-56C3A8E04771}" destId="{4C90C7AF-0C12-402D-A0D7-9F721FCCEE50}" srcOrd="8" destOrd="0" presId="urn:microsoft.com/office/officeart/2005/8/layout/list1"/>
    <dgm:cxn modelId="{1686C566-6556-4D1C-BF45-87319FB4EA13}" type="presParOf" srcId="{4C90C7AF-0C12-402D-A0D7-9F721FCCEE50}" destId="{65953F96-FE61-491E-B854-4F0B52F00D9A}" srcOrd="0" destOrd="0" presId="urn:microsoft.com/office/officeart/2005/8/layout/list1"/>
    <dgm:cxn modelId="{5BAB7DE4-2E25-49AC-961E-577B03844DF8}" type="presParOf" srcId="{4C90C7AF-0C12-402D-A0D7-9F721FCCEE50}" destId="{40738319-91D6-4915-A430-5FD2C10B3C36}" srcOrd="1" destOrd="0" presId="urn:microsoft.com/office/officeart/2005/8/layout/list1"/>
    <dgm:cxn modelId="{3F82EC28-14F3-4DBC-B8E5-7C6837870169}" type="presParOf" srcId="{3387F2A6-39AF-4985-B158-56C3A8E04771}" destId="{6D532063-485B-457C-B768-74D70BCE7D58}" srcOrd="9" destOrd="0" presId="urn:microsoft.com/office/officeart/2005/8/layout/list1"/>
    <dgm:cxn modelId="{9A4B9B9A-0FF6-44FD-A436-28F81AEEE5EA}" type="presParOf" srcId="{3387F2A6-39AF-4985-B158-56C3A8E04771}" destId="{07A0DFB8-C2AE-4761-972A-D1D45998F778}" srcOrd="10" destOrd="0" presId="urn:microsoft.com/office/officeart/2005/8/layout/list1"/>
    <dgm:cxn modelId="{EABB0AD1-2882-488F-83A5-3B2CAB582F75}" type="presParOf" srcId="{3387F2A6-39AF-4985-B158-56C3A8E04771}" destId="{BAC2A08E-CF61-4580-8A8F-3F646B17CA98}" srcOrd="11" destOrd="0" presId="urn:microsoft.com/office/officeart/2005/8/layout/list1"/>
    <dgm:cxn modelId="{5D54E09F-5C21-40D0-9183-DAAFD5F767A7}" type="presParOf" srcId="{3387F2A6-39AF-4985-B158-56C3A8E04771}" destId="{6E7B6CA2-BE76-413A-85C1-EAD56192FB29}" srcOrd="12" destOrd="0" presId="urn:microsoft.com/office/officeart/2005/8/layout/list1"/>
    <dgm:cxn modelId="{3F6655CE-5125-44D9-A936-53374A9145A4}" type="presParOf" srcId="{6E7B6CA2-BE76-413A-85C1-EAD56192FB29}" destId="{E0F1532C-9BF4-4A82-A775-8DEE695C250D}" srcOrd="0" destOrd="0" presId="urn:microsoft.com/office/officeart/2005/8/layout/list1"/>
    <dgm:cxn modelId="{3368DA05-2EAB-4467-AA3C-F40625F274FE}" type="presParOf" srcId="{6E7B6CA2-BE76-413A-85C1-EAD56192FB29}" destId="{079AED01-902B-4BC7-891E-FFBBA830D1CD}" srcOrd="1" destOrd="0" presId="urn:microsoft.com/office/officeart/2005/8/layout/list1"/>
    <dgm:cxn modelId="{C7F872F8-CBF9-485F-9D21-D07F5FBA8E96}" type="presParOf" srcId="{3387F2A6-39AF-4985-B158-56C3A8E04771}" destId="{A62E1E9A-F114-4728-A4FD-AE6DA997FCFE}" srcOrd="13" destOrd="0" presId="urn:microsoft.com/office/officeart/2005/8/layout/list1"/>
    <dgm:cxn modelId="{9A96004E-09EC-49CE-B2B9-61956A5B3774}" type="presParOf" srcId="{3387F2A6-39AF-4985-B158-56C3A8E04771}" destId="{24BD67CE-3DDA-4D66-BBB9-5D9D0246808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16991-EE05-4755-9A88-B907769560C3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41C43744-8897-43BA-B693-52D8FE8EFBEB}">
      <dgm:prSet custT="1"/>
      <dgm:spPr/>
      <dgm:t>
        <a:bodyPr/>
        <a:lstStyle/>
        <a:p>
          <a:pPr algn="just" rtl="0"/>
          <a:r>
            <a:rPr lang="es-ES" sz="2000" dirty="0" smtClean="0">
              <a:latin typeface="Bodoni MT" panose="02070603080606020203" pitchFamily="18" charset="0"/>
            </a:rPr>
            <a:t>Vínculos entre  académicos, investigadores, y docentes ubicados en distintos lugares del mundo</a:t>
          </a:r>
          <a:endParaRPr lang="en-US" sz="2000" dirty="0">
            <a:latin typeface="Bodoni MT" panose="02070603080606020203" pitchFamily="18" charset="0"/>
          </a:endParaRPr>
        </a:p>
      </dgm:t>
    </dgm:pt>
    <dgm:pt modelId="{D8ABDD06-EBDD-4ABC-97AA-DE30C0E689DA}" type="parTrans" cxnId="{075D0500-F4A6-464F-A4D0-715781DD2AD5}">
      <dgm:prSet/>
      <dgm:spPr/>
      <dgm:t>
        <a:bodyPr/>
        <a:lstStyle/>
        <a:p>
          <a:endParaRPr lang="es-ES"/>
        </a:p>
      </dgm:t>
    </dgm:pt>
    <dgm:pt modelId="{EF6DCDDA-6448-4E14-97F7-9241A2EE6C57}" type="sibTrans" cxnId="{075D0500-F4A6-464F-A4D0-715781DD2AD5}">
      <dgm:prSet/>
      <dgm:spPr/>
      <dgm:t>
        <a:bodyPr/>
        <a:lstStyle/>
        <a:p>
          <a:endParaRPr lang="es-ES"/>
        </a:p>
      </dgm:t>
    </dgm:pt>
    <dgm:pt modelId="{7A0C5BEF-D178-4A03-836B-84EC945DCD7E}">
      <dgm:prSet custT="1"/>
      <dgm:spPr/>
      <dgm:t>
        <a:bodyPr/>
        <a:lstStyle/>
        <a:p>
          <a:pPr algn="just" rtl="0"/>
          <a:r>
            <a:rPr lang="es-ES" sz="2000" dirty="0" smtClean="0">
              <a:latin typeface="Bodoni MT" panose="02070603080606020203" pitchFamily="18" charset="0"/>
            </a:rPr>
            <a:t>Ejecución de proyectos regionales de investigación conjuntos para la resolución de los problemas sociales compartidos</a:t>
          </a:r>
          <a:endParaRPr lang="en-US" sz="2000" dirty="0">
            <a:latin typeface="Bodoni MT" panose="02070603080606020203" pitchFamily="18" charset="0"/>
          </a:endParaRPr>
        </a:p>
      </dgm:t>
    </dgm:pt>
    <dgm:pt modelId="{82AEB755-02F8-4789-8CE0-AD03AED3BB3C}" type="parTrans" cxnId="{9724B0FF-7A68-492F-8A56-2CBAE87A3E25}">
      <dgm:prSet/>
      <dgm:spPr/>
      <dgm:t>
        <a:bodyPr/>
        <a:lstStyle/>
        <a:p>
          <a:endParaRPr lang="es-ES"/>
        </a:p>
      </dgm:t>
    </dgm:pt>
    <dgm:pt modelId="{4EE10CBF-6E16-40A5-B97E-40BBE2DDE988}" type="sibTrans" cxnId="{9724B0FF-7A68-492F-8A56-2CBAE87A3E25}">
      <dgm:prSet/>
      <dgm:spPr/>
      <dgm:t>
        <a:bodyPr/>
        <a:lstStyle/>
        <a:p>
          <a:endParaRPr lang="es-ES"/>
        </a:p>
      </dgm:t>
    </dgm:pt>
    <dgm:pt modelId="{02C9F260-C310-4171-8710-2774F67E0674}">
      <dgm:prSet custT="1"/>
      <dgm:spPr/>
      <dgm:t>
        <a:bodyPr/>
        <a:lstStyle/>
        <a:p>
          <a:pPr algn="just"/>
          <a:r>
            <a:rPr lang="es-ES" sz="2000" dirty="0" smtClean="0">
              <a:latin typeface="Bodoni MT" panose="02070603080606020203" pitchFamily="18" charset="0"/>
            </a:rPr>
            <a:t>Intercambios entre los centros de investigación para complementar las capacidades de coordinación entre centros e institutos locales, regionales e internacionales</a:t>
          </a:r>
          <a:endParaRPr lang="en-US" sz="2000" dirty="0">
            <a:latin typeface="Bodoni MT" panose="02070603080606020203" pitchFamily="18" charset="0"/>
          </a:endParaRPr>
        </a:p>
      </dgm:t>
    </dgm:pt>
    <dgm:pt modelId="{70BDABA7-647F-460F-91D6-353D6B21626B}" type="parTrans" cxnId="{B8E9F838-84F5-4936-A38E-E38DBEFC2EC7}">
      <dgm:prSet/>
      <dgm:spPr/>
      <dgm:t>
        <a:bodyPr/>
        <a:lstStyle/>
        <a:p>
          <a:endParaRPr lang="es-ES"/>
        </a:p>
      </dgm:t>
    </dgm:pt>
    <dgm:pt modelId="{62EE93FA-A504-46DF-8CE1-F27C9395F619}" type="sibTrans" cxnId="{B8E9F838-84F5-4936-A38E-E38DBEFC2EC7}">
      <dgm:prSet/>
      <dgm:spPr/>
      <dgm:t>
        <a:bodyPr/>
        <a:lstStyle/>
        <a:p>
          <a:endParaRPr lang="es-ES"/>
        </a:p>
      </dgm:t>
    </dgm:pt>
    <dgm:pt modelId="{3387F2A6-39AF-4985-B158-56C3A8E04771}" type="pres">
      <dgm:prSet presAssocID="{BDB16991-EE05-4755-9A88-B907769560C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E0809731-6F54-455D-835F-D8B2D4BCAAC6}" type="pres">
      <dgm:prSet presAssocID="{02C9F260-C310-4171-8710-2774F67E0674}" presName="parentLin" presStyleCnt="0"/>
      <dgm:spPr/>
    </dgm:pt>
    <dgm:pt modelId="{DB8664DC-A68D-4EFF-B90A-82B54DB9D6A6}" type="pres">
      <dgm:prSet presAssocID="{02C9F260-C310-4171-8710-2774F67E0674}" presName="parentLeftMargin" presStyleLbl="node1" presStyleIdx="0" presStyleCnt="3"/>
      <dgm:spPr/>
      <dgm:t>
        <a:bodyPr/>
        <a:lstStyle/>
        <a:p>
          <a:endParaRPr lang="es-VE"/>
        </a:p>
      </dgm:t>
    </dgm:pt>
    <dgm:pt modelId="{53DD5996-6A0B-41F7-A2C4-9F7A83E7BBBF}" type="pres">
      <dgm:prSet presAssocID="{02C9F260-C310-4171-8710-2774F67E0674}" presName="parentText" presStyleLbl="node1" presStyleIdx="0" presStyleCnt="3" custScaleX="125824" custScaleY="112188" custLinFactNeighborX="66474" custLinFactNeighborY="4101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813DCB-E7AD-4003-87E3-40ED1F975750}" type="pres">
      <dgm:prSet presAssocID="{02C9F260-C310-4171-8710-2774F67E0674}" presName="negativeSpace" presStyleCnt="0"/>
      <dgm:spPr/>
    </dgm:pt>
    <dgm:pt modelId="{9D185C6E-B28B-4B2E-8BAC-C96BF4AA2F0E}" type="pres">
      <dgm:prSet presAssocID="{02C9F260-C310-4171-8710-2774F67E0674}" presName="childText" presStyleLbl="conFgAcc1" presStyleIdx="0" presStyleCnt="3" custLinFactY="26219" custLinFactNeighborX="434" custLinFactNeighborY="100000">
        <dgm:presLayoutVars>
          <dgm:bulletEnabled val="1"/>
        </dgm:presLayoutVars>
      </dgm:prSet>
      <dgm:spPr/>
    </dgm:pt>
    <dgm:pt modelId="{950CB8BC-8304-4988-B68E-2DB9F4282DB0}" type="pres">
      <dgm:prSet presAssocID="{62EE93FA-A504-46DF-8CE1-F27C9395F619}" presName="spaceBetweenRectangles" presStyleCnt="0"/>
      <dgm:spPr/>
    </dgm:pt>
    <dgm:pt modelId="{2D0BD33B-9304-43C1-8539-DC186B6A8D80}" type="pres">
      <dgm:prSet presAssocID="{41C43744-8897-43BA-B693-52D8FE8EFBEB}" presName="parentLin" presStyleCnt="0"/>
      <dgm:spPr/>
    </dgm:pt>
    <dgm:pt modelId="{9B5B1369-FF51-4E8B-BD1C-9EFE2E0B8004}" type="pres">
      <dgm:prSet presAssocID="{41C43744-8897-43BA-B693-52D8FE8EFBEB}" presName="parentLeftMargin" presStyleLbl="node1" presStyleIdx="0" presStyleCnt="3"/>
      <dgm:spPr/>
      <dgm:t>
        <a:bodyPr/>
        <a:lstStyle/>
        <a:p>
          <a:endParaRPr lang="es-VE"/>
        </a:p>
      </dgm:t>
    </dgm:pt>
    <dgm:pt modelId="{24791713-8E73-4B38-8A3C-C7A34AAA19D2}" type="pres">
      <dgm:prSet presAssocID="{41C43744-8897-43BA-B693-52D8FE8EFBEB}" presName="parentText" presStyleLbl="node1" presStyleIdx="1" presStyleCnt="3" custScaleX="120035" custScaleY="67340" custLinFactX="2298" custLinFactNeighborX="100000" custLinFactNeighborY="1796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6B69D5-BF3B-4B39-BB43-AB38B8CE12BB}" type="pres">
      <dgm:prSet presAssocID="{41C43744-8897-43BA-B693-52D8FE8EFBEB}" presName="negativeSpace" presStyleCnt="0"/>
      <dgm:spPr/>
    </dgm:pt>
    <dgm:pt modelId="{6855000A-B441-4A0F-A05D-6BDA7289141C}" type="pres">
      <dgm:prSet presAssocID="{41C43744-8897-43BA-B693-52D8FE8EFBEB}" presName="childText" presStyleLbl="conFgAcc1" presStyleIdx="1" presStyleCnt="3">
        <dgm:presLayoutVars>
          <dgm:bulletEnabled val="1"/>
        </dgm:presLayoutVars>
      </dgm:prSet>
      <dgm:spPr/>
    </dgm:pt>
    <dgm:pt modelId="{28A47E43-BE21-4B3B-A5A6-AB8DC992AFD2}" type="pres">
      <dgm:prSet presAssocID="{EF6DCDDA-6448-4E14-97F7-9241A2EE6C57}" presName="spaceBetweenRectangles" presStyleCnt="0"/>
      <dgm:spPr/>
    </dgm:pt>
    <dgm:pt modelId="{6E7B6CA2-BE76-413A-85C1-EAD56192FB29}" type="pres">
      <dgm:prSet presAssocID="{7A0C5BEF-D178-4A03-836B-84EC945DCD7E}" presName="parentLin" presStyleCnt="0"/>
      <dgm:spPr/>
    </dgm:pt>
    <dgm:pt modelId="{E0F1532C-9BF4-4A82-A775-8DEE695C250D}" type="pres">
      <dgm:prSet presAssocID="{7A0C5BEF-D178-4A03-836B-84EC945DCD7E}" presName="parentLeftMargin" presStyleLbl="node1" presStyleIdx="1" presStyleCnt="3"/>
      <dgm:spPr/>
      <dgm:t>
        <a:bodyPr/>
        <a:lstStyle/>
        <a:p>
          <a:endParaRPr lang="es-VE"/>
        </a:p>
      </dgm:t>
    </dgm:pt>
    <dgm:pt modelId="{079AED01-902B-4BC7-891E-FFBBA830D1CD}" type="pres">
      <dgm:prSet presAssocID="{7A0C5BEF-D178-4A03-836B-84EC945DCD7E}" presName="parentText" presStyleLbl="node1" presStyleIdx="2" presStyleCnt="3" custScaleX="119769" custScaleY="96796" custLinFactNeighborX="99425" custLinFactNeighborY="-74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2E1E9A-F114-4728-A4FD-AE6DA997FCFE}" type="pres">
      <dgm:prSet presAssocID="{7A0C5BEF-D178-4A03-836B-84EC945DCD7E}" presName="negativeSpace" presStyleCnt="0"/>
      <dgm:spPr/>
    </dgm:pt>
    <dgm:pt modelId="{24BD67CE-3DDA-4D66-BBB9-5D9D02468084}" type="pres">
      <dgm:prSet presAssocID="{7A0C5BEF-D178-4A03-836B-84EC945DCD7E}" presName="childText" presStyleLbl="conFgAcc1" presStyleIdx="2" presStyleCnt="3" custLinFactNeighborX="442" custLinFactNeighborY="4267">
        <dgm:presLayoutVars>
          <dgm:bulletEnabled val="1"/>
        </dgm:presLayoutVars>
      </dgm:prSet>
      <dgm:spPr/>
    </dgm:pt>
  </dgm:ptLst>
  <dgm:cxnLst>
    <dgm:cxn modelId="{9724B0FF-7A68-492F-8A56-2CBAE87A3E25}" srcId="{BDB16991-EE05-4755-9A88-B907769560C3}" destId="{7A0C5BEF-D178-4A03-836B-84EC945DCD7E}" srcOrd="2" destOrd="0" parTransId="{82AEB755-02F8-4789-8CE0-AD03AED3BB3C}" sibTransId="{4EE10CBF-6E16-40A5-B97E-40BBE2DDE988}"/>
    <dgm:cxn modelId="{D6D67A9B-BF33-4D26-998A-D56ECD900DF5}" type="presOf" srcId="{7A0C5BEF-D178-4A03-836B-84EC945DCD7E}" destId="{079AED01-902B-4BC7-891E-FFBBA830D1CD}" srcOrd="1" destOrd="0" presId="urn:microsoft.com/office/officeart/2005/8/layout/list1"/>
    <dgm:cxn modelId="{6766E4E5-6700-4852-BAD1-2E9C9321BF55}" type="presOf" srcId="{02C9F260-C310-4171-8710-2774F67E0674}" destId="{53DD5996-6A0B-41F7-A2C4-9F7A83E7BBBF}" srcOrd="1" destOrd="0" presId="urn:microsoft.com/office/officeart/2005/8/layout/list1"/>
    <dgm:cxn modelId="{F56A014E-89CC-4C87-9C74-B21EDD20A398}" type="presOf" srcId="{7A0C5BEF-D178-4A03-836B-84EC945DCD7E}" destId="{E0F1532C-9BF4-4A82-A775-8DEE695C250D}" srcOrd="0" destOrd="0" presId="urn:microsoft.com/office/officeart/2005/8/layout/list1"/>
    <dgm:cxn modelId="{075D0500-F4A6-464F-A4D0-715781DD2AD5}" srcId="{BDB16991-EE05-4755-9A88-B907769560C3}" destId="{41C43744-8897-43BA-B693-52D8FE8EFBEB}" srcOrd="1" destOrd="0" parTransId="{D8ABDD06-EBDD-4ABC-97AA-DE30C0E689DA}" sibTransId="{EF6DCDDA-6448-4E14-97F7-9241A2EE6C57}"/>
    <dgm:cxn modelId="{319F645B-CF7E-419B-B312-16443527B69F}" type="presOf" srcId="{02C9F260-C310-4171-8710-2774F67E0674}" destId="{DB8664DC-A68D-4EFF-B90A-82B54DB9D6A6}" srcOrd="0" destOrd="0" presId="urn:microsoft.com/office/officeart/2005/8/layout/list1"/>
    <dgm:cxn modelId="{B8E9F838-84F5-4936-A38E-E38DBEFC2EC7}" srcId="{BDB16991-EE05-4755-9A88-B907769560C3}" destId="{02C9F260-C310-4171-8710-2774F67E0674}" srcOrd="0" destOrd="0" parTransId="{70BDABA7-647F-460F-91D6-353D6B21626B}" sibTransId="{62EE93FA-A504-46DF-8CE1-F27C9395F619}"/>
    <dgm:cxn modelId="{675310D2-DA86-430C-B561-366FB272AC53}" type="presOf" srcId="{BDB16991-EE05-4755-9A88-B907769560C3}" destId="{3387F2A6-39AF-4985-B158-56C3A8E04771}" srcOrd="0" destOrd="0" presId="urn:microsoft.com/office/officeart/2005/8/layout/list1"/>
    <dgm:cxn modelId="{B72E7F96-BF82-4E58-8536-E3BF8A9EFB18}" type="presOf" srcId="{41C43744-8897-43BA-B693-52D8FE8EFBEB}" destId="{24791713-8E73-4B38-8A3C-C7A34AAA19D2}" srcOrd="1" destOrd="0" presId="urn:microsoft.com/office/officeart/2005/8/layout/list1"/>
    <dgm:cxn modelId="{556FD63B-FF51-4264-AD0E-D82B2D704705}" type="presOf" srcId="{41C43744-8897-43BA-B693-52D8FE8EFBEB}" destId="{9B5B1369-FF51-4E8B-BD1C-9EFE2E0B8004}" srcOrd="0" destOrd="0" presId="urn:microsoft.com/office/officeart/2005/8/layout/list1"/>
    <dgm:cxn modelId="{55FD1D28-1473-4D64-B499-41EDE4F90355}" type="presParOf" srcId="{3387F2A6-39AF-4985-B158-56C3A8E04771}" destId="{E0809731-6F54-455D-835F-D8B2D4BCAAC6}" srcOrd="0" destOrd="0" presId="urn:microsoft.com/office/officeart/2005/8/layout/list1"/>
    <dgm:cxn modelId="{4809C136-AA05-4F19-8EDC-C9172179D02B}" type="presParOf" srcId="{E0809731-6F54-455D-835F-D8B2D4BCAAC6}" destId="{DB8664DC-A68D-4EFF-B90A-82B54DB9D6A6}" srcOrd="0" destOrd="0" presId="urn:microsoft.com/office/officeart/2005/8/layout/list1"/>
    <dgm:cxn modelId="{1A255869-B7F7-4488-8B66-3721BDC2D252}" type="presParOf" srcId="{E0809731-6F54-455D-835F-D8B2D4BCAAC6}" destId="{53DD5996-6A0B-41F7-A2C4-9F7A83E7BBBF}" srcOrd="1" destOrd="0" presId="urn:microsoft.com/office/officeart/2005/8/layout/list1"/>
    <dgm:cxn modelId="{A4D731DB-E6A9-4D78-A836-6B8628327070}" type="presParOf" srcId="{3387F2A6-39AF-4985-B158-56C3A8E04771}" destId="{BA813DCB-E7AD-4003-87E3-40ED1F975750}" srcOrd="1" destOrd="0" presId="urn:microsoft.com/office/officeart/2005/8/layout/list1"/>
    <dgm:cxn modelId="{3787BE5F-BD9C-4C02-9C88-F70D02204159}" type="presParOf" srcId="{3387F2A6-39AF-4985-B158-56C3A8E04771}" destId="{9D185C6E-B28B-4B2E-8BAC-C96BF4AA2F0E}" srcOrd="2" destOrd="0" presId="urn:microsoft.com/office/officeart/2005/8/layout/list1"/>
    <dgm:cxn modelId="{F6391897-CA2C-4B24-BFD2-CEFC410EEC68}" type="presParOf" srcId="{3387F2A6-39AF-4985-B158-56C3A8E04771}" destId="{950CB8BC-8304-4988-B68E-2DB9F4282DB0}" srcOrd="3" destOrd="0" presId="urn:microsoft.com/office/officeart/2005/8/layout/list1"/>
    <dgm:cxn modelId="{F3F18108-496A-4876-8D24-A485613295A1}" type="presParOf" srcId="{3387F2A6-39AF-4985-B158-56C3A8E04771}" destId="{2D0BD33B-9304-43C1-8539-DC186B6A8D80}" srcOrd="4" destOrd="0" presId="urn:microsoft.com/office/officeart/2005/8/layout/list1"/>
    <dgm:cxn modelId="{37690644-441C-4A0A-92EF-A5F925EC1065}" type="presParOf" srcId="{2D0BD33B-9304-43C1-8539-DC186B6A8D80}" destId="{9B5B1369-FF51-4E8B-BD1C-9EFE2E0B8004}" srcOrd="0" destOrd="0" presId="urn:microsoft.com/office/officeart/2005/8/layout/list1"/>
    <dgm:cxn modelId="{FDD16056-9E02-473F-BB33-423CC9CCB622}" type="presParOf" srcId="{2D0BD33B-9304-43C1-8539-DC186B6A8D80}" destId="{24791713-8E73-4B38-8A3C-C7A34AAA19D2}" srcOrd="1" destOrd="0" presId="urn:microsoft.com/office/officeart/2005/8/layout/list1"/>
    <dgm:cxn modelId="{3F71E8AA-F0B5-42E3-A4E7-5A29EA592B82}" type="presParOf" srcId="{3387F2A6-39AF-4985-B158-56C3A8E04771}" destId="{936B69D5-BF3B-4B39-BB43-AB38B8CE12BB}" srcOrd="5" destOrd="0" presId="urn:microsoft.com/office/officeart/2005/8/layout/list1"/>
    <dgm:cxn modelId="{433D6DA1-01BB-469E-BE94-197A89F06863}" type="presParOf" srcId="{3387F2A6-39AF-4985-B158-56C3A8E04771}" destId="{6855000A-B441-4A0F-A05D-6BDA7289141C}" srcOrd="6" destOrd="0" presId="urn:microsoft.com/office/officeart/2005/8/layout/list1"/>
    <dgm:cxn modelId="{997690A1-BB64-4DE4-BDBB-3CF4878F8588}" type="presParOf" srcId="{3387F2A6-39AF-4985-B158-56C3A8E04771}" destId="{28A47E43-BE21-4B3B-A5A6-AB8DC992AFD2}" srcOrd="7" destOrd="0" presId="urn:microsoft.com/office/officeart/2005/8/layout/list1"/>
    <dgm:cxn modelId="{5D54E09F-5C21-40D0-9183-DAAFD5F767A7}" type="presParOf" srcId="{3387F2A6-39AF-4985-B158-56C3A8E04771}" destId="{6E7B6CA2-BE76-413A-85C1-EAD56192FB29}" srcOrd="8" destOrd="0" presId="urn:microsoft.com/office/officeart/2005/8/layout/list1"/>
    <dgm:cxn modelId="{3F6655CE-5125-44D9-A936-53374A9145A4}" type="presParOf" srcId="{6E7B6CA2-BE76-413A-85C1-EAD56192FB29}" destId="{E0F1532C-9BF4-4A82-A775-8DEE695C250D}" srcOrd="0" destOrd="0" presId="urn:microsoft.com/office/officeart/2005/8/layout/list1"/>
    <dgm:cxn modelId="{3368DA05-2EAB-4467-AA3C-F40625F274FE}" type="presParOf" srcId="{6E7B6CA2-BE76-413A-85C1-EAD56192FB29}" destId="{079AED01-902B-4BC7-891E-FFBBA830D1CD}" srcOrd="1" destOrd="0" presId="urn:microsoft.com/office/officeart/2005/8/layout/list1"/>
    <dgm:cxn modelId="{C7F872F8-CBF9-485F-9D21-D07F5FBA8E96}" type="presParOf" srcId="{3387F2A6-39AF-4985-B158-56C3A8E04771}" destId="{A62E1E9A-F114-4728-A4FD-AE6DA997FCFE}" srcOrd="9" destOrd="0" presId="urn:microsoft.com/office/officeart/2005/8/layout/list1"/>
    <dgm:cxn modelId="{9A96004E-09EC-49CE-B2B9-61956A5B3774}" type="presParOf" srcId="{3387F2A6-39AF-4985-B158-56C3A8E04771}" destId="{24BD67CE-3DDA-4D66-BBB9-5D9D024680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11D24-8B0A-4138-B3E8-B39EB4E4A451}">
      <dsp:nvSpPr>
        <dsp:cNvPr id="0" name=""/>
        <dsp:cNvSpPr/>
      </dsp:nvSpPr>
      <dsp:spPr>
        <a:xfrm>
          <a:off x="0" y="604465"/>
          <a:ext cx="560647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3D942-C17A-4A7E-AAD0-BD3AC0497489}">
      <dsp:nvSpPr>
        <dsp:cNvPr id="0" name=""/>
        <dsp:cNvSpPr/>
      </dsp:nvSpPr>
      <dsp:spPr>
        <a:xfrm>
          <a:off x="252613" y="83128"/>
          <a:ext cx="4954367" cy="77596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338" tIns="0" rIns="148338" bIns="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Acceso a los derechos de todos y especialmente de los grupos más pobres y vulnerables 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290493" y="121008"/>
        <a:ext cx="4878607" cy="700209"/>
      </dsp:txXfrm>
    </dsp:sp>
    <dsp:sp modelId="{6855000A-B441-4A0F-A05D-6BDA7289141C}">
      <dsp:nvSpPr>
        <dsp:cNvPr id="0" name=""/>
        <dsp:cNvSpPr/>
      </dsp:nvSpPr>
      <dsp:spPr>
        <a:xfrm>
          <a:off x="0" y="1780649"/>
          <a:ext cx="560647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91713-8E73-4B38-8A3C-C7A34AAA19D2}">
      <dsp:nvSpPr>
        <dsp:cNvPr id="0" name=""/>
        <dsp:cNvSpPr/>
      </dsp:nvSpPr>
      <dsp:spPr>
        <a:xfrm>
          <a:off x="280323" y="1094065"/>
          <a:ext cx="4799740" cy="922743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338" tIns="0" rIns="148338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Promoción del desarrollo sostenible en Guayana y en Venezuela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325368" y="1139110"/>
        <a:ext cx="4709650" cy="832653"/>
      </dsp:txXfrm>
    </dsp:sp>
    <dsp:sp modelId="{07A0DFB8-C2AE-4761-972A-D1D45998F778}">
      <dsp:nvSpPr>
        <dsp:cNvPr id="0" name=""/>
        <dsp:cNvSpPr/>
      </dsp:nvSpPr>
      <dsp:spPr>
        <a:xfrm>
          <a:off x="0" y="3137806"/>
          <a:ext cx="560647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738319-91D6-4915-A430-5FD2C10B3C36}">
      <dsp:nvSpPr>
        <dsp:cNvPr id="0" name=""/>
        <dsp:cNvSpPr/>
      </dsp:nvSpPr>
      <dsp:spPr>
        <a:xfrm>
          <a:off x="344980" y="2270249"/>
          <a:ext cx="4835924" cy="1103717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338" tIns="0" rIns="148338" bIns="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Resiliencia social para la transformación  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398859" y="2324128"/>
        <a:ext cx="4728166" cy="995959"/>
      </dsp:txXfrm>
    </dsp:sp>
    <dsp:sp modelId="{24BD67CE-3DDA-4D66-BBB9-5D9D02468084}">
      <dsp:nvSpPr>
        <dsp:cNvPr id="0" name=""/>
        <dsp:cNvSpPr/>
      </dsp:nvSpPr>
      <dsp:spPr>
        <a:xfrm>
          <a:off x="0" y="4482834"/>
          <a:ext cx="560647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AED01-902B-4BC7-891E-FFBBA830D1CD}">
      <dsp:nvSpPr>
        <dsp:cNvPr id="0" name=""/>
        <dsp:cNvSpPr/>
      </dsp:nvSpPr>
      <dsp:spPr>
        <a:xfrm>
          <a:off x="280323" y="3627406"/>
          <a:ext cx="4825093" cy="1091588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338" tIns="0" rIns="148338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Responsabilidad para el cuido de la casa común 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333610" y="3680693"/>
        <a:ext cx="4718519" cy="98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185C6E-B28B-4B2E-8BAC-C96BF4AA2F0E}">
      <dsp:nvSpPr>
        <dsp:cNvPr id="0" name=""/>
        <dsp:cNvSpPr/>
      </dsp:nvSpPr>
      <dsp:spPr>
        <a:xfrm>
          <a:off x="0" y="1277862"/>
          <a:ext cx="6262256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DD5996-6A0B-41F7-A2C4-9F7A83E7BBBF}">
      <dsp:nvSpPr>
        <dsp:cNvPr id="0" name=""/>
        <dsp:cNvSpPr/>
      </dsp:nvSpPr>
      <dsp:spPr>
        <a:xfrm>
          <a:off x="521251" y="511037"/>
          <a:ext cx="5515594" cy="139095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89" tIns="0" rIns="165689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Intercambios entre los centros de investigación para complementar las capacidades de coordinación entre centros e institutos locales, regionales e internacionales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589152" y="578938"/>
        <a:ext cx="5379792" cy="1255149"/>
      </dsp:txXfrm>
    </dsp:sp>
    <dsp:sp modelId="{6855000A-B441-4A0F-A05D-6BDA7289141C}">
      <dsp:nvSpPr>
        <dsp:cNvPr id="0" name=""/>
        <dsp:cNvSpPr/>
      </dsp:nvSpPr>
      <dsp:spPr>
        <a:xfrm>
          <a:off x="0" y="2273749"/>
          <a:ext cx="6262256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91713-8E73-4B38-8A3C-C7A34AAA19D2}">
      <dsp:nvSpPr>
        <dsp:cNvPr id="0" name=""/>
        <dsp:cNvSpPr/>
      </dsp:nvSpPr>
      <dsp:spPr>
        <a:xfrm>
          <a:off x="726960" y="2281547"/>
          <a:ext cx="5261829" cy="834908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89" tIns="0" rIns="165689" bIns="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Vínculos entre  académicos, investigadores, y docentes ubicados en distintos lugares del mundo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767717" y="2322304"/>
        <a:ext cx="5180315" cy="753394"/>
      </dsp:txXfrm>
    </dsp:sp>
    <dsp:sp modelId="{24BD67CE-3DDA-4D66-BBB9-5D9D02468084}">
      <dsp:nvSpPr>
        <dsp:cNvPr id="0" name=""/>
        <dsp:cNvSpPr/>
      </dsp:nvSpPr>
      <dsp:spPr>
        <a:xfrm>
          <a:off x="0" y="4141673"/>
          <a:ext cx="6262256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AED01-902B-4BC7-891E-FFBBA830D1CD}">
      <dsp:nvSpPr>
        <dsp:cNvPr id="0" name=""/>
        <dsp:cNvSpPr/>
      </dsp:nvSpPr>
      <dsp:spPr>
        <a:xfrm>
          <a:off x="624425" y="3467201"/>
          <a:ext cx="5250168" cy="120011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89" tIns="0" rIns="165689" bIns="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Bodoni MT" panose="02070603080606020203" pitchFamily="18" charset="0"/>
            </a:rPr>
            <a:t>Ejecución de proyectos regionales de investigación conjuntos para la resolución de los problemas sociales compartidos</a:t>
          </a:r>
          <a:endParaRPr lang="en-US" sz="2000" kern="1200" dirty="0">
            <a:latin typeface="Bodoni MT" panose="02070603080606020203" pitchFamily="18" charset="0"/>
          </a:endParaRPr>
        </a:p>
      </dsp:txBody>
      <dsp:txXfrm>
        <a:off x="683010" y="3525786"/>
        <a:ext cx="5132998" cy="1082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9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4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4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89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2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1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6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9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1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CD6E5-C1BD-484F-ABAB-5566685AB3C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1D6D-CC55-4B57-B50F-274FAD6CE97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8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9504" y="1523294"/>
            <a:ext cx="9144000" cy="2387600"/>
          </a:xfrm>
        </p:spPr>
        <p:txBody>
          <a:bodyPr>
            <a:normAutofit/>
          </a:bodyPr>
          <a:lstStyle/>
          <a:p>
            <a:r>
              <a:rPr lang="es-ES" sz="5400" dirty="0" smtClean="0">
                <a:latin typeface="Bodoni MT" panose="02070603080606020203" pitchFamily="18" charset="0"/>
              </a:rPr>
              <a:t>Investigación social en </a:t>
            </a:r>
            <a:br>
              <a:rPr lang="es-ES" sz="5400" dirty="0" smtClean="0">
                <a:latin typeface="Bodoni MT" panose="02070603080606020203" pitchFamily="18" charset="0"/>
              </a:rPr>
            </a:br>
            <a:r>
              <a:rPr lang="es-ES" sz="5400" dirty="0" smtClean="0">
                <a:latin typeface="Bodoni MT" panose="02070603080606020203" pitchFamily="18" charset="0"/>
              </a:rPr>
              <a:t>Venezuela  </a:t>
            </a:r>
            <a:endParaRPr lang="en-US" sz="5400" dirty="0">
              <a:latin typeface="Bodoni MT" panose="02070603080606020203" pitchFamily="18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752435" y="4151892"/>
            <a:ext cx="7740074" cy="760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Bodoni MT" panose="02070603080606020203" pitchFamily="18" charset="0"/>
              </a:rPr>
              <a:t>¿Superar </a:t>
            </a:r>
            <a:r>
              <a:rPr lang="es-ES" dirty="0">
                <a:latin typeface="Bodoni MT" panose="02070603080606020203" pitchFamily="18" charset="0"/>
              </a:rPr>
              <a:t>las secuelas del </a:t>
            </a:r>
            <a:r>
              <a:rPr lang="es-ES" dirty="0" smtClean="0">
                <a:latin typeface="Bodoni MT" panose="02070603080606020203" pitchFamily="18" charset="0"/>
              </a:rPr>
              <a:t>COVID-19 o investigar en contextos de crisis integral ?</a:t>
            </a:r>
            <a:endParaRPr lang="es-ES" dirty="0">
              <a:latin typeface="Bodoni MT" panose="02070603080606020203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793018" y="6488668"/>
            <a:ext cx="339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Bodoni MT" panose="02070603080606020203" pitchFamily="18" charset="0"/>
              </a:rPr>
              <a:t>Dra. </a:t>
            </a:r>
            <a:r>
              <a:rPr lang="es-ES" dirty="0" err="1" smtClean="0">
                <a:latin typeface="Bodoni MT" panose="02070603080606020203" pitchFamily="18" charset="0"/>
              </a:rPr>
              <a:t>Aiskel</a:t>
            </a:r>
            <a:r>
              <a:rPr lang="es-ES" dirty="0" smtClean="0">
                <a:latin typeface="Bodoni MT" panose="02070603080606020203" pitchFamily="18" charset="0"/>
              </a:rPr>
              <a:t> Andrade Mantilla</a:t>
            </a:r>
            <a:endParaRPr lang="en-US" dirty="0">
              <a:latin typeface="Bodoni MT" panose="02070603080606020203" pitchFamily="18" charset="0"/>
            </a:endParaRPr>
          </a:p>
        </p:txBody>
      </p:sp>
      <p:pic>
        <p:nvPicPr>
          <p:cNvPr id="9" name="Picture 3" descr="CIEPV_Completo 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11" y="157646"/>
            <a:ext cx="4364037" cy="81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68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22399" y="-49866"/>
            <a:ext cx="96058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latin typeface="Bodoni MT" panose="02070603080606020203" pitchFamily="18" charset="0"/>
              </a:rPr>
              <a:t>El contexto de la investigación en Venezuela</a:t>
            </a:r>
          </a:p>
          <a:p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7790873" y="1173475"/>
            <a:ext cx="3408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Bodoni MT" panose="02070603080606020203" pitchFamily="18" charset="0"/>
              </a:rPr>
              <a:t>“Crisis de personas, de salud y de bienestar”. </a:t>
            </a:r>
            <a:r>
              <a:rPr lang="es-ES" sz="2000" dirty="0" err="1" smtClean="0">
                <a:latin typeface="Bodoni MT" panose="02070603080606020203" pitchFamily="18" charset="0"/>
              </a:rPr>
              <a:t>Cepal</a:t>
            </a:r>
            <a:endParaRPr lang="en-US" sz="2000" dirty="0">
              <a:latin typeface="Bodoni MT" panose="02070603080606020203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15183" y="1091628"/>
            <a:ext cx="37807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Bodoni MT" panose="02070603080606020203" pitchFamily="18" charset="0"/>
              </a:rPr>
              <a:t>Contexto económico y social de crisis aguda antes de la aparición del Covid-19</a:t>
            </a:r>
          </a:p>
          <a:p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873" y="1874564"/>
            <a:ext cx="3786909" cy="2948193"/>
          </a:xfrm>
          <a:prstGeom prst="rect">
            <a:avLst/>
          </a:prstGeom>
        </p:spPr>
      </p:pic>
      <p:pic>
        <p:nvPicPr>
          <p:cNvPr id="1026" name="Picture 2" descr="OCDE: Venezuela, cuarto lugar mundial en migración | El Mundo | DW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08" y="2090848"/>
            <a:ext cx="3790502" cy="264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40808" y="4649409"/>
            <a:ext cx="2730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Bodoni MT" panose="02070603080606020203" pitchFamily="18" charset="0"/>
              </a:rPr>
              <a:t>Fuente: DW</a:t>
            </a:r>
            <a:endParaRPr lang="en-US" sz="1000" dirty="0">
              <a:latin typeface="Bodoni MT" panose="020706030806060202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352873" y="4941919"/>
            <a:ext cx="45811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  <a:ea typeface="Times New Roman" panose="02020603050405020304" pitchFamily="18" charset="0"/>
              </a:rPr>
              <a:t>La Universidad debe incidir en el  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  <a:ea typeface="Times New Roman" panose="02020603050405020304" pitchFamily="18" charset="0"/>
              </a:rPr>
              <a:t>bienestar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  <a:ea typeface="Times New Roman" panose="02020603050405020304" pitchFamily="18" charset="0"/>
              </a:rPr>
              <a:t>social 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  <a:ea typeface="Times New Roman" panose="02020603050405020304" pitchFamily="18" charset="0"/>
              </a:rPr>
              <a:t>de la región en la que opera.</a:t>
            </a:r>
            <a:endParaRPr lang="en-US" sz="2400" dirty="0">
              <a:latin typeface="Bodoni MT" panose="020706030806060202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0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71885" y="233978"/>
            <a:ext cx="7848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Bodoni MT" panose="02070603080606020203" pitchFamily="18" charset="0"/>
              </a:rPr>
              <a:t>La Universidad de investigación </a:t>
            </a:r>
            <a:endParaRPr lang="en-US" sz="4000" dirty="0">
              <a:latin typeface="Bodoni MT" panose="02070603080606020203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86261" y="1951495"/>
            <a:ext cx="42483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Agenda para la incidencia social.</a:t>
            </a: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808807398"/>
              </p:ext>
            </p:extLst>
          </p:nvPr>
        </p:nvGraphicFramePr>
        <p:xfrm>
          <a:off x="5615708" y="1505527"/>
          <a:ext cx="5606473" cy="4950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86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75344" y="227811"/>
            <a:ext cx="7848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Bodoni MT" panose="02070603080606020203" pitchFamily="18" charset="0"/>
              </a:rPr>
              <a:t>La Universidad de investigación </a:t>
            </a:r>
            <a:endParaRPr lang="en-US" sz="4000" dirty="0">
              <a:latin typeface="Bodoni MT" panose="02070603080606020203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87925" y="2043858"/>
            <a:ext cx="41748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de capacidades para proseguir en la transformación de una Universidad de docencia en una Universidad de Investigación.</a:t>
            </a:r>
            <a:endParaRPr lang="en-US" sz="2400" dirty="0">
              <a:latin typeface="Bodoni MT" panose="02070603080606020203" pitchFamily="18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4271018169"/>
              </p:ext>
            </p:extLst>
          </p:nvPr>
        </p:nvGraphicFramePr>
        <p:xfrm>
          <a:off x="5163128" y="1283854"/>
          <a:ext cx="6262256" cy="5200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01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87435" y="0"/>
            <a:ext cx="5979009" cy="731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900"/>
              </a:spcAft>
            </a:pPr>
            <a:r>
              <a:rPr lang="es-ES" sz="4000" dirty="0" smtClean="0">
                <a:solidFill>
                  <a:srgbClr val="383838"/>
                </a:solidFill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¿Recuperar </a:t>
            </a:r>
            <a:r>
              <a:rPr lang="es-ES" sz="4000" dirty="0">
                <a:solidFill>
                  <a:srgbClr val="383838"/>
                </a:solidFill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sz="4000" dirty="0" smtClean="0">
                <a:solidFill>
                  <a:srgbClr val="383838"/>
                </a:solidFill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normalidad?</a:t>
            </a:r>
            <a:endParaRPr lang="en-US" sz="4000" dirty="0">
              <a:effectLst/>
              <a:latin typeface="Bodoni MT" panose="02070603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297383" y="1173796"/>
            <a:ext cx="58946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/>
              <a:t> </a:t>
            </a:r>
            <a:r>
              <a:rPr lang="es-ES" dirty="0" smtClean="0">
                <a:latin typeface="Bodoni MT" panose="02070603080606020203" pitchFamily="18" charset="0"/>
              </a:rPr>
              <a:t>“… La </a:t>
            </a:r>
            <a:r>
              <a:rPr lang="es-ES" dirty="0">
                <a:latin typeface="Bodoni MT" panose="02070603080606020203" pitchFamily="18" charset="0"/>
              </a:rPr>
              <a:t>creatividad nace de la angustia, como el día nace de la noche oscura </a:t>
            </a:r>
            <a:r>
              <a:rPr lang="es-ES" dirty="0" smtClean="0">
                <a:latin typeface="Bodoni MT" panose="02070603080606020203" pitchFamily="18" charset="0"/>
              </a:rPr>
              <a:t>. Es </a:t>
            </a:r>
            <a:r>
              <a:rPr lang="es-ES" dirty="0">
                <a:latin typeface="Bodoni MT" panose="02070603080606020203" pitchFamily="18" charset="0"/>
              </a:rPr>
              <a:t>en la crisis donde nace la inventiva, los descubrimientos y las grandes estrategias”… </a:t>
            </a:r>
            <a:endParaRPr lang="es-ES" dirty="0" smtClean="0">
              <a:latin typeface="Bodoni MT" panose="02070603080606020203" pitchFamily="18" charset="0"/>
            </a:endParaRPr>
          </a:p>
          <a:p>
            <a:pPr algn="r"/>
            <a:r>
              <a:rPr lang="es-ES" i="0" dirty="0" smtClean="0">
                <a:solidFill>
                  <a:srgbClr val="333333"/>
                </a:solidFill>
                <a:effectLst/>
                <a:latin typeface="Bodoni MT" panose="02070603080606020203" pitchFamily="18" charset="0"/>
              </a:rPr>
              <a:t>Albert Einstein</a:t>
            </a:r>
            <a:endParaRPr lang="en-US" dirty="0">
              <a:latin typeface="Bodoni MT" panose="02070603080606020203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404826" y="2937211"/>
            <a:ext cx="10242228" cy="2822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350"/>
              </a:spcAft>
            </a:pPr>
            <a:r>
              <a:rPr lang="es-ES" sz="2400" dirty="0" smtClean="0"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Reinventar las estrategias para aportar soluciones creativas e innovadoras a los complejos problemas sociales (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salud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</a:rPr>
              <a:t>,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educación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</a:rPr>
              <a:t>,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vivienda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</a:rPr>
              <a:t>,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seguridad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</a:rPr>
              <a:t>,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 </a:t>
            </a:r>
            <a:r>
              <a:rPr lang="es-ES" sz="2400" dirty="0">
                <a:solidFill>
                  <a:srgbClr val="000000"/>
                </a:solidFill>
                <a:latin typeface="Bodoni MT" panose="02070603080606020203" pitchFamily="18" charset="0"/>
              </a:rPr>
              <a:t>empleo, </a:t>
            </a:r>
            <a:r>
              <a:rPr lang="es-ES" sz="2400" dirty="0" smtClean="0">
                <a:solidFill>
                  <a:srgbClr val="000000"/>
                </a:solidFill>
                <a:latin typeface="Bodoni MT" panose="02070603080606020203" pitchFamily="18" charset="0"/>
              </a:rPr>
              <a:t>nutrición) </a:t>
            </a:r>
            <a:r>
              <a:rPr lang="es-ES" sz="2400" dirty="0" smtClean="0"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nos afectan y que van a seguir afectándonos </a:t>
            </a:r>
          </a:p>
          <a:p>
            <a:pPr algn="just" fontAlgn="base">
              <a:lnSpc>
                <a:spcPct val="107000"/>
              </a:lnSpc>
              <a:spcAft>
                <a:spcPts val="1350"/>
              </a:spcAft>
            </a:pPr>
            <a:endParaRPr lang="es-ES" sz="2400" dirty="0">
              <a:latin typeface="Bodoni MT" panose="020706030806060202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1350"/>
              </a:spcAft>
            </a:pPr>
            <a:r>
              <a:rPr lang="es-ES" sz="2400" dirty="0" smtClean="0"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Seguir aportando desde la investigación, con pasión, innovación y creatividad por una vuelta a la normalidad en Venezuela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18731" y="1191926"/>
            <a:ext cx="103947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endParaRPr lang="es-ES" dirty="0" smtClean="0">
              <a:solidFill>
                <a:srgbClr val="282828"/>
              </a:solidFill>
              <a:latin typeface="Source Serif Pro"/>
            </a:endParaRPr>
          </a:p>
          <a:p>
            <a:pPr marL="342900" indent="-342900">
              <a:buAutoNum type="arabicPeriod"/>
            </a:pPr>
            <a:endParaRPr lang="es-ES" dirty="0">
              <a:solidFill>
                <a:srgbClr val="282828"/>
              </a:solidFill>
              <a:latin typeface="Source Serif Pro"/>
            </a:endParaRPr>
          </a:p>
          <a:p>
            <a:pPr marL="342900" indent="-342900">
              <a:buAutoNum type="arabicPeriod"/>
            </a:pPr>
            <a:endParaRPr lang="es-ES" dirty="0" smtClean="0">
              <a:solidFill>
                <a:srgbClr val="282828"/>
              </a:solidFill>
              <a:latin typeface="Source Serif Pro"/>
            </a:endParaRPr>
          </a:p>
          <a:p>
            <a:r>
              <a:rPr lang="es-ES" sz="2400" dirty="0" smtClean="0">
                <a:solidFill>
                  <a:srgbClr val="282828"/>
                </a:solidFill>
                <a:latin typeface="Bodoni MT" panose="02070603080606020203" pitchFamily="18" charset="0"/>
              </a:rPr>
              <a:t>Impulsar el conocimiento colaborativo, asociativo y abierto en la investigación social.</a:t>
            </a:r>
          </a:p>
          <a:p>
            <a:endParaRPr lang="es-ES" sz="2400" dirty="0">
              <a:solidFill>
                <a:srgbClr val="282828"/>
              </a:solidFill>
              <a:latin typeface="Bodoni MT" panose="02070603080606020203" pitchFamily="18" charset="0"/>
            </a:endParaRPr>
          </a:p>
          <a:p>
            <a:endParaRPr lang="es-ES" sz="2400" dirty="0">
              <a:solidFill>
                <a:srgbClr val="282828"/>
              </a:solidFill>
              <a:latin typeface="Bodoni MT" panose="02070603080606020203" pitchFamily="18" charset="0"/>
            </a:endParaRPr>
          </a:p>
          <a:p>
            <a:r>
              <a:rPr lang="es-ES" sz="2400" dirty="0">
                <a:solidFill>
                  <a:srgbClr val="282828"/>
                </a:solidFill>
                <a:latin typeface="Bodoni MT" panose="02070603080606020203" pitchFamily="18" charset="0"/>
              </a:rPr>
              <a:t> </a:t>
            </a:r>
            <a:r>
              <a:rPr lang="es-ES" sz="2400" dirty="0" smtClean="0">
                <a:solidFill>
                  <a:srgbClr val="282828"/>
                </a:solidFill>
                <a:latin typeface="Bodoni MT" panose="02070603080606020203" pitchFamily="18" charset="0"/>
              </a:rPr>
              <a:t>Desarrollar herramientas para la obtención de datos a bajo costos.</a:t>
            </a:r>
          </a:p>
          <a:p>
            <a:endParaRPr lang="es-ES" sz="2400" dirty="0">
              <a:solidFill>
                <a:srgbClr val="282828"/>
              </a:solidFill>
              <a:latin typeface="Bodoni MT" panose="02070603080606020203" pitchFamily="18" charset="0"/>
            </a:endParaRPr>
          </a:p>
          <a:p>
            <a:endParaRPr lang="es-ES" sz="2400" dirty="0" smtClean="0">
              <a:solidFill>
                <a:srgbClr val="282828"/>
              </a:solidFill>
              <a:latin typeface="Bodoni MT" panose="02070603080606020203" pitchFamily="18" charset="0"/>
            </a:endParaRPr>
          </a:p>
          <a:p>
            <a:r>
              <a:rPr lang="es-ES" sz="2400" dirty="0">
                <a:solidFill>
                  <a:srgbClr val="282828"/>
                </a:solidFill>
                <a:latin typeface="Bodoni MT" panose="02070603080606020203" pitchFamily="18" charset="0"/>
              </a:rPr>
              <a:t>Comunicación eficiente de la Universidad, y </a:t>
            </a:r>
            <a:r>
              <a:rPr lang="es-ES" sz="2400" dirty="0" smtClean="0">
                <a:solidFill>
                  <a:srgbClr val="282828"/>
                </a:solidFill>
                <a:latin typeface="Bodoni MT" panose="02070603080606020203" pitchFamily="18" charset="0"/>
              </a:rPr>
              <a:t>de sus </a:t>
            </a:r>
            <a:r>
              <a:rPr lang="es-ES" sz="2400" dirty="0">
                <a:solidFill>
                  <a:srgbClr val="282828"/>
                </a:solidFill>
                <a:latin typeface="Bodoni MT" panose="02070603080606020203" pitchFamily="18" charset="0"/>
              </a:rPr>
              <a:t>centros de </a:t>
            </a:r>
            <a:r>
              <a:rPr lang="es-ES" sz="2400" dirty="0" smtClean="0">
                <a:solidFill>
                  <a:srgbClr val="282828"/>
                </a:solidFill>
                <a:latin typeface="Bodoni MT" panose="02070603080606020203" pitchFamily="18" charset="0"/>
              </a:rPr>
              <a:t>investigación,  </a:t>
            </a:r>
            <a:r>
              <a:rPr lang="es-ES" sz="2400" dirty="0">
                <a:solidFill>
                  <a:srgbClr val="282828"/>
                </a:solidFill>
                <a:latin typeface="Bodoni MT" panose="02070603080606020203" pitchFamily="18" charset="0"/>
              </a:rPr>
              <a:t>con la sociedad</a:t>
            </a:r>
          </a:p>
          <a:p>
            <a:pPr marL="342900" indent="-342900">
              <a:buAutoNum type="arabicPeriod"/>
            </a:pPr>
            <a:endParaRPr lang="es-ES" sz="2400" dirty="0">
              <a:solidFill>
                <a:srgbClr val="282828"/>
              </a:solidFill>
              <a:latin typeface="Source Serif Pro"/>
            </a:endParaRPr>
          </a:p>
          <a:p>
            <a:pPr marL="342900" indent="-342900">
              <a:buAutoNum type="arabicPeriod"/>
            </a:pPr>
            <a:endParaRPr lang="es-ES" b="0" i="0" dirty="0">
              <a:solidFill>
                <a:srgbClr val="282828"/>
              </a:solidFill>
              <a:effectLst/>
              <a:latin typeface="Source Serif Pro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02936" y="0"/>
            <a:ext cx="10127388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900"/>
              </a:spcAft>
            </a:pPr>
            <a:r>
              <a:rPr lang="es-ES" sz="4000" dirty="0" smtClean="0">
                <a:solidFill>
                  <a:srgbClr val="383838"/>
                </a:solidFill>
                <a:latin typeface="Bodoni MT" panose="020706030806060202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Desafíos para la Universidad de Investigación</a:t>
            </a:r>
            <a:endParaRPr lang="en-US" sz="4000" dirty="0">
              <a:effectLst/>
              <a:latin typeface="Bodoni MT" panose="02070603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5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274</Words>
  <Application>Microsoft Office PowerPoint</Application>
  <PresentationFormat>Personalizado</PresentationFormat>
  <Paragraphs>36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Investigación social en  Venezuela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adm2k</dc:creator>
  <cp:lastModifiedBy>Aiskell Andrade</cp:lastModifiedBy>
  <cp:revision>50</cp:revision>
  <dcterms:created xsi:type="dcterms:W3CDTF">2020-06-02T16:16:33Z</dcterms:created>
  <dcterms:modified xsi:type="dcterms:W3CDTF">2021-10-04T15:11:31Z</dcterms:modified>
</cp:coreProperties>
</file>