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1486D6-6389-434F-A815-0E0767C537A2}" v="5" dt="2024-02-29T14:35:45.0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97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1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97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16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0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5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7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88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8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06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A491-20BA-41AA-8819-4F3EDFF37DF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7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8B768-34D5-C830-8BDA-14226B896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FE77E74-4C18-6C7C-997C-BD9A09A1B892}"/>
              </a:ext>
            </a:extLst>
          </p:cNvPr>
          <p:cNvGrpSpPr/>
          <p:nvPr/>
        </p:nvGrpSpPr>
        <p:grpSpPr>
          <a:xfrm>
            <a:off x="0" y="329667"/>
            <a:ext cx="9149758" cy="6188492"/>
            <a:chOff x="0" y="329667"/>
            <a:chExt cx="9149758" cy="618849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5A1C5A-467B-1197-74D4-E3017CC50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30000"/>
            </a:blip>
            <a:stretch>
              <a:fillRect/>
            </a:stretch>
          </p:blipFill>
          <p:spPr>
            <a:xfrm>
              <a:off x="0" y="2317278"/>
              <a:ext cx="9144000" cy="215057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D764708-42F7-71BA-6ACB-6AA3871F0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8" y="329667"/>
              <a:ext cx="9144000" cy="215188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5A99F52-7887-B886-E587-5DD8FFFD4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366271"/>
              <a:ext cx="9144000" cy="2151888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1ABA425-D4CA-32BC-1BBC-77A506B2E234}"/>
              </a:ext>
            </a:extLst>
          </p:cNvPr>
          <p:cNvSpPr txBox="1"/>
          <p:nvPr/>
        </p:nvSpPr>
        <p:spPr>
          <a:xfrm>
            <a:off x="1121433" y="2700068"/>
            <a:ext cx="77982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900" b="1" kern="0" spc="250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METODOLOGÍAS</a:t>
            </a:r>
            <a:r>
              <a:rPr lang="es-ES" sz="2900" b="1" spc="19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s-ES" sz="2900" b="1" dirty="0"/>
              <a:t>					    </a:t>
            </a:r>
            <a:r>
              <a:rPr lang="es-ES" sz="2800" dirty="0"/>
              <a:t>12/03/24</a:t>
            </a:r>
            <a:endParaRPr lang="es-ES" sz="2800" b="1" dirty="0"/>
          </a:p>
          <a:p>
            <a:r>
              <a:rPr lang="es-ES" sz="2900" b="1" spc="550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	 </a:t>
            </a:r>
            <a:r>
              <a:rPr lang="es-ES" sz="2900" b="1" spc="330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DE ANÁLISIS </a:t>
            </a:r>
            <a:r>
              <a:rPr lang="es-ES" sz="2900" b="1" dirty="0"/>
              <a:t>					</a:t>
            </a:r>
            <a:r>
              <a:rPr lang="es-ES" sz="2800" b="1" dirty="0"/>
              <a:t>	</a:t>
            </a:r>
            <a:r>
              <a:rPr lang="es-ES" sz="2800" dirty="0"/>
              <a:t>9:00 AM</a:t>
            </a:r>
          </a:p>
          <a:p>
            <a:r>
              <a:rPr lang="es-ES" sz="2900" b="1" kern="0" spc="340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EN DISEÑO URBANO</a:t>
            </a:r>
            <a:r>
              <a:rPr lang="es-ES" sz="2900" b="1" dirty="0"/>
              <a:t>			</a:t>
            </a:r>
            <a:r>
              <a:rPr lang="es-ES" b="1" dirty="0"/>
              <a:t>Jorge Villota Peña</a:t>
            </a:r>
            <a:endParaRPr lang="en-US" b="1" dirty="0"/>
          </a:p>
        </p:txBody>
      </p:sp>
      <p:pic>
        <p:nvPicPr>
          <p:cNvPr id="1026" name="Picture 2" descr="Uso Correcto del Logo Institucional • UCAB">
            <a:extLst>
              <a:ext uri="{FF2B5EF4-FFF2-40B4-BE49-F238E27FC236}">
                <a16:creationId xmlns:a16="http://schemas.microsoft.com/office/drawing/2014/main" id="{E06F0B87-B27B-3174-7B1F-C33947B61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68" y="260751"/>
            <a:ext cx="658393" cy="66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23F04DBD-B2B7-D739-2026-464035E9AE83}"/>
              </a:ext>
            </a:extLst>
          </p:cNvPr>
          <p:cNvGrpSpPr/>
          <p:nvPr/>
        </p:nvGrpSpPr>
        <p:grpSpPr>
          <a:xfrm>
            <a:off x="8121146" y="253832"/>
            <a:ext cx="764062" cy="809281"/>
            <a:chOff x="8121146" y="236580"/>
            <a:chExt cx="764062" cy="80928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9FB7932-F9E6-A148-37FC-B523BC367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55650" y="236580"/>
              <a:ext cx="690113" cy="4779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8025C91-019A-311D-C306-4111FBBF095E}"/>
                </a:ext>
              </a:extLst>
            </p:cNvPr>
            <p:cNvSpPr txBox="1"/>
            <p:nvPr/>
          </p:nvSpPr>
          <p:spPr>
            <a:xfrm>
              <a:off x="8121146" y="676529"/>
              <a:ext cx="764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USB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CFB1545-C2D4-F5F0-DB22-11AC84C1FC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1492" y="208995"/>
            <a:ext cx="3042168" cy="24264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285709-A39D-9057-F072-9C0B656B6C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8751" y="205091"/>
            <a:ext cx="3042168" cy="24264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7D9AC03-D55A-AE5C-5735-B8FA219881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0118" y="4226971"/>
            <a:ext cx="3060457" cy="24325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5F6DABC-B49B-18E2-FFB7-3662CB40F6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7377" y="4229020"/>
            <a:ext cx="3042168" cy="24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37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408</TotalTime>
  <Words>30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Villota Peña</dc:creator>
  <cp:lastModifiedBy>Jorge Villota Peña</cp:lastModifiedBy>
  <cp:revision>11</cp:revision>
  <dcterms:created xsi:type="dcterms:W3CDTF">2024-02-26T13:45:49Z</dcterms:created>
  <dcterms:modified xsi:type="dcterms:W3CDTF">2024-03-04T13:24:43Z</dcterms:modified>
</cp:coreProperties>
</file>