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501" r:id="rId2"/>
    <p:sldId id="256" r:id="rId3"/>
    <p:sldId id="257" r:id="rId4"/>
    <p:sldId id="276" r:id="rId5"/>
    <p:sldId id="258" r:id="rId6"/>
    <p:sldId id="259" r:id="rId7"/>
    <p:sldId id="260" r:id="rId8"/>
    <p:sldId id="261" r:id="rId9"/>
    <p:sldId id="264" r:id="rId10"/>
    <p:sldId id="265" r:id="rId11"/>
    <p:sldId id="266" r:id="rId12"/>
    <p:sldId id="262" r:id="rId13"/>
    <p:sldId id="263" r:id="rId14"/>
    <p:sldId id="267" r:id="rId15"/>
    <p:sldId id="268" r:id="rId16"/>
    <p:sldId id="269" r:id="rId17"/>
    <p:sldId id="270" r:id="rId18"/>
    <p:sldId id="271" r:id="rId19"/>
    <p:sldId id="272" r:id="rId20"/>
    <p:sldId id="277" r:id="rId21"/>
  </p:sldIdLst>
  <p:sldSz cx="12192000" cy="6858000"/>
  <p:notesSz cx="6858000" cy="9144000"/>
  <p:defaultTextStyle>
    <a:defPPr>
      <a:defRPr lang="es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1DB24B-9ACA-49DC-AC2C-EA01EC5F740C}" v="33" dt="2022-07-19T14:13:54.7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909"/>
  </p:normalViewPr>
  <p:slideViewPr>
    <p:cSldViewPr snapToGrid="0" snapToObjects="1">
      <p:cViewPr>
        <p:scale>
          <a:sx n="79" d="100"/>
          <a:sy n="79" d="100"/>
        </p:scale>
        <p:origin x="-360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ado Fuguet" userId="8948c30624e8b059" providerId="LiveId" clId="{3E1DB24B-9ACA-49DC-AC2C-EA01EC5F740C}"/>
    <pc:docChg chg="custSel delSld modSld modMainMaster">
      <pc:chgData name="Amado Fuguet" userId="8948c30624e8b059" providerId="LiveId" clId="{3E1DB24B-9ACA-49DC-AC2C-EA01EC5F740C}" dt="2022-07-19T14:16:12.578" v="270" actId="403"/>
      <pc:docMkLst>
        <pc:docMk/>
      </pc:docMkLst>
      <pc:sldChg chg="delSp modSp mod">
        <pc:chgData name="Amado Fuguet" userId="8948c30624e8b059" providerId="LiveId" clId="{3E1DB24B-9ACA-49DC-AC2C-EA01EC5F740C}" dt="2022-07-19T14:08:58.097" v="199" actId="313"/>
        <pc:sldMkLst>
          <pc:docMk/>
          <pc:sldMk cId="2607232785" sldId="256"/>
        </pc:sldMkLst>
        <pc:spChg chg="mod">
          <ac:chgData name="Amado Fuguet" userId="8948c30624e8b059" providerId="LiveId" clId="{3E1DB24B-9ACA-49DC-AC2C-EA01EC5F740C}" dt="2022-07-19T14:08:58.097" v="199" actId="313"/>
          <ac:spMkLst>
            <pc:docMk/>
            <pc:sldMk cId="2607232785" sldId="256"/>
            <ac:spMk id="2" creationId="{5F819C49-0F72-CBD6-770E-DA14ECC3A79B}"/>
          </ac:spMkLst>
        </pc:spChg>
        <pc:spChg chg="del">
          <ac:chgData name="Amado Fuguet" userId="8948c30624e8b059" providerId="LiveId" clId="{3E1DB24B-9ACA-49DC-AC2C-EA01EC5F740C}" dt="2022-07-19T13:48:57.886" v="8" actId="478"/>
          <ac:spMkLst>
            <pc:docMk/>
            <pc:sldMk cId="2607232785" sldId="256"/>
            <ac:spMk id="3" creationId="{93B6E6D5-9262-4F65-D6A9-14035D13648F}"/>
          </ac:spMkLst>
        </pc:spChg>
      </pc:sldChg>
      <pc:sldChg chg="modSp mod">
        <pc:chgData name="Amado Fuguet" userId="8948c30624e8b059" providerId="LiveId" clId="{3E1DB24B-9ACA-49DC-AC2C-EA01EC5F740C}" dt="2022-07-19T13:53:18.651" v="20" actId="207"/>
        <pc:sldMkLst>
          <pc:docMk/>
          <pc:sldMk cId="1457140465" sldId="257"/>
        </pc:sldMkLst>
        <pc:spChg chg="mod">
          <ac:chgData name="Amado Fuguet" userId="8948c30624e8b059" providerId="LiveId" clId="{3E1DB24B-9ACA-49DC-AC2C-EA01EC5F740C}" dt="2022-07-19T13:53:18.651" v="20" actId="207"/>
          <ac:spMkLst>
            <pc:docMk/>
            <pc:sldMk cId="1457140465" sldId="257"/>
            <ac:spMk id="2" creationId="{EBDEA110-88B7-AA72-8A3D-DC3F726AB3DD}"/>
          </ac:spMkLst>
        </pc:spChg>
        <pc:spChg chg="mod">
          <ac:chgData name="Amado Fuguet" userId="8948c30624e8b059" providerId="LiveId" clId="{3E1DB24B-9ACA-49DC-AC2C-EA01EC5F740C}" dt="2022-07-19T13:53:10.921" v="18" actId="1076"/>
          <ac:spMkLst>
            <pc:docMk/>
            <pc:sldMk cId="1457140465" sldId="257"/>
            <ac:spMk id="3" creationId="{E022F960-88D8-68DD-1F02-CBD9A0B6F4EC}"/>
          </ac:spMkLst>
        </pc:spChg>
      </pc:sldChg>
      <pc:sldChg chg="addSp modSp mod">
        <pc:chgData name="Amado Fuguet" userId="8948c30624e8b059" providerId="LiveId" clId="{3E1DB24B-9ACA-49DC-AC2C-EA01EC5F740C}" dt="2022-07-19T14:09:53.330" v="200" actId="20577"/>
        <pc:sldMkLst>
          <pc:docMk/>
          <pc:sldMk cId="2304642592" sldId="258"/>
        </pc:sldMkLst>
        <pc:spChg chg="mod">
          <ac:chgData name="Amado Fuguet" userId="8948c30624e8b059" providerId="LiveId" clId="{3E1DB24B-9ACA-49DC-AC2C-EA01EC5F740C}" dt="2022-07-19T13:59:15.313" v="71" actId="5793"/>
          <ac:spMkLst>
            <pc:docMk/>
            <pc:sldMk cId="2304642592" sldId="258"/>
            <ac:spMk id="2" creationId="{570CCCD4-C6B7-F7AA-813E-194A4CACC627}"/>
          </ac:spMkLst>
        </pc:spChg>
        <pc:spChg chg="mod">
          <ac:chgData name="Amado Fuguet" userId="8948c30624e8b059" providerId="LiveId" clId="{3E1DB24B-9ACA-49DC-AC2C-EA01EC5F740C}" dt="2022-07-19T14:09:53.330" v="200" actId="20577"/>
          <ac:spMkLst>
            <pc:docMk/>
            <pc:sldMk cId="2304642592" sldId="258"/>
            <ac:spMk id="3" creationId="{B57ED52D-33D2-1E93-9CD9-FE6F1B3592E2}"/>
          </ac:spMkLst>
        </pc:spChg>
        <pc:picChg chg="add mod">
          <ac:chgData name="Amado Fuguet" userId="8948c30624e8b059" providerId="LiveId" clId="{3E1DB24B-9ACA-49DC-AC2C-EA01EC5F740C}" dt="2022-07-19T13:54:53.018" v="27" actId="1076"/>
          <ac:picMkLst>
            <pc:docMk/>
            <pc:sldMk cId="2304642592" sldId="258"/>
            <ac:picMk id="7" creationId="{A11C2101-E5CD-771C-3C55-BBDE6FC0B791}"/>
          </ac:picMkLst>
        </pc:picChg>
        <pc:picChg chg="mod">
          <ac:chgData name="Amado Fuguet" userId="8948c30624e8b059" providerId="LiveId" clId="{3E1DB24B-9ACA-49DC-AC2C-EA01EC5F740C}" dt="2022-07-19T13:54:44.147" v="26" actId="14100"/>
          <ac:picMkLst>
            <pc:docMk/>
            <pc:sldMk cId="2304642592" sldId="258"/>
            <ac:picMk id="1026" creationId="{885B22FE-9C12-EE22-8324-CCEC8B44DACD}"/>
          </ac:picMkLst>
        </pc:picChg>
      </pc:sldChg>
      <pc:sldChg chg="addSp modSp mod">
        <pc:chgData name="Amado Fuguet" userId="8948c30624e8b059" providerId="LiveId" clId="{3E1DB24B-9ACA-49DC-AC2C-EA01EC5F740C}" dt="2022-07-19T14:11:29.235" v="240" actId="1036"/>
        <pc:sldMkLst>
          <pc:docMk/>
          <pc:sldMk cId="3236295423" sldId="259"/>
        </pc:sldMkLst>
        <pc:spChg chg="mod">
          <ac:chgData name="Amado Fuguet" userId="8948c30624e8b059" providerId="LiveId" clId="{3E1DB24B-9ACA-49DC-AC2C-EA01EC5F740C}" dt="2022-07-19T13:59:41.696" v="75" actId="403"/>
          <ac:spMkLst>
            <pc:docMk/>
            <pc:sldMk cId="3236295423" sldId="259"/>
            <ac:spMk id="2" creationId="{CA36911A-4ED7-61C5-7B4B-07F2725ED890}"/>
          </ac:spMkLst>
        </pc:spChg>
        <pc:spChg chg="mod">
          <ac:chgData name="Amado Fuguet" userId="8948c30624e8b059" providerId="LiveId" clId="{3E1DB24B-9ACA-49DC-AC2C-EA01EC5F740C}" dt="2022-07-19T14:11:29.235" v="240" actId="1036"/>
          <ac:spMkLst>
            <pc:docMk/>
            <pc:sldMk cId="3236295423" sldId="259"/>
            <ac:spMk id="3" creationId="{FC7BB543-802A-1E95-6508-93CB947C7936}"/>
          </ac:spMkLst>
        </pc:spChg>
        <pc:picChg chg="mod">
          <ac:chgData name="Amado Fuguet" userId="8948c30624e8b059" providerId="LiveId" clId="{3E1DB24B-9ACA-49DC-AC2C-EA01EC5F740C}" dt="2022-07-19T13:55:21.776" v="34" actId="14100"/>
          <ac:picMkLst>
            <pc:docMk/>
            <pc:sldMk cId="3236295423" sldId="259"/>
            <ac:picMk id="6" creationId="{0E05C6D4-B6F4-DF6F-8BD0-E293004C294E}"/>
          </ac:picMkLst>
        </pc:picChg>
        <pc:picChg chg="add mod">
          <ac:chgData name="Amado Fuguet" userId="8948c30624e8b059" providerId="LiveId" clId="{3E1DB24B-9ACA-49DC-AC2C-EA01EC5F740C}" dt="2022-07-19T13:55:25.873" v="35" actId="1076"/>
          <ac:picMkLst>
            <pc:docMk/>
            <pc:sldMk cId="3236295423" sldId="259"/>
            <ac:picMk id="7" creationId="{581FA116-5AD0-1157-1F1D-4A5DF04F49F5}"/>
          </ac:picMkLst>
        </pc:picChg>
      </pc:sldChg>
      <pc:sldChg chg="addSp modSp mod">
        <pc:chgData name="Amado Fuguet" userId="8948c30624e8b059" providerId="LiveId" clId="{3E1DB24B-9ACA-49DC-AC2C-EA01EC5F740C}" dt="2022-07-19T14:11:51.452" v="243" actId="1076"/>
        <pc:sldMkLst>
          <pc:docMk/>
          <pc:sldMk cId="4062508090" sldId="260"/>
        </pc:sldMkLst>
        <pc:spChg chg="mod">
          <ac:chgData name="Amado Fuguet" userId="8948c30624e8b059" providerId="LiveId" clId="{3E1DB24B-9ACA-49DC-AC2C-EA01EC5F740C}" dt="2022-07-19T13:59:55.680" v="78" actId="403"/>
          <ac:spMkLst>
            <pc:docMk/>
            <pc:sldMk cId="4062508090" sldId="260"/>
            <ac:spMk id="2" creationId="{21C65048-76E4-CEC4-2A6C-D6034ED4CA3E}"/>
          </ac:spMkLst>
        </pc:spChg>
        <pc:spChg chg="mod">
          <ac:chgData name="Amado Fuguet" userId="8948c30624e8b059" providerId="LiveId" clId="{3E1DB24B-9ACA-49DC-AC2C-EA01EC5F740C}" dt="2022-07-19T14:11:51.452" v="243" actId="1076"/>
          <ac:spMkLst>
            <pc:docMk/>
            <pc:sldMk cId="4062508090" sldId="260"/>
            <ac:spMk id="3" creationId="{4A35BEA7-612A-323C-7FD7-A604E20E3730}"/>
          </ac:spMkLst>
        </pc:spChg>
        <pc:picChg chg="add mod">
          <ac:chgData name="Amado Fuguet" userId="8948c30624e8b059" providerId="LiveId" clId="{3E1DB24B-9ACA-49DC-AC2C-EA01EC5F740C}" dt="2022-07-19T13:56:28.474" v="45" actId="1076"/>
          <ac:picMkLst>
            <pc:docMk/>
            <pc:sldMk cId="4062508090" sldId="260"/>
            <ac:picMk id="7" creationId="{C90CD3D2-8B36-1C3A-AC39-B5E0645B211A}"/>
          </ac:picMkLst>
        </pc:picChg>
        <pc:picChg chg="mod">
          <ac:chgData name="Amado Fuguet" userId="8948c30624e8b059" providerId="LiveId" clId="{3E1DB24B-9ACA-49DC-AC2C-EA01EC5F740C}" dt="2022-07-19T13:56:11.098" v="43" actId="14100"/>
          <ac:picMkLst>
            <pc:docMk/>
            <pc:sldMk cId="4062508090" sldId="260"/>
            <ac:picMk id="3074" creationId="{E6220151-013F-18F9-51CF-A12EC3BE216F}"/>
          </ac:picMkLst>
        </pc:picChg>
      </pc:sldChg>
      <pc:sldChg chg="addSp delSp modSp mod">
        <pc:chgData name="Amado Fuguet" userId="8948c30624e8b059" providerId="LiveId" clId="{3E1DB24B-9ACA-49DC-AC2C-EA01EC5F740C}" dt="2022-07-19T14:12:25.165" v="249" actId="1076"/>
        <pc:sldMkLst>
          <pc:docMk/>
          <pc:sldMk cId="817968207" sldId="261"/>
        </pc:sldMkLst>
        <pc:spChg chg="mod">
          <ac:chgData name="Amado Fuguet" userId="8948c30624e8b059" providerId="LiveId" clId="{3E1DB24B-9ACA-49DC-AC2C-EA01EC5F740C}" dt="2022-07-19T14:00:13.823" v="83" actId="27636"/>
          <ac:spMkLst>
            <pc:docMk/>
            <pc:sldMk cId="817968207" sldId="261"/>
            <ac:spMk id="2" creationId="{4C825A27-3F14-4C1B-9A06-82B5E33E4488}"/>
          </ac:spMkLst>
        </pc:spChg>
        <pc:spChg chg="mod">
          <ac:chgData name="Amado Fuguet" userId="8948c30624e8b059" providerId="LiveId" clId="{3E1DB24B-9ACA-49DC-AC2C-EA01EC5F740C}" dt="2022-07-19T14:12:25.165" v="249" actId="1076"/>
          <ac:spMkLst>
            <pc:docMk/>
            <pc:sldMk cId="817968207" sldId="261"/>
            <ac:spMk id="3" creationId="{C678B863-12A1-D02B-C9FD-2753E314EE00}"/>
          </ac:spMkLst>
        </pc:spChg>
        <pc:picChg chg="mod">
          <ac:chgData name="Amado Fuguet" userId="8948c30624e8b059" providerId="LiveId" clId="{3E1DB24B-9ACA-49DC-AC2C-EA01EC5F740C}" dt="2022-07-19T13:58:59.584" v="67" actId="14100"/>
          <ac:picMkLst>
            <pc:docMk/>
            <pc:sldMk cId="817968207" sldId="261"/>
            <ac:picMk id="8" creationId="{71B65518-2851-81A1-85E7-31298E987B32}"/>
          </ac:picMkLst>
        </pc:picChg>
        <pc:picChg chg="add mod">
          <ac:chgData name="Amado Fuguet" userId="8948c30624e8b059" providerId="LiveId" clId="{3E1DB24B-9ACA-49DC-AC2C-EA01EC5F740C}" dt="2022-07-19T13:58:46.086" v="65"/>
          <ac:picMkLst>
            <pc:docMk/>
            <pc:sldMk cId="817968207" sldId="261"/>
            <ac:picMk id="9" creationId="{595165D5-C86A-1387-709C-E381CBD39FB8}"/>
          </ac:picMkLst>
        </pc:picChg>
        <pc:picChg chg="del">
          <ac:chgData name="Amado Fuguet" userId="8948c30624e8b059" providerId="LiveId" clId="{3E1DB24B-9ACA-49DC-AC2C-EA01EC5F740C}" dt="2022-07-19T13:58:38.975" v="64" actId="478"/>
          <ac:picMkLst>
            <pc:docMk/>
            <pc:sldMk cId="817968207" sldId="261"/>
            <ac:picMk id="4104" creationId="{26E9FC4E-0AB1-AF1A-AE09-67FC1D7AED3B}"/>
          </ac:picMkLst>
        </pc:picChg>
      </pc:sldChg>
      <pc:sldChg chg="addSp modSp mod">
        <pc:chgData name="Amado Fuguet" userId="8948c30624e8b059" providerId="LiveId" clId="{3E1DB24B-9ACA-49DC-AC2C-EA01EC5F740C}" dt="2022-07-19T14:13:58.850" v="259" actId="1076"/>
        <pc:sldMkLst>
          <pc:docMk/>
          <pc:sldMk cId="1902255096" sldId="262"/>
        </pc:sldMkLst>
        <pc:spChg chg="mod">
          <ac:chgData name="Amado Fuguet" userId="8948c30624e8b059" providerId="LiveId" clId="{3E1DB24B-9ACA-49DC-AC2C-EA01EC5F740C}" dt="2022-07-19T14:13:54.736" v="258"/>
          <ac:spMkLst>
            <pc:docMk/>
            <pc:sldMk cId="1902255096" sldId="262"/>
            <ac:spMk id="2" creationId="{539B05B5-9094-193D-349E-9D72B8B77399}"/>
          </ac:spMkLst>
        </pc:spChg>
        <pc:spChg chg="mod">
          <ac:chgData name="Amado Fuguet" userId="8948c30624e8b059" providerId="LiveId" clId="{3E1DB24B-9ACA-49DC-AC2C-EA01EC5F740C}" dt="2022-07-19T14:13:58.850" v="259" actId="1076"/>
          <ac:spMkLst>
            <pc:docMk/>
            <pc:sldMk cId="1902255096" sldId="262"/>
            <ac:spMk id="3" creationId="{26642FC4-6116-14E2-37AC-CC5C3EF03349}"/>
          </ac:spMkLst>
        </pc:spChg>
        <pc:picChg chg="add mod">
          <ac:chgData name="Amado Fuguet" userId="8948c30624e8b059" providerId="LiveId" clId="{3E1DB24B-9ACA-49DC-AC2C-EA01EC5F740C}" dt="2022-07-19T14:03:24.931" v="127" actId="1076"/>
          <ac:picMkLst>
            <pc:docMk/>
            <pc:sldMk cId="1902255096" sldId="262"/>
            <ac:picMk id="6" creationId="{71333A7F-474E-7933-A629-A66A6AF4BABE}"/>
          </ac:picMkLst>
        </pc:picChg>
      </pc:sldChg>
      <pc:sldChg chg="addSp modSp mod">
        <pc:chgData name="Amado Fuguet" userId="8948c30624e8b059" providerId="LiveId" clId="{3E1DB24B-9ACA-49DC-AC2C-EA01EC5F740C}" dt="2022-07-19T14:03:38.291" v="129" actId="1076"/>
        <pc:sldMkLst>
          <pc:docMk/>
          <pc:sldMk cId="2961425906" sldId="263"/>
        </pc:sldMkLst>
        <pc:spChg chg="mod">
          <ac:chgData name="Amado Fuguet" userId="8948c30624e8b059" providerId="LiveId" clId="{3E1DB24B-9ACA-49DC-AC2C-EA01EC5F740C}" dt="2022-07-19T14:02:48.274" v="121" actId="113"/>
          <ac:spMkLst>
            <pc:docMk/>
            <pc:sldMk cId="2961425906" sldId="263"/>
            <ac:spMk id="2" creationId="{CFF9FB53-07DB-BA78-3815-8276C9021442}"/>
          </ac:spMkLst>
        </pc:spChg>
        <pc:spChg chg="mod">
          <ac:chgData name="Amado Fuguet" userId="8948c30624e8b059" providerId="LiveId" clId="{3E1DB24B-9ACA-49DC-AC2C-EA01EC5F740C}" dt="2022-07-19T14:02:58.705" v="122" actId="403"/>
          <ac:spMkLst>
            <pc:docMk/>
            <pc:sldMk cId="2961425906" sldId="263"/>
            <ac:spMk id="3" creationId="{14D2225A-FD62-8782-025A-DB866E2C8B5D}"/>
          </ac:spMkLst>
        </pc:spChg>
        <pc:picChg chg="add mod">
          <ac:chgData name="Amado Fuguet" userId="8948c30624e8b059" providerId="LiveId" clId="{3E1DB24B-9ACA-49DC-AC2C-EA01EC5F740C}" dt="2022-07-19T14:03:38.291" v="129" actId="1076"/>
          <ac:picMkLst>
            <pc:docMk/>
            <pc:sldMk cId="2961425906" sldId="263"/>
            <ac:picMk id="6" creationId="{5E998969-24EC-CFFB-2C9D-EA77B08C3549}"/>
          </ac:picMkLst>
        </pc:picChg>
      </pc:sldChg>
      <pc:sldChg chg="addSp modSp mod">
        <pc:chgData name="Amado Fuguet" userId="8948c30624e8b059" providerId="LiveId" clId="{3E1DB24B-9ACA-49DC-AC2C-EA01EC5F740C}" dt="2022-07-19T14:13:15.765" v="257" actId="1076"/>
        <pc:sldMkLst>
          <pc:docMk/>
          <pc:sldMk cId="1013419749" sldId="264"/>
        </pc:sldMkLst>
        <pc:spChg chg="mod">
          <ac:chgData name="Amado Fuguet" userId="8948c30624e8b059" providerId="LiveId" clId="{3E1DB24B-9ACA-49DC-AC2C-EA01EC5F740C}" dt="2022-07-19T14:13:15.765" v="257" actId="1076"/>
          <ac:spMkLst>
            <pc:docMk/>
            <pc:sldMk cId="1013419749" sldId="264"/>
            <ac:spMk id="2" creationId="{92DDE57D-AAC7-422A-D515-A72F6A9DA77F}"/>
          </ac:spMkLst>
        </pc:spChg>
        <pc:spChg chg="mod">
          <ac:chgData name="Amado Fuguet" userId="8948c30624e8b059" providerId="LiveId" clId="{3E1DB24B-9ACA-49DC-AC2C-EA01EC5F740C}" dt="2022-07-19T14:13:11.926" v="256" actId="1076"/>
          <ac:spMkLst>
            <pc:docMk/>
            <pc:sldMk cId="1013419749" sldId="264"/>
            <ac:spMk id="3" creationId="{7B7B31A3-7B5C-546F-E66A-DCFBFDBB772D}"/>
          </ac:spMkLst>
        </pc:spChg>
        <pc:picChg chg="add mod">
          <ac:chgData name="Amado Fuguet" userId="8948c30624e8b059" providerId="LiveId" clId="{3E1DB24B-9ACA-49DC-AC2C-EA01EC5F740C}" dt="2022-07-19T14:00:40.585" v="85" actId="1076"/>
          <ac:picMkLst>
            <pc:docMk/>
            <pc:sldMk cId="1013419749" sldId="264"/>
            <ac:picMk id="6" creationId="{571B529E-B8F9-B6AB-8134-FFD02A7B8693}"/>
          </ac:picMkLst>
        </pc:picChg>
      </pc:sldChg>
      <pc:sldChg chg="modSp mod">
        <pc:chgData name="Amado Fuguet" userId="8948c30624e8b059" providerId="LiveId" clId="{3E1DB24B-9ACA-49DC-AC2C-EA01EC5F740C}" dt="2022-07-19T14:01:29.333" v="97" actId="27636"/>
        <pc:sldMkLst>
          <pc:docMk/>
          <pc:sldMk cId="4236226504" sldId="265"/>
        </pc:sldMkLst>
        <pc:spChg chg="mod">
          <ac:chgData name="Amado Fuguet" userId="8948c30624e8b059" providerId="LiveId" clId="{3E1DB24B-9ACA-49DC-AC2C-EA01EC5F740C}" dt="2022-07-19T14:01:15.639" v="94" actId="14100"/>
          <ac:spMkLst>
            <pc:docMk/>
            <pc:sldMk cId="4236226504" sldId="265"/>
            <ac:spMk id="2" creationId="{08165EFF-7F81-87AC-2D8E-BC853CD2EFF4}"/>
          </ac:spMkLst>
        </pc:spChg>
        <pc:spChg chg="mod">
          <ac:chgData name="Amado Fuguet" userId="8948c30624e8b059" providerId="LiveId" clId="{3E1DB24B-9ACA-49DC-AC2C-EA01EC5F740C}" dt="2022-07-19T14:01:29.333" v="97" actId="27636"/>
          <ac:spMkLst>
            <pc:docMk/>
            <pc:sldMk cId="4236226504" sldId="265"/>
            <ac:spMk id="3" creationId="{6A384849-8DB6-F58E-C132-85629DEA0CC8}"/>
          </ac:spMkLst>
        </pc:spChg>
        <pc:picChg chg="mod">
          <ac:chgData name="Amado Fuguet" userId="8948c30624e8b059" providerId="LiveId" clId="{3E1DB24B-9ACA-49DC-AC2C-EA01EC5F740C}" dt="2022-07-19T14:01:25.037" v="95" actId="1076"/>
          <ac:picMkLst>
            <pc:docMk/>
            <pc:sldMk cId="4236226504" sldId="265"/>
            <ac:picMk id="6148" creationId="{1BF26846-F00D-3B79-C1A1-4C798186EE72}"/>
          </ac:picMkLst>
        </pc:picChg>
      </pc:sldChg>
      <pc:sldChg chg="addSp modSp mod">
        <pc:chgData name="Amado Fuguet" userId="8948c30624e8b059" providerId="LiveId" clId="{3E1DB24B-9ACA-49DC-AC2C-EA01EC5F740C}" dt="2022-07-19T14:03:16.266" v="125" actId="1076"/>
        <pc:sldMkLst>
          <pc:docMk/>
          <pc:sldMk cId="660965249" sldId="266"/>
        </pc:sldMkLst>
        <pc:spChg chg="mod">
          <ac:chgData name="Amado Fuguet" userId="8948c30624e8b059" providerId="LiveId" clId="{3E1DB24B-9ACA-49DC-AC2C-EA01EC5F740C}" dt="2022-07-19T14:02:00.712" v="107" actId="27636"/>
          <ac:spMkLst>
            <pc:docMk/>
            <pc:sldMk cId="660965249" sldId="266"/>
            <ac:spMk id="2" creationId="{0E12CBBC-3F06-A91C-BC30-27B06E33782D}"/>
          </ac:spMkLst>
        </pc:spChg>
        <pc:picChg chg="add mod">
          <ac:chgData name="Amado Fuguet" userId="8948c30624e8b059" providerId="LiveId" clId="{3E1DB24B-9ACA-49DC-AC2C-EA01EC5F740C}" dt="2022-07-19T14:03:16.266" v="125" actId="1076"/>
          <ac:picMkLst>
            <pc:docMk/>
            <pc:sldMk cId="660965249" sldId="266"/>
            <ac:picMk id="5" creationId="{2BEF94EF-EF98-388F-2221-B8BB2634555C}"/>
          </ac:picMkLst>
        </pc:picChg>
      </pc:sldChg>
      <pc:sldChg chg="addSp modSp mod">
        <pc:chgData name="Amado Fuguet" userId="8948c30624e8b059" providerId="LiveId" clId="{3E1DB24B-9ACA-49DC-AC2C-EA01EC5F740C}" dt="2022-07-19T14:14:39.023" v="260" actId="20577"/>
        <pc:sldMkLst>
          <pc:docMk/>
          <pc:sldMk cId="3687801650" sldId="267"/>
        </pc:sldMkLst>
        <pc:spChg chg="mod">
          <ac:chgData name="Amado Fuguet" userId="8948c30624e8b059" providerId="LiveId" clId="{3E1DB24B-9ACA-49DC-AC2C-EA01EC5F740C}" dt="2022-07-19T14:04:01.267" v="134" actId="207"/>
          <ac:spMkLst>
            <pc:docMk/>
            <pc:sldMk cId="3687801650" sldId="267"/>
            <ac:spMk id="2" creationId="{BE6774BF-3EAB-C217-3753-4C9AD0955747}"/>
          </ac:spMkLst>
        </pc:spChg>
        <pc:spChg chg="mod">
          <ac:chgData name="Amado Fuguet" userId="8948c30624e8b059" providerId="LiveId" clId="{3E1DB24B-9ACA-49DC-AC2C-EA01EC5F740C}" dt="2022-07-19T14:14:39.023" v="260" actId="20577"/>
          <ac:spMkLst>
            <pc:docMk/>
            <pc:sldMk cId="3687801650" sldId="267"/>
            <ac:spMk id="3" creationId="{18C3801E-0781-4DBF-B67F-683BFEE4F67E}"/>
          </ac:spMkLst>
        </pc:spChg>
        <pc:picChg chg="add mod">
          <ac:chgData name="Amado Fuguet" userId="8948c30624e8b059" providerId="LiveId" clId="{3E1DB24B-9ACA-49DC-AC2C-EA01EC5F740C}" dt="2022-07-19T14:03:46.293" v="132" actId="1076"/>
          <ac:picMkLst>
            <pc:docMk/>
            <pc:sldMk cId="3687801650" sldId="267"/>
            <ac:picMk id="6" creationId="{75CAB6F6-3BCC-BE77-69E6-A98CBB154A6F}"/>
          </ac:picMkLst>
        </pc:picChg>
      </pc:sldChg>
      <pc:sldChg chg="addSp modSp mod">
        <pc:chgData name="Amado Fuguet" userId="8948c30624e8b059" providerId="LiveId" clId="{3E1DB24B-9ACA-49DC-AC2C-EA01EC5F740C}" dt="2022-07-19T14:04:54.123" v="152" actId="403"/>
        <pc:sldMkLst>
          <pc:docMk/>
          <pc:sldMk cId="3301579864" sldId="268"/>
        </pc:sldMkLst>
        <pc:spChg chg="mod">
          <ac:chgData name="Amado Fuguet" userId="8948c30624e8b059" providerId="LiveId" clId="{3E1DB24B-9ACA-49DC-AC2C-EA01EC5F740C}" dt="2022-07-19T14:04:45.191" v="150" actId="207"/>
          <ac:spMkLst>
            <pc:docMk/>
            <pc:sldMk cId="3301579864" sldId="268"/>
            <ac:spMk id="2" creationId="{849397AB-D7C1-BCF7-CC96-79E70E8E0AEA}"/>
          </ac:spMkLst>
        </pc:spChg>
        <pc:spChg chg="mod">
          <ac:chgData name="Amado Fuguet" userId="8948c30624e8b059" providerId="LiveId" clId="{3E1DB24B-9ACA-49DC-AC2C-EA01EC5F740C}" dt="2022-07-19T14:04:54.123" v="152" actId="403"/>
          <ac:spMkLst>
            <pc:docMk/>
            <pc:sldMk cId="3301579864" sldId="268"/>
            <ac:spMk id="3" creationId="{891A5EE5-1766-F2E7-20E1-E9C7D819B57D}"/>
          </ac:spMkLst>
        </pc:spChg>
        <pc:picChg chg="add mod">
          <ac:chgData name="Amado Fuguet" userId="8948c30624e8b059" providerId="LiveId" clId="{3E1DB24B-9ACA-49DC-AC2C-EA01EC5F740C}" dt="2022-07-19T14:04:36.525" v="148" actId="1076"/>
          <ac:picMkLst>
            <pc:docMk/>
            <pc:sldMk cId="3301579864" sldId="268"/>
            <ac:picMk id="6" creationId="{72A53121-661C-683B-BC7D-E32F9721A47A}"/>
          </ac:picMkLst>
        </pc:picChg>
      </pc:sldChg>
      <pc:sldChg chg="addSp modSp mod">
        <pc:chgData name="Amado Fuguet" userId="8948c30624e8b059" providerId="LiveId" clId="{3E1DB24B-9ACA-49DC-AC2C-EA01EC5F740C}" dt="2022-07-19T14:14:57.467" v="261" actId="14100"/>
        <pc:sldMkLst>
          <pc:docMk/>
          <pc:sldMk cId="4020666742" sldId="269"/>
        </pc:sldMkLst>
        <pc:spChg chg="mod">
          <ac:chgData name="Amado Fuguet" userId="8948c30624e8b059" providerId="LiveId" clId="{3E1DB24B-9ACA-49DC-AC2C-EA01EC5F740C}" dt="2022-07-19T14:14:57.467" v="261" actId="14100"/>
          <ac:spMkLst>
            <pc:docMk/>
            <pc:sldMk cId="4020666742" sldId="269"/>
            <ac:spMk id="2" creationId="{A64071BD-8F8F-7154-22DD-59792D16AB1A}"/>
          </ac:spMkLst>
        </pc:spChg>
        <pc:spChg chg="mod">
          <ac:chgData name="Amado Fuguet" userId="8948c30624e8b059" providerId="LiveId" clId="{3E1DB24B-9ACA-49DC-AC2C-EA01EC5F740C}" dt="2022-07-19T14:05:30.558" v="159" actId="20577"/>
          <ac:spMkLst>
            <pc:docMk/>
            <pc:sldMk cId="4020666742" sldId="269"/>
            <ac:spMk id="3" creationId="{B30BEEDA-D9CE-456F-61CA-C09A66154EC6}"/>
          </ac:spMkLst>
        </pc:spChg>
        <pc:picChg chg="add mod">
          <ac:chgData name="Amado Fuguet" userId="8948c30624e8b059" providerId="LiveId" clId="{3E1DB24B-9ACA-49DC-AC2C-EA01EC5F740C}" dt="2022-07-19T14:05:16.630" v="156" actId="1076"/>
          <ac:picMkLst>
            <pc:docMk/>
            <pc:sldMk cId="4020666742" sldId="269"/>
            <ac:picMk id="6" creationId="{81B2A270-5640-879D-9A84-984AE31A4E76}"/>
          </ac:picMkLst>
        </pc:picChg>
      </pc:sldChg>
      <pc:sldChg chg="addSp modSp mod">
        <pc:chgData name="Amado Fuguet" userId="8948c30624e8b059" providerId="LiveId" clId="{3E1DB24B-9ACA-49DC-AC2C-EA01EC5F740C}" dt="2022-07-19T14:07:38.510" v="187" actId="1076"/>
        <pc:sldMkLst>
          <pc:docMk/>
          <pc:sldMk cId="648397936" sldId="270"/>
        </pc:sldMkLst>
        <pc:spChg chg="mod">
          <ac:chgData name="Amado Fuguet" userId="8948c30624e8b059" providerId="LiveId" clId="{3E1DB24B-9ACA-49DC-AC2C-EA01EC5F740C}" dt="2022-07-19T14:06:18.539" v="170" actId="207"/>
          <ac:spMkLst>
            <pc:docMk/>
            <pc:sldMk cId="648397936" sldId="270"/>
            <ac:spMk id="2" creationId="{4987E01A-9D4F-BF4C-E24D-A376B94E51A5}"/>
          </ac:spMkLst>
        </pc:spChg>
        <pc:spChg chg="mod">
          <ac:chgData name="Amado Fuguet" userId="8948c30624e8b059" providerId="LiveId" clId="{3E1DB24B-9ACA-49DC-AC2C-EA01EC5F740C}" dt="2022-07-19T14:06:01.524" v="166" actId="14100"/>
          <ac:spMkLst>
            <pc:docMk/>
            <pc:sldMk cId="648397936" sldId="270"/>
            <ac:spMk id="3" creationId="{6859E8EC-45FF-7003-A586-1087DDE62DA9}"/>
          </ac:spMkLst>
        </pc:spChg>
        <pc:picChg chg="mod">
          <ac:chgData name="Amado Fuguet" userId="8948c30624e8b059" providerId="LiveId" clId="{3E1DB24B-9ACA-49DC-AC2C-EA01EC5F740C}" dt="2022-07-19T14:06:11.972" v="168" actId="1076"/>
          <ac:picMkLst>
            <pc:docMk/>
            <pc:sldMk cId="648397936" sldId="270"/>
            <ac:picMk id="5" creationId="{23FC798F-194B-5E62-8D0C-E0EFA87D8B28}"/>
          </ac:picMkLst>
        </pc:picChg>
        <pc:picChg chg="add mod">
          <ac:chgData name="Amado Fuguet" userId="8948c30624e8b059" providerId="LiveId" clId="{3E1DB24B-9ACA-49DC-AC2C-EA01EC5F740C}" dt="2022-07-19T14:07:38.510" v="187" actId="1076"/>
          <ac:picMkLst>
            <pc:docMk/>
            <pc:sldMk cId="648397936" sldId="270"/>
            <ac:picMk id="7" creationId="{3AF14432-C970-484B-55DC-0098B826CFFD}"/>
          </ac:picMkLst>
        </pc:picChg>
        <pc:picChg chg="mod">
          <ac:chgData name="Amado Fuguet" userId="8948c30624e8b059" providerId="LiveId" clId="{3E1DB24B-9ACA-49DC-AC2C-EA01EC5F740C}" dt="2022-07-19T14:06:05.845" v="167" actId="1076"/>
          <ac:picMkLst>
            <pc:docMk/>
            <pc:sldMk cId="648397936" sldId="270"/>
            <ac:picMk id="13314" creationId="{DEECA496-EBFE-953E-10B8-8FBF469B41C5}"/>
          </ac:picMkLst>
        </pc:picChg>
      </pc:sldChg>
      <pc:sldChg chg="addSp modSp mod">
        <pc:chgData name="Amado Fuguet" userId="8948c30624e8b059" providerId="LiveId" clId="{3E1DB24B-9ACA-49DC-AC2C-EA01EC5F740C}" dt="2022-07-19T14:07:59.417" v="190" actId="1076"/>
        <pc:sldMkLst>
          <pc:docMk/>
          <pc:sldMk cId="1964450346" sldId="271"/>
        </pc:sldMkLst>
        <pc:spChg chg="mod">
          <ac:chgData name="Amado Fuguet" userId="8948c30624e8b059" providerId="LiveId" clId="{3E1DB24B-9ACA-49DC-AC2C-EA01EC5F740C}" dt="2022-07-19T14:06:52.488" v="181" actId="207"/>
          <ac:spMkLst>
            <pc:docMk/>
            <pc:sldMk cId="1964450346" sldId="271"/>
            <ac:spMk id="2" creationId="{F54ADFF5-CD22-EBFD-0D4A-3F34CE0E4645}"/>
          </ac:spMkLst>
        </pc:spChg>
        <pc:spChg chg="mod">
          <ac:chgData name="Amado Fuguet" userId="8948c30624e8b059" providerId="LiveId" clId="{3E1DB24B-9ACA-49DC-AC2C-EA01EC5F740C}" dt="2022-07-19T14:06:59.996" v="182" actId="403"/>
          <ac:spMkLst>
            <pc:docMk/>
            <pc:sldMk cId="1964450346" sldId="271"/>
            <ac:spMk id="3" creationId="{598388EE-B699-EA09-8366-958F7F615833}"/>
          </ac:spMkLst>
        </pc:spChg>
        <pc:picChg chg="add mod">
          <ac:chgData name="Amado Fuguet" userId="8948c30624e8b059" providerId="LiveId" clId="{3E1DB24B-9ACA-49DC-AC2C-EA01EC5F740C}" dt="2022-07-19T14:07:59.417" v="190" actId="1076"/>
          <ac:picMkLst>
            <pc:docMk/>
            <pc:sldMk cId="1964450346" sldId="271"/>
            <ac:picMk id="7" creationId="{8774FA20-EDF3-8E97-A257-F3293CE5D97A}"/>
          </ac:picMkLst>
        </pc:picChg>
        <pc:picChg chg="mod">
          <ac:chgData name="Amado Fuguet" userId="8948c30624e8b059" providerId="LiveId" clId="{3E1DB24B-9ACA-49DC-AC2C-EA01EC5F740C}" dt="2022-07-19T14:07:51.168" v="188" actId="14100"/>
          <ac:picMkLst>
            <pc:docMk/>
            <pc:sldMk cId="1964450346" sldId="271"/>
            <ac:picMk id="11270" creationId="{769EBB39-6785-F676-4AD7-96D50043A347}"/>
          </ac:picMkLst>
        </pc:picChg>
      </pc:sldChg>
      <pc:sldChg chg="addSp modSp mod">
        <pc:chgData name="Amado Fuguet" userId="8948c30624e8b059" providerId="LiveId" clId="{3E1DB24B-9ACA-49DC-AC2C-EA01EC5F740C}" dt="2022-07-19T14:15:44.360" v="262" actId="20577"/>
        <pc:sldMkLst>
          <pc:docMk/>
          <pc:sldMk cId="1670973679" sldId="272"/>
        </pc:sldMkLst>
        <pc:spChg chg="mod">
          <ac:chgData name="Amado Fuguet" userId="8948c30624e8b059" providerId="LiveId" clId="{3E1DB24B-9ACA-49DC-AC2C-EA01EC5F740C}" dt="2022-07-19T14:07:09.921" v="184" actId="207"/>
          <ac:spMkLst>
            <pc:docMk/>
            <pc:sldMk cId="1670973679" sldId="272"/>
            <ac:spMk id="2" creationId="{2F768FB4-7427-98B6-B9F0-5C54A93E8A7F}"/>
          </ac:spMkLst>
        </pc:spChg>
        <pc:spChg chg="mod">
          <ac:chgData name="Amado Fuguet" userId="8948c30624e8b059" providerId="LiveId" clId="{3E1DB24B-9ACA-49DC-AC2C-EA01EC5F740C}" dt="2022-07-19T14:15:44.360" v="262" actId="20577"/>
          <ac:spMkLst>
            <pc:docMk/>
            <pc:sldMk cId="1670973679" sldId="272"/>
            <ac:spMk id="3" creationId="{DB6B8533-CE61-5B4F-882F-0D3EC069C2C3}"/>
          </ac:spMkLst>
        </pc:spChg>
        <pc:picChg chg="add mod">
          <ac:chgData name="Amado Fuguet" userId="8948c30624e8b059" providerId="LiveId" clId="{3E1DB24B-9ACA-49DC-AC2C-EA01EC5F740C}" dt="2022-07-19T14:08:06.577" v="192" actId="1076"/>
          <ac:picMkLst>
            <pc:docMk/>
            <pc:sldMk cId="1670973679" sldId="272"/>
            <ac:picMk id="6" creationId="{BE0CD22E-84E1-B921-2396-4AB02706B047}"/>
          </ac:picMkLst>
        </pc:picChg>
      </pc:sldChg>
      <pc:sldChg chg="addSp modSp del mod">
        <pc:chgData name="Amado Fuguet" userId="8948c30624e8b059" providerId="LiveId" clId="{3E1DB24B-9ACA-49DC-AC2C-EA01EC5F740C}" dt="2022-07-19T13:48:09.073" v="2" actId="47"/>
        <pc:sldMkLst>
          <pc:docMk/>
          <pc:sldMk cId="2126092468" sldId="274"/>
        </pc:sldMkLst>
        <pc:spChg chg="add">
          <ac:chgData name="Amado Fuguet" userId="8948c30624e8b059" providerId="LiveId" clId="{3E1DB24B-9ACA-49DC-AC2C-EA01EC5F740C}" dt="2022-07-19T13:43:06.052" v="0" actId="11529"/>
          <ac:spMkLst>
            <pc:docMk/>
            <pc:sldMk cId="2126092468" sldId="274"/>
            <ac:spMk id="2" creationId="{4E429291-980B-A620-EB36-3CF868445375}"/>
          </ac:spMkLst>
        </pc:spChg>
        <pc:picChg chg="mod">
          <ac:chgData name="Amado Fuguet" userId="8948c30624e8b059" providerId="LiveId" clId="{3E1DB24B-9ACA-49DC-AC2C-EA01EC5F740C}" dt="2022-07-19T13:43:07.969" v="1" actId="1076"/>
          <ac:picMkLst>
            <pc:docMk/>
            <pc:sldMk cId="2126092468" sldId="274"/>
            <ac:picMk id="5" creationId="{C52806BE-239C-C327-92E1-E5F3B2A8E612}"/>
          </ac:picMkLst>
        </pc:picChg>
      </pc:sldChg>
      <pc:sldChg chg="modSp mod">
        <pc:chgData name="Amado Fuguet" userId="8948c30624e8b059" providerId="LiveId" clId="{3E1DB24B-9ACA-49DC-AC2C-EA01EC5F740C}" dt="2022-07-19T13:59:23.378" v="72" actId="113"/>
        <pc:sldMkLst>
          <pc:docMk/>
          <pc:sldMk cId="46073034" sldId="276"/>
        </pc:sldMkLst>
        <pc:spChg chg="mod">
          <ac:chgData name="Amado Fuguet" userId="8948c30624e8b059" providerId="LiveId" clId="{3E1DB24B-9ACA-49DC-AC2C-EA01EC5F740C}" dt="2022-07-19T13:59:23.378" v="72" actId="113"/>
          <ac:spMkLst>
            <pc:docMk/>
            <pc:sldMk cId="46073034" sldId="276"/>
            <ac:spMk id="2" creationId="{EBDEA110-88B7-AA72-8A3D-DC3F726AB3DD}"/>
          </ac:spMkLst>
        </pc:spChg>
        <pc:spChg chg="mod">
          <ac:chgData name="Amado Fuguet" userId="8948c30624e8b059" providerId="LiveId" clId="{3E1DB24B-9ACA-49DC-AC2C-EA01EC5F740C}" dt="2022-07-19T13:54:05.914" v="22" actId="1076"/>
          <ac:spMkLst>
            <pc:docMk/>
            <pc:sldMk cId="46073034" sldId="276"/>
            <ac:spMk id="3" creationId="{E022F960-88D8-68DD-1F02-CBD9A0B6F4EC}"/>
          </ac:spMkLst>
        </pc:spChg>
      </pc:sldChg>
      <pc:sldChg chg="addSp modSp mod">
        <pc:chgData name="Amado Fuguet" userId="8948c30624e8b059" providerId="LiveId" clId="{3E1DB24B-9ACA-49DC-AC2C-EA01EC5F740C}" dt="2022-07-19T14:16:12.578" v="270" actId="403"/>
        <pc:sldMkLst>
          <pc:docMk/>
          <pc:sldMk cId="1228713453" sldId="277"/>
        </pc:sldMkLst>
        <pc:spChg chg="mod">
          <ac:chgData name="Amado Fuguet" userId="8948c30624e8b059" providerId="LiveId" clId="{3E1DB24B-9ACA-49DC-AC2C-EA01EC5F740C}" dt="2022-07-19T14:08:19.860" v="195" actId="207"/>
          <ac:spMkLst>
            <pc:docMk/>
            <pc:sldMk cId="1228713453" sldId="277"/>
            <ac:spMk id="2" creationId="{837753CC-E41B-CE3B-CD34-2DB1CC9B89A0}"/>
          </ac:spMkLst>
        </pc:spChg>
        <pc:spChg chg="mod">
          <ac:chgData name="Amado Fuguet" userId="8948c30624e8b059" providerId="LiveId" clId="{3E1DB24B-9ACA-49DC-AC2C-EA01EC5F740C}" dt="2022-07-19T14:16:12.578" v="270" actId="403"/>
          <ac:spMkLst>
            <pc:docMk/>
            <pc:sldMk cId="1228713453" sldId="277"/>
            <ac:spMk id="3" creationId="{98791F9D-79D4-F22D-908D-3D383BAC5A5E}"/>
          </ac:spMkLst>
        </pc:spChg>
        <pc:picChg chg="add mod">
          <ac:chgData name="Amado Fuguet" userId="8948c30624e8b059" providerId="LiveId" clId="{3E1DB24B-9ACA-49DC-AC2C-EA01EC5F740C}" dt="2022-07-19T14:08:12.127" v="193"/>
          <ac:picMkLst>
            <pc:docMk/>
            <pc:sldMk cId="1228713453" sldId="277"/>
            <ac:picMk id="6" creationId="{8AB372CE-761A-E1BD-126C-BFE3916389CD}"/>
          </ac:picMkLst>
        </pc:picChg>
      </pc:sldChg>
      <pc:sldMasterChg chg="addSp modSp">
        <pc:chgData name="Amado Fuguet" userId="8948c30624e8b059" providerId="LiveId" clId="{3E1DB24B-9ACA-49DC-AC2C-EA01EC5F740C}" dt="2022-07-19T13:52:55.228" v="17"/>
        <pc:sldMasterMkLst>
          <pc:docMk/>
          <pc:sldMasterMk cId="2459971021" sldId="2147483648"/>
        </pc:sldMasterMkLst>
        <pc:picChg chg="add mod">
          <ac:chgData name="Amado Fuguet" userId="8948c30624e8b059" providerId="LiveId" clId="{3E1DB24B-9ACA-49DC-AC2C-EA01EC5F740C}" dt="2022-07-19T13:52:55.228" v="17"/>
          <ac:picMkLst>
            <pc:docMk/>
            <pc:sldMasterMk cId="2459971021" sldId="2147483648"/>
            <ac:picMk id="7" creationId="{570D8F5B-ED01-66A4-D8B2-4170AE172FF2}"/>
          </ac:picMkLst>
        </pc:pic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C9021AC-75CF-757E-9747-B1A3AF55C2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08E50A67-30F2-D9AB-94F7-7B83E6B3B8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7E4C2C7-D5C8-7BFF-5C22-89BE4BF74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2CD8111-B148-10F2-54E1-A7300A6DD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4184BCB-9254-7979-8D62-4B96A3120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527671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A4F6F9E-C510-9056-94BA-17E25D65B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8CFE30B7-8EB9-EF85-63E3-87FF1C8142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88904C8-8E3A-1373-0E89-606266072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87FC03B7-F492-1E25-A4B7-E00A579F6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B64D899A-E340-EC2F-D5F4-CC2AD716C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159985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80790BD6-DA82-3A5B-B159-E1551F684F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417E3EBE-1F5C-9A3A-367D-481686BA3D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71CAB59-3778-85BD-ED68-A1A31B6B6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A8C3671C-EDB2-E3FF-B0A3-D28A61783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1021A2A-9119-ADDD-8367-E2251852E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70583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6220B4-8042-C092-C061-41E971C29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7C76F6E-8634-1289-AB04-69BB93384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3B35696-69C2-411A-925A-A10F4F6D4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72A90E4-487B-C495-50E0-72FAB8472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5BD78F2-154B-868F-7100-9794968E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44052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933DB54-38F7-DC85-4C67-9D639DB00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CC295A49-05DE-43F5-A315-85D348ACB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45DF4CA-1892-D1FA-0722-92278E54C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DD34060-9DFF-7044-7832-C98392C09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7AD176D-A3C2-99AF-B22E-0E8BC0A10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8744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B9449CB-7D9E-3114-F520-A0CDD9672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E54BDE7-ABF2-F699-D02F-5C7A00D176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B86E7CFC-91AD-C8D5-F819-E3D34253BD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426129EF-41C6-8E1C-0950-AB6EF67C4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5519409D-735D-4CB1-BCA6-F4C03915A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106933EF-71A4-8FD3-A222-E6DA5E928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95209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41D8E5A-6420-954D-7B64-D1BC3904A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5C75529-09F7-E486-44F5-E5FD511654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5108F338-7085-6545-972E-0BE31FE8A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53C1EFF8-7383-9546-D3B0-822A4AAFF9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1315AE1E-86BE-42C1-CE81-7E14550B9B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D449C9EE-9FD2-1C9C-A7FD-BD69CF489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D3CB8FFF-1C7C-E589-22E0-92476FFDD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5D54D9EF-D982-6237-FB21-62C370541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869105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0A499D-A4B1-F974-2F78-AFF2C85F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E88B220E-0411-E24F-4C63-AA263F9C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30EAC76-0720-1BB7-D5D5-37860DB54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DDA5D9C7-7E8A-6FA9-6E41-31789BE89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489264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4ACF9068-0018-3CBC-7EB9-6CA735284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2BB9700F-3C32-F0E1-6A88-97FE53C1E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4A55539A-E734-8078-CF78-1BE27253A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14123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71F46A2-08CC-D914-1096-3259B0010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DB0C107-E671-1062-F71D-6A0FC91B1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9E55EF50-FD52-C704-8BF4-8C194EBA3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8CC7E77A-FF29-978A-4CD8-48402C199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D6F4594B-0244-2FCE-93D1-0CAE3A4E1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2E9E267-5D56-E435-8FFD-594CD340F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573932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493DF2-CA81-2500-A086-B49A37C81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ACCDD009-55C2-CA45-54E1-FF44F838E1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39AE0F67-A427-CA3B-ED11-A3C6D67962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FA1F4A3D-B176-DE74-B42D-BE2AB8E1F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D913F583-5593-7254-C7BE-10AAC427D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69A15BB-1F13-7665-E140-BB866E6F0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322193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9C4ED0A9-8FBA-CE27-0FBB-29F4E03A7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957FB21F-ECAB-44A3-A4E7-8F01B1A80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8AF1659-2E49-E673-60AC-B3896817D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31ED7-CCF8-DB4A-887E-FC0BF8A711E3}" type="datetimeFigureOut">
              <a:rPr lang="es-US" smtClean="0"/>
              <a:t>7/20/2022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A8EB76CA-23EE-3528-57F3-3E418E25C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CC868E2-048B-BAED-EE5A-87C0927AAD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F1AC9-06B3-BE47-B375-50BEA21848E1}" type="slidenum">
              <a:rPr lang="es-US" smtClean="0"/>
              <a:t>‹Nº›</a:t>
            </a:fld>
            <a:endParaRPr lang="es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70D8F5B-ED01-66A4-D8B2-4170AE172FF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200822" y="6047162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971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mountain, white, old&#10;&#10;Description automatically generated">
            <a:extLst>
              <a:ext uri="{FF2B5EF4-FFF2-40B4-BE49-F238E27FC236}">
                <a16:creationId xmlns:a16="http://schemas.microsoft.com/office/drawing/2014/main" xmlns="" id="{636CB21A-F379-4377-9F6C-E9AD6873C2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9"/>
            <a:ext cx="12190476" cy="6857572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-762" y="5493107"/>
            <a:ext cx="12192000" cy="1380896"/>
            <a:chOff x="-762" y="5814867"/>
            <a:chExt cx="12192000" cy="1380896"/>
          </a:xfrm>
        </p:grpSpPr>
        <p:sp>
          <p:nvSpPr>
            <p:cNvPr id="3" name="Rectángulo 2"/>
            <p:cNvSpPr/>
            <p:nvPr/>
          </p:nvSpPr>
          <p:spPr>
            <a:xfrm>
              <a:off x="-762" y="5814867"/>
              <a:ext cx="12192000" cy="1380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 b="1" dirty="0">
                <a:solidFill>
                  <a:srgbClr val="172567"/>
                </a:solidFill>
                <a:latin typeface="Arial Black" panose="020B0A04020102020204" pitchFamily="34" charset="0"/>
                <a:ea typeface="Roboto Condensed" panose="02000000000000000000" pitchFamily="2" charset="0"/>
              </a:endParaRPr>
            </a:p>
          </p:txBody>
        </p:sp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421"/>
            <a:stretch/>
          </p:blipFill>
          <p:spPr>
            <a:xfrm>
              <a:off x="5305033" y="5944319"/>
              <a:ext cx="2151910" cy="857250"/>
            </a:xfrm>
            <a:prstGeom prst="rect">
              <a:avLst/>
            </a:prstGeom>
            <a:ln>
              <a:noFill/>
            </a:ln>
          </p:spPr>
        </p:pic>
        <p:sp>
          <p:nvSpPr>
            <p:cNvPr id="6" name="CuadroTexto 5"/>
            <p:cNvSpPr txBox="1"/>
            <p:nvPr/>
          </p:nvSpPr>
          <p:spPr>
            <a:xfrm>
              <a:off x="4983009" y="6700641"/>
              <a:ext cx="27959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VE" b="1" dirty="0">
                  <a:solidFill>
                    <a:srgbClr val="172567"/>
                  </a:solidFill>
                  <a:latin typeface="Arial Narrow" panose="020B0606020202030204" pitchFamily="34" charset="0"/>
                  <a:ea typeface="Roboto Condensed" panose="02000000000000000000" pitchFamily="2" charset="0"/>
                </a:rPr>
                <a:t>2022-SEMESTRE II</a:t>
              </a:r>
            </a:p>
          </p:txBody>
        </p:sp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336" y="6126244"/>
              <a:ext cx="4464490" cy="675325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225C578-6C2B-B64E-0992-A9069F88AA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622" y="5493107"/>
            <a:ext cx="5468961" cy="1277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xmlns="" id="{91884BFD-B463-F508-1EB8-98AC23CD23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90" y="220940"/>
            <a:ext cx="9639220" cy="513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10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8165EFF-7F81-87AC-2D8E-BC853CD2E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169727" cy="1325563"/>
          </a:xfrm>
        </p:spPr>
        <p:txBody>
          <a:bodyPr/>
          <a:lstStyle/>
          <a:p>
            <a:r>
              <a:rPr lang="es-US" b="1" dirty="0">
                <a:solidFill>
                  <a:schemeClr val="accent1">
                    <a:lumMod val="75000"/>
                  </a:schemeClr>
                </a:solidFill>
              </a:rPr>
              <a:t>Se incrementará la desigualdad en el acceso a la salud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A384849-8DB6-F58E-C132-85629DEA0C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310745" cy="4351338"/>
          </a:xfrm>
        </p:spPr>
        <p:txBody>
          <a:bodyPr>
            <a:normAutofit fontScale="85000" lnSpcReduction="10000"/>
          </a:bodyPr>
          <a:lstStyle/>
          <a:p>
            <a:r>
              <a:rPr lang="es-US" dirty="0"/>
              <a:t>Las dos terceras partes de la población que no tienen seguros debe asistir a la red de atención pública, la cual continuará obligando a los pacientes a sufragar buena de los costos crecientes con sus recursos del bolsillo.</a:t>
            </a:r>
          </a:p>
          <a:p>
            <a:r>
              <a:rPr lang="es-US" dirty="0"/>
              <a:t>Los seguros privados en bolívares tienen una cobertura insignificante y tienden a desaparecer y obligan a la contratación de seguros privados en dólares. Hay  exclusión de más sectores sociales de los seguros privados.</a:t>
            </a:r>
          </a:p>
          <a:p>
            <a:r>
              <a:rPr lang="es-US" dirty="0"/>
              <a:t> Los costos de un seguro familiar de cobertura reducida (menos de $ 25 mil) puede superar el ingreso total anual de un profesional.</a:t>
            </a:r>
          </a:p>
          <a:p>
            <a:endParaRPr lang="es-US" dirty="0"/>
          </a:p>
        </p:txBody>
      </p:sp>
      <p:pic>
        <p:nvPicPr>
          <p:cNvPr id="6148" name="Picture 4" descr="Segaven - ¿Preocupado por la salud de tu familia en Venezuela? En  @segaven_cauciones, te ayudamos a cuidar de tu familia y dejarlos  respaldados y protegidos por un Seguro de Salud en dólares">
            <a:extLst>
              <a:ext uri="{FF2B5EF4-FFF2-40B4-BE49-F238E27FC236}">
                <a16:creationId xmlns:a16="http://schemas.microsoft.com/office/drawing/2014/main" xmlns="" id="{1BF26846-F00D-3B79-C1A1-4C798186EE7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706" y="1219633"/>
            <a:ext cx="4001294" cy="400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226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06DA9DF9-31F7-4056-B42E-878CC92417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E12CBBC-3F06-A91C-BC30-27B06E337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4620584" cy="456713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Hay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una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privatización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práctica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de la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educación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, la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salud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y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los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servicios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, lo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cual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produce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por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un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lado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una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mejoría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en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la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prestación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del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servicio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y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por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el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otro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una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mayor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exclusión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y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desigualdad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social.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B38C7924-0FDC-D9EB-88F7-0F7C72E101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84" r="9323" b="2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BEF94EF-EF98-388F-2221-B8BB263455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639" y="6047162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965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5" name="Rectangle 7174">
            <a:extLst>
              <a:ext uri="{FF2B5EF4-FFF2-40B4-BE49-F238E27FC236}">
                <a16:creationId xmlns:a16="http://schemas.microsoft.com/office/drawing/2014/main" xmlns="" id="{06DA9DF9-31F7-4056-B42E-878CC92417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39B05B5-9094-193D-349E-9D72B8B77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0"/>
            <a:ext cx="4620584" cy="456713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La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desigualdad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y la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exclusión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reforzará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un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sentimiento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injusticia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6642FC4-6116-14E2-37AC-CC5C3EF033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7" y="4003246"/>
            <a:ext cx="5585748" cy="153857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b="1" dirty="0"/>
              <a:t>El 92% </a:t>
            </a:r>
            <a:r>
              <a:rPr lang="en-US" sz="2400" b="1" dirty="0" err="1"/>
              <a:t>piensa</a:t>
            </a:r>
            <a:r>
              <a:rPr lang="en-US" sz="2400" b="1" dirty="0"/>
              <a:t> que la </a:t>
            </a:r>
            <a:r>
              <a:rPr lang="en-US" sz="2400" b="1" dirty="0" err="1"/>
              <a:t>distribución</a:t>
            </a:r>
            <a:r>
              <a:rPr lang="en-US" sz="2400" b="1" dirty="0"/>
              <a:t> de la riqueza </a:t>
            </a:r>
            <a:r>
              <a:rPr lang="en-US" sz="2400" b="1" dirty="0" err="1"/>
              <a:t>en</a:t>
            </a:r>
            <a:r>
              <a:rPr lang="en-US" sz="2400" b="1" dirty="0"/>
              <a:t> la </a:t>
            </a:r>
            <a:r>
              <a:rPr lang="en-US" sz="2400" b="1" dirty="0" err="1"/>
              <a:t>sociedad</a:t>
            </a:r>
            <a:r>
              <a:rPr lang="en-US" sz="2400" b="1" dirty="0"/>
              <a:t> </a:t>
            </a:r>
            <a:r>
              <a:rPr lang="en-US" sz="2400" b="1" dirty="0" err="1"/>
              <a:t>venezolana</a:t>
            </a:r>
            <a:r>
              <a:rPr lang="en-US" sz="2400" b="1" dirty="0"/>
              <a:t> es </a:t>
            </a:r>
            <a:r>
              <a:rPr lang="en-US" sz="2400" b="1" dirty="0" err="1"/>
              <a:t>injusta</a:t>
            </a:r>
            <a:endParaRPr lang="en-US" sz="2400" b="1" dirty="0"/>
          </a:p>
        </p:txBody>
      </p:sp>
      <p:pic>
        <p:nvPicPr>
          <p:cNvPr id="7170" name="Picture 2" descr="Diario La Verdad - Observatorio Venezolano de Violencia advierte sobre  desigualdad en el país">
            <a:extLst>
              <a:ext uri="{FF2B5EF4-FFF2-40B4-BE49-F238E27FC236}">
                <a16:creationId xmlns:a16="http://schemas.microsoft.com/office/drawing/2014/main" xmlns="" id="{30A32FF6-6F39-B2F1-5895-C61EBAA9D2C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75" r="19757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1333A7F-474E-7933-A629-A66A6AF4B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0317" y="6047162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25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9" name="Rectangle 8198">
            <a:extLst>
              <a:ext uri="{FF2B5EF4-FFF2-40B4-BE49-F238E27FC236}">
                <a16:creationId xmlns:a16="http://schemas.microsoft.com/office/drawing/2014/main" xmlns="" id="{D009D6D5-DAC2-4A8B-A17A-E206B9012D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FF9FB53-07DB-BA78-3815-8276C9021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Surgen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nuevos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grupos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sociales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4D2225A-FD62-8782-025A-DB866E2C8B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33297"/>
            <a:ext cx="4619621" cy="384366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/>
              <a:t>Los que </a:t>
            </a:r>
            <a:r>
              <a:rPr lang="en-US" sz="2400" dirty="0" err="1"/>
              <a:t>reciben</a:t>
            </a:r>
            <a:r>
              <a:rPr lang="en-US" sz="2400" dirty="0"/>
              <a:t> </a:t>
            </a:r>
            <a:r>
              <a:rPr lang="en-US" sz="2400" dirty="0" err="1"/>
              <a:t>remesas</a:t>
            </a:r>
            <a:r>
              <a:rPr lang="en-US" sz="2400" dirty="0"/>
              <a:t>, </a:t>
            </a:r>
            <a:r>
              <a:rPr lang="en-US" sz="2400" dirty="0" err="1"/>
              <a:t>los</a:t>
            </a:r>
            <a:r>
              <a:rPr lang="en-US" sz="2400" dirty="0"/>
              <a:t> que </a:t>
            </a:r>
            <a:r>
              <a:rPr lang="en-US" sz="2400" dirty="0" err="1"/>
              <a:t>indexan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salario</a:t>
            </a:r>
            <a:r>
              <a:rPr lang="en-US" sz="2400" dirty="0"/>
              <a:t>, </a:t>
            </a:r>
            <a:r>
              <a:rPr lang="en-US" sz="2400" dirty="0" err="1"/>
              <a:t>los</a:t>
            </a:r>
            <a:r>
              <a:rPr lang="en-US" sz="2400" dirty="0"/>
              <a:t> que </a:t>
            </a:r>
            <a:r>
              <a:rPr lang="en-US" sz="2400" dirty="0" err="1"/>
              <a:t>cobran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dólares</a:t>
            </a:r>
            <a:r>
              <a:rPr lang="en-US" sz="2400" dirty="0"/>
              <a:t>…</a:t>
            </a:r>
          </a:p>
          <a:p>
            <a:r>
              <a:rPr lang="en-US" sz="2400" dirty="0"/>
              <a:t>Las </a:t>
            </a:r>
            <a:r>
              <a:rPr lang="en-US" sz="2400" dirty="0" err="1"/>
              <a:t>tensiones</a:t>
            </a:r>
            <a:r>
              <a:rPr lang="en-US" sz="2400" dirty="0"/>
              <a:t> entre </a:t>
            </a:r>
            <a:r>
              <a:rPr lang="en-US" sz="2400" dirty="0" err="1"/>
              <a:t>grupos</a:t>
            </a:r>
            <a:r>
              <a:rPr lang="en-US" sz="2400" dirty="0"/>
              <a:t> </a:t>
            </a:r>
            <a:r>
              <a:rPr lang="en-US" sz="2400" dirty="0" err="1"/>
              <a:t>sociales</a:t>
            </a:r>
            <a:r>
              <a:rPr lang="en-US" sz="2400" dirty="0"/>
              <a:t> se </a:t>
            </a:r>
            <a:r>
              <a:rPr lang="en-US" sz="2400" dirty="0" err="1"/>
              <a:t>concentra</a:t>
            </a:r>
            <a:r>
              <a:rPr lang="en-US" sz="2400" dirty="0"/>
              <a:t> entre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grupo</a:t>
            </a:r>
            <a:r>
              <a:rPr lang="en-US" sz="2400" dirty="0"/>
              <a:t> con </a:t>
            </a:r>
            <a:r>
              <a:rPr lang="en-US" sz="2400" dirty="0" err="1"/>
              <a:t>privilegios</a:t>
            </a:r>
            <a:r>
              <a:rPr lang="en-US" sz="2400" dirty="0"/>
              <a:t> </a:t>
            </a:r>
            <a:r>
              <a:rPr lang="en-US" sz="2400" dirty="0" err="1"/>
              <a:t>políticos</a:t>
            </a:r>
            <a:r>
              <a:rPr lang="en-US" sz="2400" dirty="0"/>
              <a:t> </a:t>
            </a:r>
            <a:r>
              <a:rPr lang="en-US" sz="2400" dirty="0" err="1"/>
              <a:t>económicos</a:t>
            </a:r>
            <a:r>
              <a:rPr lang="en-US" sz="2400" dirty="0"/>
              <a:t> y </a:t>
            </a:r>
            <a:r>
              <a:rPr lang="en-US" sz="2400" dirty="0" err="1"/>
              <a:t>el</a:t>
            </a:r>
            <a:r>
              <a:rPr lang="en-US" sz="2400" dirty="0"/>
              <a:t> resto de la </a:t>
            </a:r>
            <a:r>
              <a:rPr lang="en-US" sz="2400" dirty="0" err="1"/>
              <a:t>sociedad</a:t>
            </a:r>
            <a:r>
              <a:rPr lang="en-US" sz="2400" dirty="0"/>
              <a:t>: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enchufados</a:t>
            </a:r>
            <a:r>
              <a:rPr lang="en-US" sz="2400" dirty="0"/>
              <a:t> y </a:t>
            </a:r>
            <a:r>
              <a:rPr lang="en-US" sz="2400" dirty="0" err="1"/>
              <a:t>el</a:t>
            </a:r>
            <a:r>
              <a:rPr lang="en-US" sz="2400" dirty="0"/>
              <a:t> resto de la </a:t>
            </a:r>
            <a:r>
              <a:rPr lang="en-US" sz="2400" dirty="0" err="1"/>
              <a:t>sociedad</a:t>
            </a:r>
            <a:endParaRPr lang="en-US" sz="2400" dirty="0"/>
          </a:p>
          <a:p>
            <a:endParaRPr lang="en-US" sz="2000" dirty="0"/>
          </a:p>
        </p:txBody>
      </p:sp>
      <p:pic>
        <p:nvPicPr>
          <p:cNvPr id="8194" name="Picture 2" descr="Diario La Verdad - Viralizan videos de Ferraris y Lamborghini aparcados en  restaurante de Caracas">
            <a:extLst>
              <a:ext uri="{FF2B5EF4-FFF2-40B4-BE49-F238E27FC236}">
                <a16:creationId xmlns:a16="http://schemas.microsoft.com/office/drawing/2014/main" xmlns="" id="{DB3F2009-92EE-C9D9-3A8B-DCFA9431A45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15" r="15117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998969-24EC-CFFB-2C9D-EA77B08C3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8010" y="6047162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25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3" name="Rectangle 9222">
            <a:extLst>
              <a:ext uri="{FF2B5EF4-FFF2-40B4-BE49-F238E27FC236}">
                <a16:creationId xmlns:a16="http://schemas.microsoft.com/office/drawing/2014/main" xmlns="" id="{D009D6D5-DAC2-4A8B-A17A-E206B9012D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E6774BF-3EAB-C217-3753-4C9AD0955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Regresan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nuevos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delitos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y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violencias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8C3801E-0781-4DBF-B67F-683BFEE4F6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33297"/>
            <a:ext cx="5124586" cy="384366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/>
              <a:t>Se </a:t>
            </a:r>
            <a:r>
              <a:rPr lang="en-US" sz="2400" dirty="0" err="1"/>
              <a:t>reducen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homicidios</a:t>
            </a:r>
            <a:r>
              <a:rPr lang="en-US" sz="2400" dirty="0"/>
              <a:t>, </a:t>
            </a:r>
            <a:r>
              <a:rPr lang="en-US" sz="2400" dirty="0" err="1"/>
              <a:t>pero</a:t>
            </a:r>
            <a:r>
              <a:rPr lang="en-US" sz="2400" dirty="0"/>
              <a:t>…</a:t>
            </a:r>
          </a:p>
          <a:p>
            <a:r>
              <a:rPr lang="en-US" sz="2400" dirty="0" err="1"/>
              <a:t>Aumentarán</a:t>
            </a:r>
            <a:r>
              <a:rPr lang="en-US" sz="2400" dirty="0"/>
              <a:t>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robo</a:t>
            </a:r>
            <a:r>
              <a:rPr lang="en-US" sz="2400" dirty="0"/>
              <a:t>,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hurtos</a:t>
            </a:r>
            <a:r>
              <a:rPr lang="en-US" sz="2400" dirty="0"/>
              <a:t>, la </a:t>
            </a:r>
            <a:r>
              <a:rPr lang="en-US" sz="2400" dirty="0" err="1"/>
              <a:t>extorsión</a:t>
            </a:r>
            <a:r>
              <a:rPr lang="en-US" sz="2400" dirty="0"/>
              <a:t>,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secuestros</a:t>
            </a:r>
            <a:r>
              <a:rPr lang="en-US" sz="2400" dirty="0"/>
              <a:t>.</a:t>
            </a:r>
          </a:p>
          <a:p>
            <a:r>
              <a:rPr lang="en-US" sz="2400" dirty="0"/>
              <a:t>La </a:t>
            </a:r>
            <a:r>
              <a:rPr lang="en-US" sz="2400" dirty="0" err="1"/>
              <a:t>mejoría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unos</a:t>
            </a:r>
            <a:r>
              <a:rPr lang="en-US" sz="2400" dirty="0"/>
              <a:t> </a:t>
            </a:r>
            <a:r>
              <a:rPr lang="en-US" sz="2400" dirty="0" err="1"/>
              <a:t>sectores</a:t>
            </a:r>
            <a:r>
              <a:rPr lang="en-US" sz="2400" dirty="0"/>
              <a:t> </a:t>
            </a:r>
            <a:r>
              <a:rPr lang="en-US" sz="2400" dirty="0" err="1"/>
              <a:t>sociales</a:t>
            </a:r>
            <a:r>
              <a:rPr lang="en-US" sz="2400" dirty="0"/>
              <a:t> y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comercio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dólares</a:t>
            </a:r>
            <a:r>
              <a:rPr lang="en-US" sz="2400" dirty="0"/>
              <a:t> o divisas ha </a:t>
            </a:r>
            <a:r>
              <a:rPr lang="en-US" sz="2400" dirty="0" err="1"/>
              <a:t>abierto</a:t>
            </a:r>
            <a:r>
              <a:rPr lang="en-US" sz="2400" dirty="0"/>
              <a:t> </a:t>
            </a:r>
            <a:r>
              <a:rPr lang="en-US" sz="2400" dirty="0" err="1"/>
              <a:t>nuevas</a:t>
            </a:r>
            <a:r>
              <a:rPr lang="en-US" sz="2400" dirty="0"/>
              <a:t> </a:t>
            </a:r>
            <a:r>
              <a:rPr lang="en-US" sz="2400" dirty="0" err="1"/>
              <a:t>oportunidades</a:t>
            </a:r>
            <a:r>
              <a:rPr lang="en-US" sz="2400" dirty="0"/>
              <a:t> al </a:t>
            </a:r>
            <a:r>
              <a:rPr lang="en-US" sz="2400" dirty="0" err="1"/>
              <a:t>crimen</a:t>
            </a:r>
            <a:r>
              <a:rPr lang="en-US" sz="2400" dirty="0"/>
              <a:t>.</a:t>
            </a:r>
          </a:p>
          <a:p>
            <a:r>
              <a:rPr lang="en-US" sz="2400" dirty="0"/>
              <a:t>Se </a:t>
            </a:r>
            <a:r>
              <a:rPr lang="en-US" sz="2400" dirty="0" err="1"/>
              <a:t>incrementarán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pequeños</a:t>
            </a:r>
            <a:r>
              <a:rPr lang="en-US" sz="2400" dirty="0"/>
              <a:t> </a:t>
            </a:r>
            <a:r>
              <a:rPr lang="en-US" sz="2400" dirty="0" err="1"/>
              <a:t>robos</a:t>
            </a:r>
            <a:r>
              <a:rPr lang="en-US" sz="2400" dirty="0"/>
              <a:t> a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pobres</a:t>
            </a:r>
            <a:r>
              <a:rPr lang="en-US" sz="2400" dirty="0"/>
              <a:t> y la </a:t>
            </a:r>
            <a:r>
              <a:rPr lang="en-US" sz="2400" dirty="0" err="1"/>
              <a:t>extorsión</a:t>
            </a:r>
            <a:r>
              <a:rPr lang="en-US" sz="2400" dirty="0"/>
              <a:t> con </a:t>
            </a:r>
            <a:r>
              <a:rPr lang="en-US" sz="2400" dirty="0" err="1"/>
              <a:t>granadas</a:t>
            </a:r>
            <a:r>
              <a:rPr lang="en-US" sz="2400" dirty="0"/>
              <a:t> al </a:t>
            </a:r>
            <a:r>
              <a:rPr lang="en-US" sz="2400" dirty="0" err="1"/>
              <a:t>comercio</a:t>
            </a:r>
            <a:r>
              <a:rPr lang="en-US" sz="2400" dirty="0"/>
              <a:t>.</a:t>
            </a:r>
          </a:p>
        </p:txBody>
      </p:sp>
      <p:pic>
        <p:nvPicPr>
          <p:cNvPr id="9218" name="Picture 2" descr="Lanzamiento de granadas: nueva forma de ataque de la delincuencia en el  Zulia - Observatorio Venezolano de Violencia">
            <a:extLst>
              <a:ext uri="{FF2B5EF4-FFF2-40B4-BE49-F238E27FC236}">
                <a16:creationId xmlns:a16="http://schemas.microsoft.com/office/drawing/2014/main" xmlns="" id="{B4A71A54-530F-A692-7D25-F0556833C41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3" r="18880" b="-1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5CAB6F6-3BCC-BE77-69E6-A98CBB154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2527" y="6127596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801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7" name="Rectangle 10246">
            <a:extLst>
              <a:ext uri="{FF2B5EF4-FFF2-40B4-BE49-F238E27FC236}">
                <a16:creationId xmlns:a16="http://schemas.microsoft.com/office/drawing/2014/main" xmlns="" id="{D009D6D5-DAC2-4A8B-A17A-E206B9012D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49397AB-D7C1-BCF7-CC96-79E70E8E0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Se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incrementará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el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micro control social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por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parte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del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gobierno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través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una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acción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represiva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focalizada</a:t>
            </a:r>
            <a:endParaRPr lang="en-US" sz="3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891A5EE5-1766-F2E7-20E1-E9C7D819B5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33297"/>
            <a:ext cx="4619621" cy="384366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Se </a:t>
            </a:r>
            <a:r>
              <a:rPr lang="en-US" dirty="0" err="1"/>
              <a:t>abandona</a:t>
            </a:r>
            <a:r>
              <a:rPr lang="en-US" dirty="0"/>
              <a:t> la </a:t>
            </a:r>
            <a:r>
              <a:rPr lang="en-US" dirty="0" err="1"/>
              <a:t>acción</a:t>
            </a:r>
            <a:r>
              <a:rPr lang="en-US" dirty="0"/>
              <a:t> </a:t>
            </a:r>
            <a:r>
              <a:rPr lang="en-US" dirty="0" err="1"/>
              <a:t>represiva</a:t>
            </a:r>
            <a:r>
              <a:rPr lang="en-US" dirty="0"/>
              <a:t> </a:t>
            </a:r>
            <a:r>
              <a:rPr lang="en-US" dirty="0" err="1"/>
              <a:t>generalizada</a:t>
            </a:r>
            <a:endParaRPr lang="en-US" dirty="0"/>
          </a:p>
          <a:p>
            <a:r>
              <a:rPr lang="en-US" dirty="0"/>
              <a:t>Se </a:t>
            </a:r>
            <a:r>
              <a:rPr lang="en-US" dirty="0" err="1"/>
              <a:t>concentrará</a:t>
            </a:r>
            <a:r>
              <a:rPr lang="en-US" dirty="0"/>
              <a:t> la </a:t>
            </a:r>
            <a:r>
              <a:rPr lang="en-US" dirty="0" err="1"/>
              <a:t>represión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grupos</a:t>
            </a:r>
            <a:r>
              <a:rPr lang="en-US" dirty="0"/>
              <a:t> </a:t>
            </a:r>
            <a:r>
              <a:rPr lang="en-US" dirty="0" err="1"/>
              <a:t>particulares</a:t>
            </a:r>
            <a:r>
              <a:rPr lang="en-US" dirty="0"/>
              <a:t>: </a:t>
            </a:r>
            <a:r>
              <a:rPr lang="en-US" dirty="0" err="1"/>
              <a:t>sindicalistas</a:t>
            </a:r>
            <a:r>
              <a:rPr lang="en-US" dirty="0"/>
              <a:t>; </a:t>
            </a:r>
            <a:r>
              <a:rPr lang="en-US" dirty="0" err="1"/>
              <a:t>lideres</a:t>
            </a:r>
            <a:r>
              <a:rPr lang="en-US" dirty="0"/>
              <a:t> </a:t>
            </a:r>
            <a:r>
              <a:rPr lang="en-US" dirty="0" err="1"/>
              <a:t>políticos</a:t>
            </a:r>
            <a:r>
              <a:rPr lang="en-US" dirty="0"/>
              <a:t> (Bandera </a:t>
            </a:r>
            <a:r>
              <a:rPr lang="en-US" dirty="0" err="1"/>
              <a:t>roja</a:t>
            </a:r>
            <a:r>
              <a:rPr lang="en-US" dirty="0"/>
              <a:t>); </a:t>
            </a:r>
            <a:r>
              <a:rPr lang="en-US" dirty="0" err="1"/>
              <a:t>lideres</a:t>
            </a:r>
            <a:r>
              <a:rPr lang="en-US" dirty="0"/>
              <a:t> locales de </a:t>
            </a:r>
            <a:r>
              <a:rPr lang="en-US" dirty="0" err="1"/>
              <a:t>protestas</a:t>
            </a:r>
            <a:r>
              <a:rPr lang="en-US" dirty="0"/>
              <a:t> </a:t>
            </a:r>
            <a:r>
              <a:rPr lang="en-US" dirty="0" err="1"/>
              <a:t>sociales</a:t>
            </a:r>
            <a:endParaRPr lang="en-US" dirty="0"/>
          </a:p>
        </p:txBody>
      </p:sp>
      <p:pic>
        <p:nvPicPr>
          <p:cNvPr id="10242" name="Picture 2" descr="Crisis en Venezuela (@Crisis_En_Vzla) | nitter">
            <a:extLst>
              <a:ext uri="{FF2B5EF4-FFF2-40B4-BE49-F238E27FC236}">
                <a16:creationId xmlns:a16="http://schemas.microsoft.com/office/drawing/2014/main" xmlns="" id="{E45080A7-BFF7-7502-C150-1C7C40E96D5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3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2A53121-661C-683B-BC7D-E32F9721A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6595" y="5982262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79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687AFE0E-B37D-4531-AFE8-231C8348EA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64071BD-8F8F-7154-22DD-59792D16A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77438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Se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profundiza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el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desconcierto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normativo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y se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intentará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crear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un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marco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jurídico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a la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medida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los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deseos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 del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</a:rPr>
              <a:t>régimen</a:t>
            </a:r>
            <a:endParaRPr lang="en-US" sz="3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30BEEDA-D9CE-456F-61CA-C09A66154E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013625"/>
            <a:ext cx="4614759" cy="4163337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en-US" sz="2400" dirty="0"/>
              <a:t>Hay </a:t>
            </a:r>
            <a:r>
              <a:rPr lang="en-US" sz="2400" dirty="0" err="1"/>
              <a:t>apertura</a:t>
            </a:r>
            <a:r>
              <a:rPr lang="en-US" sz="2400" dirty="0"/>
              <a:t> </a:t>
            </a:r>
            <a:r>
              <a:rPr lang="en-US" sz="2400" dirty="0" err="1"/>
              <a:t>capitalista</a:t>
            </a:r>
            <a:r>
              <a:rPr lang="en-US" sz="2400" dirty="0"/>
              <a:t> y control </a:t>
            </a:r>
            <a:r>
              <a:rPr lang="en-US" sz="2400" dirty="0" err="1"/>
              <a:t>político</a:t>
            </a:r>
            <a:r>
              <a:rPr lang="en-US" sz="2400" dirty="0"/>
              <a:t> </a:t>
            </a:r>
            <a:r>
              <a:rPr lang="en-US" sz="2400" dirty="0" err="1"/>
              <a:t>comunista</a:t>
            </a:r>
            <a:endParaRPr lang="en-US" sz="2400" dirty="0"/>
          </a:p>
          <a:p>
            <a:r>
              <a:rPr lang="en-US" sz="2400" dirty="0"/>
              <a:t>Hay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exoneración</a:t>
            </a:r>
            <a:r>
              <a:rPr lang="en-US" sz="2400" dirty="0"/>
              <a:t> de </a:t>
            </a:r>
            <a:r>
              <a:rPr lang="en-US" sz="2400" dirty="0" err="1"/>
              <a:t>impuestos</a:t>
            </a:r>
            <a:r>
              <a:rPr lang="en-US" sz="2400" dirty="0"/>
              <a:t> a la </a:t>
            </a:r>
            <a:r>
              <a:rPr lang="en-US" sz="2400" dirty="0" err="1"/>
              <a:t>importación</a:t>
            </a:r>
            <a:r>
              <a:rPr lang="en-US" sz="2400" dirty="0"/>
              <a:t> y al </a:t>
            </a:r>
            <a:r>
              <a:rPr lang="en-US" sz="2400" dirty="0" err="1"/>
              <a:t>mismo</a:t>
            </a:r>
            <a:r>
              <a:rPr lang="en-US" sz="2400" dirty="0"/>
              <a:t> </a:t>
            </a:r>
            <a:r>
              <a:rPr lang="en-US" sz="2400" dirty="0" err="1"/>
              <a:t>tiempo</a:t>
            </a:r>
            <a:r>
              <a:rPr lang="en-US" sz="2400" dirty="0"/>
              <a:t> </a:t>
            </a:r>
            <a:r>
              <a:rPr lang="en-US" sz="2400" dirty="0" err="1"/>
              <a:t>incremento</a:t>
            </a:r>
            <a:r>
              <a:rPr lang="en-US" sz="2400" dirty="0"/>
              <a:t> de </a:t>
            </a:r>
            <a:r>
              <a:rPr lang="en-US" sz="2400" dirty="0" err="1"/>
              <a:t>impuestos</a:t>
            </a:r>
            <a:r>
              <a:rPr lang="en-US" sz="2400" dirty="0"/>
              <a:t> </a:t>
            </a:r>
            <a:r>
              <a:rPr lang="en-US" sz="2400" dirty="0" err="1"/>
              <a:t>internos</a:t>
            </a:r>
            <a:r>
              <a:rPr lang="en-US" sz="2400" dirty="0"/>
              <a:t> y a la </a:t>
            </a:r>
            <a:r>
              <a:rPr lang="en-US" sz="2400" dirty="0" err="1"/>
              <a:t>producción</a:t>
            </a:r>
            <a:endParaRPr lang="en-US" sz="2400" dirty="0"/>
          </a:p>
          <a:p>
            <a:r>
              <a:rPr lang="en-US" sz="2400" dirty="0"/>
              <a:t>El Estado de Derecho se </a:t>
            </a:r>
            <a:r>
              <a:rPr lang="en-US" sz="2400" dirty="0" err="1"/>
              <a:t>desvanece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la </a:t>
            </a:r>
            <a:r>
              <a:rPr lang="en-US" sz="2400" dirty="0" err="1"/>
              <a:t>aplicación</a:t>
            </a:r>
            <a:r>
              <a:rPr lang="en-US" sz="2400" dirty="0"/>
              <a:t> </a:t>
            </a:r>
            <a:r>
              <a:rPr lang="en-US" sz="2400" dirty="0" err="1"/>
              <a:t>arbitraria</a:t>
            </a:r>
            <a:r>
              <a:rPr lang="en-US" sz="2400" dirty="0"/>
              <a:t> de la ley.</a:t>
            </a:r>
          </a:p>
          <a:p>
            <a:r>
              <a:rPr lang="en-US" sz="2400" dirty="0"/>
              <a:t>Se </a:t>
            </a:r>
            <a:r>
              <a:rPr lang="en-US" sz="2400" dirty="0" err="1"/>
              <a:t>busca</a:t>
            </a:r>
            <a:r>
              <a:rPr lang="en-US" sz="2400" dirty="0"/>
              <a:t> </a:t>
            </a:r>
            <a:r>
              <a:rPr lang="en-US" sz="2400" dirty="0" err="1"/>
              <a:t>crear</a:t>
            </a:r>
            <a:r>
              <a:rPr lang="en-US" sz="2400" dirty="0"/>
              <a:t>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nueva</a:t>
            </a:r>
            <a:r>
              <a:rPr lang="en-US" sz="2400" dirty="0"/>
              <a:t> </a:t>
            </a:r>
            <a:r>
              <a:rPr lang="en-US" sz="2400" dirty="0" err="1"/>
              <a:t>plataforma</a:t>
            </a:r>
            <a:r>
              <a:rPr lang="en-US" sz="2400" dirty="0"/>
              <a:t> legal que </a:t>
            </a:r>
            <a:r>
              <a:rPr lang="en-US" sz="2400" dirty="0" err="1"/>
              <a:t>permita</a:t>
            </a:r>
            <a:r>
              <a:rPr lang="en-US" sz="2400" dirty="0"/>
              <a:t> </a:t>
            </a:r>
            <a:r>
              <a:rPr lang="en-US" sz="2400" dirty="0" err="1"/>
              <a:t>revestir</a:t>
            </a:r>
            <a:r>
              <a:rPr lang="en-US" sz="2400" dirty="0"/>
              <a:t> de </a:t>
            </a:r>
            <a:r>
              <a:rPr lang="en-US" sz="2400" dirty="0" err="1"/>
              <a:t>legalidad</a:t>
            </a:r>
            <a:r>
              <a:rPr lang="en-US" sz="2400" dirty="0"/>
              <a:t> la </a:t>
            </a:r>
            <a:r>
              <a:rPr lang="en-US" sz="2400" dirty="0" err="1"/>
              <a:t>actuación</a:t>
            </a:r>
            <a:r>
              <a:rPr lang="en-US" sz="2400" dirty="0"/>
              <a:t> del </a:t>
            </a:r>
            <a:r>
              <a:rPr lang="en-US" sz="2400" dirty="0" err="1"/>
              <a:t>gobierno</a:t>
            </a:r>
            <a:endParaRPr lang="en-US" sz="2400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5DF47ECF-1C01-95FD-C319-DE350411736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3678" r="34556" b="1"/>
          <a:stretch/>
        </p:blipFill>
        <p:spPr>
          <a:xfrm>
            <a:off x="6101338" y="2015168"/>
            <a:ext cx="5283866" cy="4210442"/>
          </a:xfrm>
          <a:custGeom>
            <a:avLst/>
            <a:gdLst/>
            <a:ahLst/>
            <a:cxnLst/>
            <a:rect l="l" t="t" r="r" b="b"/>
            <a:pathLst>
              <a:path w="5283866" h="4210442">
                <a:moveTo>
                  <a:pt x="839883" y="18"/>
                </a:moveTo>
                <a:cubicBezTo>
                  <a:pt x="851945" y="328"/>
                  <a:pt x="864423" y="4671"/>
                  <a:pt x="875727" y="6050"/>
                </a:cubicBezTo>
                <a:cubicBezTo>
                  <a:pt x="1125267" y="36932"/>
                  <a:pt x="1374804" y="70296"/>
                  <a:pt x="1624617" y="99799"/>
                </a:cubicBezTo>
                <a:cubicBezTo>
                  <a:pt x="1858164" y="127373"/>
                  <a:pt x="2093363" y="133714"/>
                  <a:pt x="2328012" y="148051"/>
                </a:cubicBezTo>
                <a:cubicBezTo>
                  <a:pt x="2612016" y="165424"/>
                  <a:pt x="2895470" y="189965"/>
                  <a:pt x="3177820" y="228566"/>
                </a:cubicBezTo>
                <a:cubicBezTo>
                  <a:pt x="3373866" y="255590"/>
                  <a:pt x="3571843" y="274338"/>
                  <a:pt x="3770646" y="252831"/>
                </a:cubicBezTo>
                <a:cubicBezTo>
                  <a:pt x="3780572" y="251727"/>
                  <a:pt x="3791878" y="248144"/>
                  <a:pt x="3800149" y="251727"/>
                </a:cubicBezTo>
                <a:cubicBezTo>
                  <a:pt x="3896658" y="291986"/>
                  <a:pt x="4001986" y="263033"/>
                  <a:pt x="4102076" y="288400"/>
                </a:cubicBezTo>
                <a:cubicBezTo>
                  <a:pt x="4076434" y="386286"/>
                  <a:pt x="3966416" y="378289"/>
                  <a:pt x="3904377" y="446120"/>
                </a:cubicBezTo>
                <a:cubicBezTo>
                  <a:pt x="4005570" y="473141"/>
                  <a:pt x="4096562" y="500439"/>
                  <a:pt x="4188933" y="520843"/>
                </a:cubicBezTo>
                <a:cubicBezTo>
                  <a:pt x="4286818" y="542350"/>
                  <a:pt x="4369813" y="600531"/>
                  <a:pt x="4465492" y="626449"/>
                </a:cubicBezTo>
                <a:cubicBezTo>
                  <a:pt x="4485897" y="631964"/>
                  <a:pt x="4510437" y="651264"/>
                  <a:pt x="4517606" y="670015"/>
                </a:cubicBezTo>
                <a:cubicBezTo>
                  <a:pt x="4540768" y="730677"/>
                  <a:pt x="5003171" y="900804"/>
                  <a:pt x="4948576" y="954847"/>
                </a:cubicBezTo>
                <a:cubicBezTo>
                  <a:pt x="4925966" y="977182"/>
                  <a:pt x="4896738" y="993174"/>
                  <a:pt x="4866132" y="1015233"/>
                </a:cubicBezTo>
                <a:cubicBezTo>
                  <a:pt x="4912180" y="1056869"/>
                  <a:pt x="4964017" y="1075067"/>
                  <a:pt x="5019164" y="1087474"/>
                </a:cubicBezTo>
                <a:cubicBezTo>
                  <a:pt x="5035708" y="1091335"/>
                  <a:pt x="5051977" y="1099055"/>
                  <a:pt x="5053630" y="1117806"/>
                </a:cubicBezTo>
                <a:cubicBezTo>
                  <a:pt x="5055284" y="1137382"/>
                  <a:pt x="5038464" y="1145101"/>
                  <a:pt x="5024404" y="1154202"/>
                </a:cubicBezTo>
                <a:cubicBezTo>
                  <a:pt x="5004826" y="1166885"/>
                  <a:pt x="4985800" y="1177916"/>
                  <a:pt x="4960984" y="1179569"/>
                </a:cubicBezTo>
                <a:cubicBezTo>
                  <a:pt x="4920176" y="1182051"/>
                  <a:pt x="4900600" y="1217344"/>
                  <a:pt x="4876887" y="1243814"/>
                </a:cubicBezTo>
                <a:cubicBezTo>
                  <a:pt x="4863652" y="1258705"/>
                  <a:pt x="4857034" y="1288759"/>
                  <a:pt x="4880195" y="1293998"/>
                </a:cubicBezTo>
                <a:cubicBezTo>
                  <a:pt x="4935892" y="1306682"/>
                  <a:pt x="4931480" y="1343355"/>
                  <a:pt x="4930104" y="1384991"/>
                </a:cubicBezTo>
                <a:cubicBezTo>
                  <a:pt x="4928173" y="1436553"/>
                  <a:pt x="4895360" y="1460265"/>
                  <a:pt x="4855103" y="1480119"/>
                </a:cubicBezTo>
                <a:cubicBezTo>
                  <a:pt x="4841316" y="1487011"/>
                  <a:pt x="4821740" y="1486735"/>
                  <a:pt x="4816500" y="1508242"/>
                </a:cubicBezTo>
                <a:cubicBezTo>
                  <a:pt x="4839110" y="1528648"/>
                  <a:pt x="4866684" y="1512103"/>
                  <a:pt x="4890949" y="1517893"/>
                </a:cubicBezTo>
                <a:cubicBezTo>
                  <a:pt x="4911077" y="1522581"/>
                  <a:pt x="4944441" y="1520100"/>
                  <a:pt x="4916868" y="1557599"/>
                </a:cubicBezTo>
                <a:cubicBezTo>
                  <a:pt x="4908870" y="1568352"/>
                  <a:pt x="4918245" y="1576625"/>
                  <a:pt x="4928448" y="1577453"/>
                </a:cubicBezTo>
                <a:cubicBezTo>
                  <a:pt x="5010066" y="1586000"/>
                  <a:pt x="4972566" y="1661827"/>
                  <a:pt x="4998760" y="1701809"/>
                </a:cubicBezTo>
                <a:cubicBezTo>
                  <a:pt x="5005928" y="1712836"/>
                  <a:pt x="4998208" y="1731862"/>
                  <a:pt x="4986903" y="1736550"/>
                </a:cubicBezTo>
                <a:cubicBezTo>
                  <a:pt x="4914660" y="1767432"/>
                  <a:pt x="4904735" y="1841053"/>
                  <a:pt x="4869716" y="1904472"/>
                </a:cubicBezTo>
                <a:cubicBezTo>
                  <a:pt x="4907768" y="1929562"/>
                  <a:pt x="4953264" y="1935077"/>
                  <a:pt x="4994348" y="1951346"/>
                </a:cubicBezTo>
                <a:cubicBezTo>
                  <a:pt x="5037087" y="1968441"/>
                  <a:pt x="5037087" y="1981125"/>
                  <a:pt x="5001792" y="2030756"/>
                </a:cubicBezTo>
                <a:cubicBezTo>
                  <a:pt x="5093611" y="2041511"/>
                  <a:pt x="5093611" y="2041511"/>
                  <a:pt x="5065212" y="2119543"/>
                </a:cubicBezTo>
                <a:cubicBezTo>
                  <a:pt x="5142142" y="2126712"/>
                  <a:pt x="5192876" y="2163660"/>
                  <a:pt x="5204732" y="2244450"/>
                </a:cubicBezTo>
                <a:cubicBezTo>
                  <a:pt x="5210523" y="2283604"/>
                  <a:pt x="5245265" y="2302077"/>
                  <a:pt x="5283866" y="2328272"/>
                </a:cubicBezTo>
                <a:cubicBezTo>
                  <a:pt x="5235890" y="2353641"/>
                  <a:pt x="5203354" y="2406580"/>
                  <a:pt x="5147380" y="2350606"/>
                </a:cubicBezTo>
                <a:cubicBezTo>
                  <a:pt x="5126976" y="2330203"/>
                  <a:pt x="5128904" y="2356121"/>
                  <a:pt x="5126148" y="2363566"/>
                </a:cubicBezTo>
                <a:cubicBezTo>
                  <a:pt x="5119532" y="2381764"/>
                  <a:pt x="5133316" y="2393897"/>
                  <a:pt x="5142417" y="2407682"/>
                </a:cubicBezTo>
                <a:cubicBezTo>
                  <a:pt x="5151240" y="2421470"/>
                  <a:pt x="5161718" y="2436083"/>
                  <a:pt x="5164200" y="2451526"/>
                </a:cubicBezTo>
                <a:cubicBezTo>
                  <a:pt x="5165852" y="2462279"/>
                  <a:pt x="5157858" y="2477994"/>
                  <a:pt x="5149034" y="2485992"/>
                </a:cubicBezTo>
                <a:cubicBezTo>
                  <a:pt x="5102710" y="2528178"/>
                  <a:pt x="5130284" y="2623031"/>
                  <a:pt x="5042601" y="2635164"/>
                </a:cubicBezTo>
                <a:cubicBezTo>
                  <a:pt x="5003171" y="2640677"/>
                  <a:pt x="4984146" y="2675420"/>
                  <a:pt x="4955194" y="2694445"/>
                </a:cubicBezTo>
                <a:cubicBezTo>
                  <a:pt x="4854552" y="2760897"/>
                  <a:pt x="4787272" y="2846375"/>
                  <a:pt x="4756116" y="2963836"/>
                </a:cubicBezTo>
                <a:cubicBezTo>
                  <a:pt x="4747568" y="2996372"/>
                  <a:pt x="4714754" y="3022569"/>
                  <a:pt x="4693523" y="3051244"/>
                </a:cubicBezTo>
                <a:cubicBezTo>
                  <a:pt x="4703726" y="3072199"/>
                  <a:pt x="4759424" y="3026979"/>
                  <a:pt x="4739848" y="3082125"/>
                </a:cubicBezTo>
                <a:cubicBezTo>
                  <a:pt x="4724958" y="3123486"/>
                  <a:pt x="4686906" y="3149129"/>
                  <a:pt x="4651060" y="3173670"/>
                </a:cubicBezTo>
                <a:cubicBezTo>
                  <a:pt x="4610252" y="3201518"/>
                  <a:pt x="4565032" y="3223852"/>
                  <a:pt x="4546556" y="3275413"/>
                </a:cubicBezTo>
                <a:cubicBezTo>
                  <a:pt x="4542697" y="3286444"/>
                  <a:pt x="4530288" y="3298024"/>
                  <a:pt x="4519261" y="3302437"/>
                </a:cubicBezTo>
                <a:cubicBezTo>
                  <a:pt x="3944081" y="4209875"/>
                  <a:pt x="2528194" y="4215939"/>
                  <a:pt x="2364961" y="4209597"/>
                </a:cubicBezTo>
                <a:cubicBezTo>
                  <a:pt x="2167260" y="4201602"/>
                  <a:pt x="1980313" y="4145627"/>
                  <a:pt x="1796951" y="4075867"/>
                </a:cubicBezTo>
                <a:cubicBezTo>
                  <a:pt x="1719469" y="4046365"/>
                  <a:pt x="1647505" y="4004453"/>
                  <a:pt x="1572227" y="3971917"/>
                </a:cubicBezTo>
                <a:cubicBezTo>
                  <a:pt x="1468277" y="3926971"/>
                  <a:pt x="1388040" y="3841219"/>
                  <a:pt x="1284364" y="3805097"/>
                </a:cubicBezTo>
                <a:cubicBezTo>
                  <a:pt x="1177655" y="3767873"/>
                  <a:pt x="1086388" y="3699767"/>
                  <a:pt x="976645" y="3670815"/>
                </a:cubicBezTo>
                <a:cubicBezTo>
                  <a:pt x="918742" y="3655375"/>
                  <a:pt x="862768" y="3627527"/>
                  <a:pt x="871866" y="3547839"/>
                </a:cubicBezTo>
                <a:cubicBezTo>
                  <a:pt x="874349" y="3525228"/>
                  <a:pt x="859184" y="3506755"/>
                  <a:pt x="835195" y="3513373"/>
                </a:cubicBezTo>
                <a:cubicBezTo>
                  <a:pt x="789424" y="3525780"/>
                  <a:pt x="768744" y="3492967"/>
                  <a:pt x="743375" y="3468427"/>
                </a:cubicBezTo>
                <a:cubicBezTo>
                  <a:pt x="698156" y="3424863"/>
                  <a:pt x="655142" y="3378540"/>
                  <a:pt x="583175" y="3371370"/>
                </a:cubicBezTo>
                <a:cubicBezTo>
                  <a:pt x="596961" y="3337178"/>
                  <a:pt x="620399" y="3342142"/>
                  <a:pt x="641906" y="3349311"/>
                </a:cubicBezTo>
                <a:cubicBezTo>
                  <a:pt x="698432" y="3368062"/>
                  <a:pt x="754405" y="3389293"/>
                  <a:pt x="810930" y="3408042"/>
                </a:cubicBezTo>
                <a:cubicBezTo>
                  <a:pt x="847878" y="3420175"/>
                  <a:pt x="884551" y="3437271"/>
                  <a:pt x="933908" y="3423758"/>
                </a:cubicBezTo>
                <a:cubicBezTo>
                  <a:pt x="891445" y="3354826"/>
                  <a:pt x="819202" y="3342418"/>
                  <a:pt x="760747" y="3321187"/>
                </a:cubicBezTo>
                <a:cubicBezTo>
                  <a:pt x="687678" y="3294441"/>
                  <a:pt x="644664" y="3243980"/>
                  <a:pt x="593101" y="3187731"/>
                </a:cubicBezTo>
                <a:cubicBezTo>
                  <a:pt x="646869" y="3174220"/>
                  <a:pt x="680233" y="3215581"/>
                  <a:pt x="722419" y="3213374"/>
                </a:cubicBezTo>
                <a:cubicBezTo>
                  <a:pt x="724627" y="3206207"/>
                  <a:pt x="728486" y="3195729"/>
                  <a:pt x="727934" y="3195451"/>
                </a:cubicBezTo>
                <a:cubicBezTo>
                  <a:pt x="659002" y="3164570"/>
                  <a:pt x="626741" y="3106666"/>
                  <a:pt x="615987" y="3036630"/>
                </a:cubicBezTo>
                <a:cubicBezTo>
                  <a:pt x="610473" y="3000510"/>
                  <a:pt x="585381" y="2989205"/>
                  <a:pt x="560564" y="2972660"/>
                </a:cubicBezTo>
                <a:cubicBezTo>
                  <a:pt x="473984" y="2913930"/>
                  <a:pt x="382441" y="2860713"/>
                  <a:pt x="311302" y="2779924"/>
                </a:cubicBezTo>
                <a:cubicBezTo>
                  <a:pt x="393471" y="2790677"/>
                  <a:pt x="459371" y="2843341"/>
                  <a:pt x="547882" y="2865952"/>
                </a:cubicBezTo>
                <a:cubicBezTo>
                  <a:pt x="477570" y="2777166"/>
                  <a:pt x="386577" y="2732222"/>
                  <a:pt x="303582" y="2678453"/>
                </a:cubicBezTo>
                <a:cubicBezTo>
                  <a:pt x="265806" y="2653913"/>
                  <a:pt x="230790" y="2622479"/>
                  <a:pt x="185016" y="2609244"/>
                </a:cubicBezTo>
                <a:cubicBezTo>
                  <a:pt x="168748" y="2604556"/>
                  <a:pt x="142002" y="2594630"/>
                  <a:pt x="154963" y="2568435"/>
                </a:cubicBezTo>
                <a:cubicBezTo>
                  <a:pt x="165990" y="2546654"/>
                  <a:pt x="187773" y="2553269"/>
                  <a:pt x="207627" y="2559612"/>
                </a:cubicBezTo>
                <a:cubicBezTo>
                  <a:pt x="255328" y="2575330"/>
                  <a:pt x="304685" y="2575604"/>
                  <a:pt x="369207" y="2575330"/>
                </a:cubicBezTo>
                <a:cubicBezTo>
                  <a:pt x="315163" y="2503363"/>
                  <a:pt x="216174" y="2524871"/>
                  <a:pt x="169852" y="2449319"/>
                </a:cubicBezTo>
                <a:cubicBezTo>
                  <a:pt x="227755" y="2436083"/>
                  <a:pt x="272424" y="2463381"/>
                  <a:pt x="319299" y="2468619"/>
                </a:cubicBezTo>
                <a:cubicBezTo>
                  <a:pt x="361761" y="2473307"/>
                  <a:pt x="372239" y="2460624"/>
                  <a:pt x="362313" y="2418988"/>
                </a:cubicBezTo>
                <a:cubicBezTo>
                  <a:pt x="346873" y="2354190"/>
                  <a:pt x="370034" y="2321102"/>
                  <a:pt x="431798" y="2338750"/>
                </a:cubicBezTo>
                <a:cubicBezTo>
                  <a:pt x="489149" y="2355293"/>
                  <a:pt x="495215" y="2331030"/>
                  <a:pt x="479775" y="2294082"/>
                </a:cubicBezTo>
                <a:cubicBezTo>
                  <a:pt x="457716" y="2240315"/>
                  <a:pt x="482807" y="2198678"/>
                  <a:pt x="499903" y="2153458"/>
                </a:cubicBezTo>
                <a:cubicBezTo>
                  <a:pt x="526099" y="2084525"/>
                  <a:pt x="515069" y="2050885"/>
                  <a:pt x="458544" y="1999599"/>
                </a:cubicBezTo>
                <a:cubicBezTo>
                  <a:pt x="426835" y="1970921"/>
                  <a:pt x="392645" y="1946658"/>
                  <a:pt x="346596" y="1921843"/>
                </a:cubicBezTo>
                <a:cubicBezTo>
                  <a:pt x="452753" y="1908331"/>
                  <a:pt x="341358" y="1862836"/>
                  <a:pt x="378857" y="1834435"/>
                </a:cubicBezTo>
                <a:cubicBezTo>
                  <a:pt x="453856" y="1822854"/>
                  <a:pt x="515069" y="1913294"/>
                  <a:pt x="617091" y="1887376"/>
                </a:cubicBezTo>
                <a:cubicBezTo>
                  <a:pt x="491080" y="1809066"/>
                  <a:pt x="351835" y="1783423"/>
                  <a:pt x="260568" y="1679198"/>
                </a:cubicBezTo>
                <a:cubicBezTo>
                  <a:pt x="281523" y="1655484"/>
                  <a:pt x="302479" y="1677543"/>
                  <a:pt x="320402" y="1668720"/>
                </a:cubicBezTo>
                <a:cubicBezTo>
                  <a:pt x="319850" y="1663205"/>
                  <a:pt x="321230" y="1654932"/>
                  <a:pt x="317920" y="1652452"/>
                </a:cubicBezTo>
                <a:cubicBezTo>
                  <a:pt x="249815" y="1595650"/>
                  <a:pt x="248711" y="1594273"/>
                  <a:pt x="321779" y="1552359"/>
                </a:cubicBezTo>
                <a:cubicBezTo>
                  <a:pt x="347424" y="1537746"/>
                  <a:pt x="345218" y="1524786"/>
                  <a:pt x="331707" y="1506313"/>
                </a:cubicBezTo>
                <a:cubicBezTo>
                  <a:pt x="322055" y="1493353"/>
                  <a:pt x="310475" y="1481772"/>
                  <a:pt x="315990" y="1453371"/>
                </a:cubicBezTo>
                <a:cubicBezTo>
                  <a:pt x="355971" y="1489769"/>
                  <a:pt x="549259" y="1477912"/>
                  <a:pt x="583450" y="1474052"/>
                </a:cubicBezTo>
                <a:cubicBezTo>
                  <a:pt x="621777" y="1469917"/>
                  <a:pt x="659553" y="1452269"/>
                  <a:pt x="699809" y="1461919"/>
                </a:cubicBezTo>
                <a:cubicBezTo>
                  <a:pt x="732070" y="1469641"/>
                  <a:pt x="881516" y="1544364"/>
                  <a:pt x="902750" y="1458612"/>
                </a:cubicBezTo>
                <a:cubicBezTo>
                  <a:pt x="903853" y="1454475"/>
                  <a:pt x="964237" y="1464127"/>
                  <a:pt x="996774" y="1468814"/>
                </a:cubicBezTo>
                <a:cubicBezTo>
                  <a:pt x="1025451" y="1472674"/>
                  <a:pt x="1057712" y="1489769"/>
                  <a:pt x="1077012" y="1455578"/>
                </a:cubicBezTo>
                <a:cubicBezTo>
                  <a:pt x="1088317" y="1435450"/>
                  <a:pt x="1041719" y="1396571"/>
                  <a:pt x="1000083" y="1393262"/>
                </a:cubicBezTo>
                <a:cubicBezTo>
                  <a:pt x="963961" y="1390229"/>
                  <a:pt x="926186" y="1385817"/>
                  <a:pt x="891720" y="1394089"/>
                </a:cubicBezTo>
                <a:cubicBezTo>
                  <a:pt x="849258" y="1404017"/>
                  <a:pt x="826372" y="1388024"/>
                  <a:pt x="814515" y="1353557"/>
                </a:cubicBezTo>
                <a:cubicBezTo>
                  <a:pt x="801280" y="1315506"/>
                  <a:pt x="775911" y="1297858"/>
                  <a:pt x="740895" y="1280211"/>
                </a:cubicBezTo>
                <a:cubicBezTo>
                  <a:pt x="655967" y="1237474"/>
                  <a:pt x="574352" y="1188118"/>
                  <a:pt x="481154" y="1163301"/>
                </a:cubicBezTo>
                <a:cubicBezTo>
                  <a:pt x="462679" y="1158337"/>
                  <a:pt x="442276" y="1151719"/>
                  <a:pt x="433728" y="1118909"/>
                </a:cubicBezTo>
                <a:cubicBezTo>
                  <a:pt x="686023" y="1167987"/>
                  <a:pt x="915984" y="1295929"/>
                  <a:pt x="1176276" y="1288484"/>
                </a:cubicBezTo>
                <a:cubicBezTo>
                  <a:pt x="1105137" y="1247950"/>
                  <a:pt x="1022694" y="1245745"/>
                  <a:pt x="946867" y="1217344"/>
                </a:cubicBezTo>
                <a:cubicBezTo>
                  <a:pt x="1000635" y="1196113"/>
                  <a:pt x="1051094" y="1218172"/>
                  <a:pt x="1102104" y="1230304"/>
                </a:cubicBezTo>
                <a:cubicBezTo>
                  <a:pt x="1144843" y="1240230"/>
                  <a:pt x="1183446" y="1241885"/>
                  <a:pt x="1188133" y="1182603"/>
                </a:cubicBezTo>
                <a:cubicBezTo>
                  <a:pt x="1186478" y="1178742"/>
                  <a:pt x="1186754" y="1173780"/>
                  <a:pt x="1187030" y="1169092"/>
                </a:cubicBezTo>
                <a:cubicBezTo>
                  <a:pt x="1172690" y="1144552"/>
                  <a:pt x="1150358" y="1131868"/>
                  <a:pt x="1123887" y="1124698"/>
                </a:cubicBezTo>
                <a:cubicBezTo>
                  <a:pt x="1107894" y="1120286"/>
                  <a:pt x="1086663" y="1113668"/>
                  <a:pt x="1086938" y="1096023"/>
                </a:cubicBezTo>
                <a:cubicBezTo>
                  <a:pt x="1087765" y="1030674"/>
                  <a:pt x="1036756" y="1011647"/>
                  <a:pt x="985744" y="992622"/>
                </a:cubicBezTo>
                <a:cubicBezTo>
                  <a:pt x="1014145" y="960086"/>
                  <a:pt x="1036479" y="984074"/>
                  <a:pt x="1057987" y="981594"/>
                </a:cubicBezTo>
                <a:cubicBezTo>
                  <a:pt x="1072049" y="979939"/>
                  <a:pt x="1084733" y="976906"/>
                  <a:pt x="1084733" y="960086"/>
                </a:cubicBezTo>
                <a:cubicBezTo>
                  <a:pt x="1085008" y="946023"/>
                  <a:pt x="1078390" y="930030"/>
                  <a:pt x="1064605" y="929756"/>
                </a:cubicBezTo>
                <a:cubicBezTo>
                  <a:pt x="978300" y="927273"/>
                  <a:pt x="930599" y="836833"/>
                  <a:pt x="840985" y="836558"/>
                </a:cubicBezTo>
                <a:cubicBezTo>
                  <a:pt x="787493" y="836558"/>
                  <a:pt x="868834" y="785547"/>
                  <a:pt x="823615" y="764315"/>
                </a:cubicBezTo>
                <a:cubicBezTo>
                  <a:pt x="813687" y="759628"/>
                  <a:pt x="849533" y="752460"/>
                  <a:pt x="865526" y="753562"/>
                </a:cubicBezTo>
                <a:cubicBezTo>
                  <a:pt x="881242" y="754665"/>
                  <a:pt x="895304" y="768175"/>
                  <a:pt x="914331" y="758525"/>
                </a:cubicBezTo>
                <a:cubicBezTo>
                  <a:pt x="924808" y="724059"/>
                  <a:pt x="897787" y="711375"/>
                  <a:pt x="875452" y="701724"/>
                </a:cubicBezTo>
                <a:cubicBezTo>
                  <a:pt x="823889" y="679390"/>
                  <a:pt x="773706" y="652369"/>
                  <a:pt x="717181" y="644371"/>
                </a:cubicBezTo>
                <a:cubicBezTo>
                  <a:pt x="697053" y="641614"/>
                  <a:pt x="746133" y="604666"/>
                  <a:pt x="755783" y="591707"/>
                </a:cubicBezTo>
                <a:cubicBezTo>
                  <a:pt x="528304" y="455496"/>
                  <a:pt x="254778" y="462388"/>
                  <a:pt x="0" y="352370"/>
                </a:cubicBezTo>
                <a:cubicBezTo>
                  <a:pt x="56250" y="330864"/>
                  <a:pt x="97610" y="346580"/>
                  <a:pt x="135937" y="349889"/>
                </a:cubicBezTo>
                <a:cubicBezTo>
                  <a:pt x="231615" y="358160"/>
                  <a:pt x="326193" y="375256"/>
                  <a:pt x="421595" y="385458"/>
                </a:cubicBezTo>
                <a:cubicBezTo>
                  <a:pt x="468469" y="390421"/>
                  <a:pt x="512035" y="409172"/>
                  <a:pt x="564424" y="379393"/>
                </a:cubicBezTo>
                <a:cubicBezTo>
                  <a:pt x="599443" y="359540"/>
                  <a:pt x="655418" y="381046"/>
                  <a:pt x="698432" y="398694"/>
                </a:cubicBezTo>
                <a:cubicBezTo>
                  <a:pt x="734000" y="413307"/>
                  <a:pt x="767916" y="417167"/>
                  <a:pt x="815067" y="398694"/>
                </a:cubicBezTo>
                <a:cubicBezTo>
                  <a:pt x="772328" y="387389"/>
                  <a:pt x="739515" y="377463"/>
                  <a:pt x="705876" y="370568"/>
                </a:cubicBezTo>
                <a:cubicBezTo>
                  <a:pt x="679130" y="365055"/>
                  <a:pt x="742825" y="342719"/>
                  <a:pt x="775360" y="345477"/>
                </a:cubicBezTo>
                <a:cubicBezTo>
                  <a:pt x="820857" y="349337"/>
                  <a:pt x="795214" y="335000"/>
                  <a:pt x="787493" y="315146"/>
                </a:cubicBezTo>
                <a:cubicBezTo>
                  <a:pt x="779221" y="293915"/>
                  <a:pt x="803761" y="287298"/>
                  <a:pt x="819202" y="291709"/>
                </a:cubicBezTo>
                <a:cubicBezTo>
                  <a:pt x="878484" y="309081"/>
                  <a:pt x="937491" y="278474"/>
                  <a:pt x="998705" y="303291"/>
                </a:cubicBezTo>
                <a:cubicBezTo>
                  <a:pt x="983263" y="242077"/>
                  <a:pt x="949899" y="215331"/>
                  <a:pt x="880139" y="206783"/>
                </a:cubicBezTo>
                <a:cubicBezTo>
                  <a:pt x="853944" y="203475"/>
                  <a:pt x="826647" y="208438"/>
                  <a:pt x="804037" y="190790"/>
                </a:cubicBezTo>
                <a:cubicBezTo>
                  <a:pt x="791076" y="180590"/>
                  <a:pt x="776463" y="168457"/>
                  <a:pt x="786666" y="149707"/>
                </a:cubicBezTo>
                <a:cubicBezTo>
                  <a:pt x="793834" y="136471"/>
                  <a:pt x="809276" y="136471"/>
                  <a:pt x="821960" y="140884"/>
                </a:cubicBezTo>
                <a:cubicBezTo>
                  <a:pt x="878761" y="160461"/>
                  <a:pt x="938043" y="167630"/>
                  <a:pt x="997325" y="174800"/>
                </a:cubicBezTo>
                <a:cubicBezTo>
                  <a:pt x="1006426" y="175902"/>
                  <a:pt x="1016626" y="179487"/>
                  <a:pt x="1026829" y="161287"/>
                </a:cubicBezTo>
                <a:cubicBezTo>
                  <a:pt x="915984" y="131783"/>
                  <a:pt x="810655" y="89872"/>
                  <a:pt x="696777" y="73604"/>
                </a:cubicBezTo>
                <a:cubicBezTo>
                  <a:pt x="698432" y="65884"/>
                  <a:pt x="700086" y="58164"/>
                  <a:pt x="701741" y="50444"/>
                </a:cubicBezTo>
                <a:cubicBezTo>
                  <a:pt x="790801" y="61471"/>
                  <a:pt x="879864" y="72501"/>
                  <a:pt x="992362" y="86289"/>
                </a:cubicBezTo>
                <a:cubicBezTo>
                  <a:pt x="923153" y="42446"/>
                  <a:pt x="857805" y="57060"/>
                  <a:pt x="806519" y="18183"/>
                </a:cubicBezTo>
                <a:cubicBezTo>
                  <a:pt x="816170" y="3431"/>
                  <a:pt x="827820" y="-292"/>
                  <a:pt x="839883" y="18"/>
                </a:cubicBez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1B2A270-5640-879D-9A84-984AE31A4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9547" y="5982262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66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19" name="Rectangle 13318">
            <a:extLst>
              <a:ext uri="{FF2B5EF4-FFF2-40B4-BE49-F238E27FC236}">
                <a16:creationId xmlns:a16="http://schemas.microsoft.com/office/drawing/2014/main" xmlns="" id="{99F1FFA9-D672-408C-9220-ADEEC6ABDD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987E01A-9D4F-BF4C-E24D-A376B94E5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93807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Se </a:t>
            </a:r>
            <a:r>
              <a:rPr lang="en-US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incrementa</a:t>
            </a:r>
            <a:r>
              <a:rPr lang="en-US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el</a:t>
            </a:r>
            <a:r>
              <a:rPr lang="en-US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desinterés</a:t>
            </a:r>
            <a:r>
              <a:rPr lang="en-US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por</a:t>
            </a:r>
            <a:r>
              <a:rPr lang="en-US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la </a:t>
            </a:r>
            <a:r>
              <a:rPr lang="en-US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política</a:t>
            </a:r>
            <a:endParaRPr lang="en-US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859E8EC-45FF-7003-A586-1087DDE62D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82589"/>
            <a:ext cx="4169897" cy="3694373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r>
              <a:rPr lang="en-US" sz="2400" dirty="0"/>
              <a:t>Se </a:t>
            </a:r>
            <a:r>
              <a:rPr lang="en-US" sz="2400" dirty="0" err="1"/>
              <a:t>mantiene</a:t>
            </a:r>
            <a:r>
              <a:rPr lang="en-US" sz="2400" dirty="0"/>
              <a:t>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muy</a:t>
            </a:r>
            <a:r>
              <a:rPr lang="en-US" sz="2400" dirty="0"/>
              <a:t> bajo </a:t>
            </a:r>
            <a:r>
              <a:rPr lang="en-US" sz="2400" dirty="0" err="1"/>
              <a:t>interés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política</a:t>
            </a:r>
            <a:endParaRPr lang="en-US" sz="2400" dirty="0"/>
          </a:p>
          <a:p>
            <a:r>
              <a:rPr lang="en-US" sz="2400" dirty="0"/>
              <a:t>La </a:t>
            </a:r>
            <a:r>
              <a:rPr lang="en-US" sz="2400" dirty="0" err="1"/>
              <a:t>acción</a:t>
            </a:r>
            <a:r>
              <a:rPr lang="en-US" sz="2400" dirty="0"/>
              <a:t> </a:t>
            </a:r>
            <a:r>
              <a:rPr lang="en-US" sz="2400" dirty="0" err="1"/>
              <a:t>política</a:t>
            </a:r>
            <a:r>
              <a:rPr lang="en-US" sz="2400" dirty="0"/>
              <a:t> no se le vincula con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salida</a:t>
            </a:r>
            <a:r>
              <a:rPr lang="en-US" sz="2400" dirty="0"/>
              <a:t> </a:t>
            </a:r>
            <a:r>
              <a:rPr lang="en-US" sz="2400" dirty="0" err="1"/>
              <a:t>colectiva</a:t>
            </a:r>
            <a:r>
              <a:rPr lang="en-US" sz="2400" dirty="0"/>
              <a:t> a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problemas</a:t>
            </a:r>
            <a:r>
              <a:rPr lang="en-US" sz="2400" dirty="0"/>
              <a:t>.</a:t>
            </a:r>
          </a:p>
          <a:p>
            <a:r>
              <a:rPr lang="en-US" sz="2400" dirty="0"/>
              <a:t>Pero </a:t>
            </a:r>
            <a:r>
              <a:rPr lang="en-US" sz="2400" dirty="0" err="1"/>
              <a:t>sí</a:t>
            </a:r>
            <a:r>
              <a:rPr lang="en-US" sz="2400" dirty="0"/>
              <a:t> se </a:t>
            </a:r>
            <a:r>
              <a:rPr lang="en-US" sz="2400" dirty="0" err="1"/>
              <a:t>considera</a:t>
            </a:r>
            <a:r>
              <a:rPr lang="en-US" sz="2400" dirty="0"/>
              <a:t> que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políticos</a:t>
            </a:r>
            <a:r>
              <a:rPr lang="en-US" sz="2400" dirty="0"/>
              <a:t> son </a:t>
            </a:r>
            <a:r>
              <a:rPr lang="en-US" sz="2400" dirty="0" err="1"/>
              <a:t>responsables</a:t>
            </a:r>
            <a:r>
              <a:rPr lang="en-US" sz="2400" dirty="0"/>
              <a:t> de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problemas</a:t>
            </a:r>
            <a:r>
              <a:rPr lang="en-US" sz="2400" dirty="0"/>
              <a:t>, de la </a:t>
            </a:r>
            <a:r>
              <a:rPr lang="en-US" sz="2400" dirty="0" err="1"/>
              <a:t>desigualdad</a:t>
            </a:r>
            <a:r>
              <a:rPr lang="en-US" sz="2400" dirty="0"/>
              <a:t> y de la </a:t>
            </a:r>
            <a:r>
              <a:rPr lang="en-US" sz="2400" dirty="0" err="1"/>
              <a:t>injusticia</a:t>
            </a:r>
            <a:r>
              <a:rPr lang="en-US" sz="2400" dirty="0"/>
              <a:t>.</a:t>
            </a:r>
          </a:p>
          <a:p>
            <a:r>
              <a:rPr lang="en-US" sz="2400" dirty="0"/>
              <a:t>La </a:t>
            </a:r>
            <a:r>
              <a:rPr lang="en-US" sz="2400" dirty="0" err="1"/>
              <a:t>política</a:t>
            </a:r>
            <a:r>
              <a:rPr lang="en-US" sz="2400" dirty="0"/>
              <a:t> se </a:t>
            </a:r>
            <a:r>
              <a:rPr lang="en-US" sz="2400" dirty="0" err="1"/>
              <a:t>interpreta</a:t>
            </a:r>
            <a:r>
              <a:rPr lang="en-US" sz="2400" dirty="0"/>
              <a:t> </a:t>
            </a:r>
            <a:r>
              <a:rPr lang="en-US" sz="2400" dirty="0" err="1"/>
              <a:t>como</a:t>
            </a:r>
            <a:r>
              <a:rPr lang="en-US" sz="2400" dirty="0"/>
              <a:t> </a:t>
            </a:r>
            <a:r>
              <a:rPr lang="en-US" sz="2400" dirty="0" err="1"/>
              <a:t>parte</a:t>
            </a:r>
            <a:r>
              <a:rPr lang="en-US" sz="2400" dirty="0"/>
              <a:t>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problema</a:t>
            </a:r>
            <a:r>
              <a:rPr lang="en-US" sz="2400" dirty="0"/>
              <a:t>, no de la </a:t>
            </a:r>
            <a:r>
              <a:rPr lang="en-US" sz="2400" dirty="0" err="1"/>
              <a:t>solución</a:t>
            </a:r>
            <a:r>
              <a:rPr lang="en-US" sz="2400" dirty="0"/>
              <a:t>.</a:t>
            </a:r>
          </a:p>
          <a:p>
            <a:endParaRPr lang="en-US" sz="2400" dirty="0"/>
          </a:p>
        </p:txBody>
      </p:sp>
      <p:pic>
        <p:nvPicPr>
          <p:cNvPr id="5" name="Picture 4" descr="Protesta de trabajadores, jubilados y pensionados del metro de caracas salario digno El Diario by José Daniel Ramos">
            <a:extLst>
              <a:ext uri="{FF2B5EF4-FFF2-40B4-BE49-F238E27FC236}">
                <a16:creationId xmlns:a16="http://schemas.microsoft.com/office/drawing/2014/main" xmlns="" id="{23FC798F-194B-5E62-8D0C-E0EFA87D8B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0" r="-1" b="18954"/>
          <a:stretch/>
        </p:blipFill>
        <p:spPr bwMode="auto">
          <a:xfrm>
            <a:off x="5547581" y="113273"/>
            <a:ext cx="7287684" cy="3694372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PROTESTAS - EL NACIONAL">
            <a:extLst>
              <a:ext uri="{FF2B5EF4-FFF2-40B4-BE49-F238E27FC236}">
                <a16:creationId xmlns:a16="http://schemas.microsoft.com/office/drawing/2014/main" xmlns="" id="{DEECA496-EBFE-953E-10B8-8FBF469B41C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09" b="33725"/>
          <a:stretch/>
        </p:blipFill>
        <p:spPr bwMode="auto">
          <a:xfrm>
            <a:off x="5401977" y="3807645"/>
            <a:ext cx="7472381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AF14432-C970-484B-55DC-0098B826CF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6248" y="6087456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397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82" name="Rectangle 11281">
            <a:extLst>
              <a:ext uri="{FF2B5EF4-FFF2-40B4-BE49-F238E27FC236}">
                <a16:creationId xmlns:a16="http://schemas.microsoft.com/office/drawing/2014/main" xmlns="" id="{F13C74B1-5B17-4795-BED0-7140497B44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54ADFF5-CD22-EBFD-0D4A-3F34CE0E4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Se </a:t>
            </a:r>
            <a:r>
              <a:rPr lang="en-US" sz="4200" b="1" dirty="0" err="1">
                <a:solidFill>
                  <a:schemeClr val="accent1">
                    <a:lumMod val="75000"/>
                  </a:schemeClr>
                </a:solidFill>
              </a:rPr>
              <a:t>extiende</a:t>
            </a:r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200" b="1" dirty="0" err="1">
                <a:solidFill>
                  <a:schemeClr val="accent1">
                    <a:lumMod val="75000"/>
                  </a:schemeClr>
                </a:solidFill>
              </a:rPr>
              <a:t>el</a:t>
            </a:r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200" b="1" dirty="0" err="1">
                <a:solidFill>
                  <a:schemeClr val="accent1">
                    <a:lumMod val="75000"/>
                  </a:schemeClr>
                </a:solidFill>
              </a:rPr>
              <a:t>deseo</a:t>
            </a:r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sz="4200" b="1" dirty="0" err="1">
                <a:solidFill>
                  <a:schemeClr val="accent1">
                    <a:lumMod val="75000"/>
                  </a:schemeClr>
                </a:solidFill>
              </a:rPr>
              <a:t>una</a:t>
            </a:r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200" b="1" dirty="0" err="1">
                <a:solidFill>
                  <a:schemeClr val="accent1">
                    <a:lumMod val="75000"/>
                  </a:schemeClr>
                </a:solidFill>
              </a:rPr>
              <a:t>vida</a:t>
            </a:r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 normal, </a:t>
            </a:r>
            <a:r>
              <a:rPr lang="en-US" sz="4200" b="1" dirty="0" err="1">
                <a:solidFill>
                  <a:schemeClr val="accent1">
                    <a:lumMod val="75000"/>
                  </a:schemeClr>
                </a:solidFill>
              </a:rPr>
              <a:t>pero</a:t>
            </a:r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11284" name="sketchy line">
            <a:extLst>
              <a:ext uri="{FF2B5EF4-FFF2-40B4-BE49-F238E27FC236}">
                <a16:creationId xmlns:a16="http://schemas.microsoft.com/office/drawing/2014/main" xmlns="" id="{D4974D33-8DC5-464E-8C6D-BE58F0669C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98388EE-B699-EA09-8366-958F7F6158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/>
              <a:t>Hay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confrontación</a:t>
            </a:r>
            <a:r>
              <a:rPr lang="en-US" sz="2400" dirty="0"/>
              <a:t> con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imposibilidad</a:t>
            </a:r>
            <a:r>
              <a:rPr lang="en-US" sz="2400" dirty="0"/>
              <a:t>, </a:t>
            </a:r>
            <a:r>
              <a:rPr lang="en-US" sz="2400" dirty="0" err="1"/>
              <a:t>por</a:t>
            </a:r>
            <a:r>
              <a:rPr lang="en-US" sz="2400" dirty="0"/>
              <a:t> las </a:t>
            </a:r>
            <a:r>
              <a:rPr lang="en-US" sz="2400" dirty="0" err="1"/>
              <a:t>fallas</a:t>
            </a:r>
            <a:r>
              <a:rPr lang="en-US" sz="2400" dirty="0"/>
              <a:t> de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servicios</a:t>
            </a:r>
            <a:r>
              <a:rPr lang="en-US" sz="2400" dirty="0"/>
              <a:t>, </a:t>
            </a:r>
            <a:r>
              <a:rPr lang="en-US" sz="2400" dirty="0" err="1"/>
              <a:t>salud</a:t>
            </a:r>
            <a:r>
              <a:rPr lang="en-US" sz="2400" dirty="0"/>
              <a:t>, </a:t>
            </a:r>
            <a:r>
              <a:rPr lang="en-US" sz="2400" dirty="0" err="1"/>
              <a:t>educación</a:t>
            </a:r>
            <a:r>
              <a:rPr lang="en-US" sz="2400" dirty="0"/>
              <a:t>, </a:t>
            </a:r>
            <a:r>
              <a:rPr lang="en-US" sz="2400" dirty="0" err="1"/>
              <a:t>agua</a:t>
            </a:r>
            <a:r>
              <a:rPr lang="en-US" sz="2400" dirty="0"/>
              <a:t>, gas, </a:t>
            </a:r>
          </a:p>
          <a:p>
            <a:r>
              <a:rPr lang="en-US" sz="2400" dirty="0"/>
              <a:t>El </a:t>
            </a:r>
            <a:r>
              <a:rPr lang="en-US" sz="2400" dirty="0" err="1"/>
              <a:t>dominio</a:t>
            </a:r>
            <a:r>
              <a:rPr lang="en-US" sz="2400" dirty="0"/>
              <a:t> de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grupos</a:t>
            </a:r>
            <a:r>
              <a:rPr lang="en-US" sz="2400" dirty="0"/>
              <a:t> </a:t>
            </a:r>
            <a:r>
              <a:rPr lang="en-US" sz="2400" dirty="0" err="1"/>
              <a:t>armados</a:t>
            </a:r>
            <a:r>
              <a:rPr lang="en-US" sz="2400" dirty="0"/>
              <a:t> locales o de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Consejos</a:t>
            </a:r>
            <a:r>
              <a:rPr lang="en-US" sz="2400" dirty="0"/>
              <a:t> </a:t>
            </a:r>
            <a:r>
              <a:rPr lang="en-US" sz="2400" dirty="0" err="1"/>
              <a:t>Comunales</a:t>
            </a:r>
            <a:r>
              <a:rPr lang="en-US" sz="2400" dirty="0"/>
              <a:t> o </a:t>
            </a:r>
            <a:r>
              <a:rPr lang="en-US" sz="2400" dirty="0" err="1"/>
              <a:t>delegados</a:t>
            </a:r>
            <a:r>
              <a:rPr lang="en-US" sz="2400" dirty="0"/>
              <a:t> del </a:t>
            </a:r>
            <a:r>
              <a:rPr lang="en-US" sz="2400" dirty="0" err="1"/>
              <a:t>gobierno</a:t>
            </a:r>
            <a:r>
              <a:rPr lang="en-US" sz="2400" dirty="0"/>
              <a:t> locales </a:t>
            </a:r>
          </a:p>
        </p:txBody>
      </p:sp>
      <p:pic>
        <p:nvPicPr>
          <p:cNvPr id="11270" name="Picture 6" descr="Fotos: Apagón: Venezuela, sin luz, sin agua | Internacional | EL PAÍS">
            <a:extLst>
              <a:ext uri="{FF2B5EF4-FFF2-40B4-BE49-F238E27FC236}">
                <a16:creationId xmlns:a16="http://schemas.microsoft.com/office/drawing/2014/main" xmlns="" id="{769EBB39-6785-F676-4AD7-96D50043A34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9" r="22438" b="-1"/>
          <a:stretch/>
        </p:blipFill>
        <p:spPr bwMode="auto">
          <a:xfrm>
            <a:off x="5894363" y="10"/>
            <a:ext cx="6296114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774FA20-EDF3-8E97-A257-F3293CE5D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440" y="6047162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450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367" name="Rectangle 15366">
            <a:extLst>
              <a:ext uri="{FF2B5EF4-FFF2-40B4-BE49-F238E27FC236}">
                <a16:creationId xmlns:a16="http://schemas.microsoft.com/office/drawing/2014/main" xmlns="" id="{687AFE0E-B37D-4531-AFE8-231C8348EA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F768FB4-7427-98B6-B9F0-5C54A93E8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Se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tiende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pensar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en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el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futuro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con un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moderado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optimismo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DB6B8533-CE61-5B4F-882F-0D3EC069C2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013625"/>
            <a:ext cx="4614759" cy="4163337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/>
              <a:t>La </a:t>
            </a:r>
            <a:r>
              <a:rPr lang="en-US" sz="2400" dirty="0" err="1"/>
              <a:t>mayoría</a:t>
            </a:r>
            <a:r>
              <a:rPr lang="en-US" sz="2400" dirty="0"/>
              <a:t> de las personas </a:t>
            </a:r>
            <a:r>
              <a:rPr lang="en-US" sz="2400" dirty="0" err="1"/>
              <a:t>piensan</a:t>
            </a:r>
            <a:r>
              <a:rPr lang="en-US" sz="2400" dirty="0"/>
              <a:t> que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país</a:t>
            </a:r>
            <a:r>
              <a:rPr lang="en-US" sz="2400" dirty="0"/>
              <a:t> </a:t>
            </a:r>
            <a:r>
              <a:rPr lang="en-US" sz="2400" dirty="0" err="1"/>
              <a:t>mejorará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próximos</a:t>
            </a:r>
            <a:r>
              <a:rPr lang="en-US" sz="2400" dirty="0"/>
              <a:t> </a:t>
            </a:r>
            <a:r>
              <a:rPr lang="en-US" sz="2400" dirty="0" err="1"/>
              <a:t>años</a:t>
            </a:r>
            <a:r>
              <a:rPr lang="en-US" sz="2400" dirty="0"/>
              <a:t>: ¿</a:t>
            </a:r>
            <a:r>
              <a:rPr lang="en-US" sz="2400" dirty="0" err="1"/>
              <a:t>realismo</a:t>
            </a:r>
            <a:r>
              <a:rPr lang="en-US" sz="2400" dirty="0"/>
              <a:t> o buenos </a:t>
            </a:r>
            <a:r>
              <a:rPr lang="en-US" sz="2400" dirty="0" err="1"/>
              <a:t>deseos</a:t>
            </a:r>
            <a:r>
              <a:rPr lang="en-US" sz="2400" dirty="0"/>
              <a:t>?</a:t>
            </a:r>
          </a:p>
          <a:p>
            <a:r>
              <a:rPr lang="en-US" sz="2400" dirty="0"/>
              <a:t>Sin embargo, la </a:t>
            </a:r>
            <a:r>
              <a:rPr lang="en-US" sz="2400" dirty="0" err="1"/>
              <a:t>visión</a:t>
            </a:r>
            <a:r>
              <a:rPr lang="en-US" sz="2400" dirty="0"/>
              <a:t> </a:t>
            </a:r>
            <a:r>
              <a:rPr lang="en-US" sz="2400" dirty="0" err="1"/>
              <a:t>optimista</a:t>
            </a:r>
            <a:r>
              <a:rPr lang="en-US" sz="2400" dirty="0"/>
              <a:t> del </a:t>
            </a:r>
            <a:r>
              <a:rPr lang="en-US" sz="2400" dirty="0" err="1"/>
              <a:t>futuro</a:t>
            </a:r>
            <a:r>
              <a:rPr lang="en-US" sz="2400" dirty="0"/>
              <a:t> es </a:t>
            </a:r>
            <a:r>
              <a:rPr lang="en-US" sz="2400" dirty="0" err="1"/>
              <a:t>limitada</a:t>
            </a:r>
            <a:r>
              <a:rPr lang="en-US" sz="2400" dirty="0"/>
              <a:t>, </a:t>
            </a:r>
            <a:r>
              <a:rPr lang="en-US" sz="2400" dirty="0" err="1"/>
              <a:t>pues</a:t>
            </a:r>
            <a:r>
              <a:rPr lang="en-US" sz="2400" dirty="0"/>
              <a:t> </a:t>
            </a:r>
            <a:r>
              <a:rPr lang="en-US" sz="2400" dirty="0" err="1"/>
              <a:t>casi</a:t>
            </a:r>
            <a:r>
              <a:rPr lang="en-US" sz="2400" dirty="0"/>
              <a:t> la </a:t>
            </a:r>
            <a:r>
              <a:rPr lang="en-US" sz="2400" dirty="0" err="1"/>
              <a:t>mitad</a:t>
            </a:r>
            <a:r>
              <a:rPr lang="en-US" sz="2400" dirty="0"/>
              <a:t> de la población </a:t>
            </a:r>
            <a:r>
              <a:rPr lang="en-US" sz="2400" dirty="0" err="1"/>
              <a:t>está</a:t>
            </a:r>
            <a:r>
              <a:rPr lang="en-US" sz="2400" dirty="0"/>
              <a:t> </a:t>
            </a:r>
            <a:r>
              <a:rPr lang="en-US" sz="2400" dirty="0" err="1"/>
              <a:t>pensando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emigrar</a:t>
            </a:r>
            <a:r>
              <a:rPr lang="en-US" sz="2400" dirty="0"/>
              <a:t> y </a:t>
            </a:r>
            <a:r>
              <a:rPr lang="en-US" sz="2400" dirty="0" err="1"/>
              <a:t>afirma</a:t>
            </a:r>
            <a:r>
              <a:rPr lang="en-US" sz="2400" dirty="0"/>
              <a:t> que le </a:t>
            </a:r>
            <a:r>
              <a:rPr lang="en-US" sz="2400" dirty="0" err="1"/>
              <a:t>gustaría</a:t>
            </a:r>
            <a:r>
              <a:rPr lang="en-US" sz="2400" dirty="0"/>
              <a:t> </a:t>
            </a:r>
            <a:r>
              <a:rPr lang="en-US" sz="2400" dirty="0" err="1"/>
              <a:t>trabajar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otro</a:t>
            </a:r>
            <a:r>
              <a:rPr lang="en-US" sz="2400" dirty="0"/>
              <a:t> </a:t>
            </a:r>
            <a:r>
              <a:rPr lang="en-US" sz="2400" dirty="0" err="1"/>
              <a:t>país</a:t>
            </a:r>
            <a:r>
              <a:rPr lang="en-US" sz="2400" dirty="0"/>
              <a:t>.</a:t>
            </a:r>
          </a:p>
        </p:txBody>
      </p:sp>
      <p:pic>
        <p:nvPicPr>
          <p:cNvPr id="15362" name="Picture 2" descr="La nueva realidad de la emigración venezolana">
            <a:extLst>
              <a:ext uri="{FF2B5EF4-FFF2-40B4-BE49-F238E27FC236}">
                <a16:creationId xmlns:a16="http://schemas.microsoft.com/office/drawing/2014/main" xmlns="" id="{378D2B70-2BF0-8BAE-E7AD-4FA65DD2CDA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3" r="4297" b="-3"/>
          <a:stretch/>
        </p:blipFill>
        <p:spPr bwMode="auto">
          <a:xfrm>
            <a:off x="6101338" y="2015168"/>
            <a:ext cx="5283866" cy="4210442"/>
          </a:xfrm>
          <a:custGeom>
            <a:avLst/>
            <a:gdLst/>
            <a:ahLst/>
            <a:cxnLst/>
            <a:rect l="l" t="t" r="r" b="b"/>
            <a:pathLst>
              <a:path w="5283866" h="4210442">
                <a:moveTo>
                  <a:pt x="839883" y="18"/>
                </a:moveTo>
                <a:cubicBezTo>
                  <a:pt x="851945" y="328"/>
                  <a:pt x="864423" y="4671"/>
                  <a:pt x="875727" y="6050"/>
                </a:cubicBezTo>
                <a:cubicBezTo>
                  <a:pt x="1125267" y="36932"/>
                  <a:pt x="1374804" y="70296"/>
                  <a:pt x="1624617" y="99799"/>
                </a:cubicBezTo>
                <a:cubicBezTo>
                  <a:pt x="1858164" y="127373"/>
                  <a:pt x="2093363" y="133714"/>
                  <a:pt x="2328012" y="148051"/>
                </a:cubicBezTo>
                <a:cubicBezTo>
                  <a:pt x="2612016" y="165424"/>
                  <a:pt x="2895470" y="189965"/>
                  <a:pt x="3177820" y="228566"/>
                </a:cubicBezTo>
                <a:cubicBezTo>
                  <a:pt x="3373866" y="255590"/>
                  <a:pt x="3571843" y="274338"/>
                  <a:pt x="3770646" y="252831"/>
                </a:cubicBezTo>
                <a:cubicBezTo>
                  <a:pt x="3780572" y="251727"/>
                  <a:pt x="3791878" y="248144"/>
                  <a:pt x="3800149" y="251727"/>
                </a:cubicBezTo>
                <a:cubicBezTo>
                  <a:pt x="3896658" y="291986"/>
                  <a:pt x="4001986" y="263033"/>
                  <a:pt x="4102076" y="288400"/>
                </a:cubicBezTo>
                <a:cubicBezTo>
                  <a:pt x="4076434" y="386286"/>
                  <a:pt x="3966416" y="378289"/>
                  <a:pt x="3904377" y="446120"/>
                </a:cubicBezTo>
                <a:cubicBezTo>
                  <a:pt x="4005570" y="473141"/>
                  <a:pt x="4096562" y="500439"/>
                  <a:pt x="4188933" y="520843"/>
                </a:cubicBezTo>
                <a:cubicBezTo>
                  <a:pt x="4286818" y="542350"/>
                  <a:pt x="4369813" y="600531"/>
                  <a:pt x="4465492" y="626449"/>
                </a:cubicBezTo>
                <a:cubicBezTo>
                  <a:pt x="4485897" y="631964"/>
                  <a:pt x="4510437" y="651264"/>
                  <a:pt x="4517606" y="670015"/>
                </a:cubicBezTo>
                <a:cubicBezTo>
                  <a:pt x="4540768" y="730677"/>
                  <a:pt x="5003171" y="900804"/>
                  <a:pt x="4948576" y="954847"/>
                </a:cubicBezTo>
                <a:cubicBezTo>
                  <a:pt x="4925966" y="977182"/>
                  <a:pt x="4896738" y="993174"/>
                  <a:pt x="4866132" y="1015233"/>
                </a:cubicBezTo>
                <a:cubicBezTo>
                  <a:pt x="4912180" y="1056869"/>
                  <a:pt x="4964017" y="1075067"/>
                  <a:pt x="5019164" y="1087474"/>
                </a:cubicBezTo>
                <a:cubicBezTo>
                  <a:pt x="5035708" y="1091335"/>
                  <a:pt x="5051977" y="1099055"/>
                  <a:pt x="5053630" y="1117806"/>
                </a:cubicBezTo>
                <a:cubicBezTo>
                  <a:pt x="5055284" y="1137382"/>
                  <a:pt x="5038464" y="1145101"/>
                  <a:pt x="5024404" y="1154202"/>
                </a:cubicBezTo>
                <a:cubicBezTo>
                  <a:pt x="5004826" y="1166885"/>
                  <a:pt x="4985800" y="1177916"/>
                  <a:pt x="4960984" y="1179569"/>
                </a:cubicBezTo>
                <a:cubicBezTo>
                  <a:pt x="4920176" y="1182051"/>
                  <a:pt x="4900600" y="1217344"/>
                  <a:pt x="4876887" y="1243814"/>
                </a:cubicBezTo>
                <a:cubicBezTo>
                  <a:pt x="4863652" y="1258705"/>
                  <a:pt x="4857034" y="1288759"/>
                  <a:pt x="4880195" y="1293998"/>
                </a:cubicBezTo>
                <a:cubicBezTo>
                  <a:pt x="4935892" y="1306682"/>
                  <a:pt x="4931480" y="1343355"/>
                  <a:pt x="4930104" y="1384991"/>
                </a:cubicBezTo>
                <a:cubicBezTo>
                  <a:pt x="4928173" y="1436553"/>
                  <a:pt x="4895360" y="1460265"/>
                  <a:pt x="4855103" y="1480119"/>
                </a:cubicBezTo>
                <a:cubicBezTo>
                  <a:pt x="4841316" y="1487011"/>
                  <a:pt x="4821740" y="1486735"/>
                  <a:pt x="4816500" y="1508242"/>
                </a:cubicBezTo>
                <a:cubicBezTo>
                  <a:pt x="4839110" y="1528648"/>
                  <a:pt x="4866684" y="1512103"/>
                  <a:pt x="4890949" y="1517893"/>
                </a:cubicBezTo>
                <a:cubicBezTo>
                  <a:pt x="4911077" y="1522581"/>
                  <a:pt x="4944441" y="1520100"/>
                  <a:pt x="4916868" y="1557599"/>
                </a:cubicBezTo>
                <a:cubicBezTo>
                  <a:pt x="4908870" y="1568352"/>
                  <a:pt x="4918245" y="1576625"/>
                  <a:pt x="4928448" y="1577453"/>
                </a:cubicBezTo>
                <a:cubicBezTo>
                  <a:pt x="5010066" y="1586000"/>
                  <a:pt x="4972566" y="1661827"/>
                  <a:pt x="4998760" y="1701809"/>
                </a:cubicBezTo>
                <a:cubicBezTo>
                  <a:pt x="5005928" y="1712836"/>
                  <a:pt x="4998208" y="1731862"/>
                  <a:pt x="4986903" y="1736550"/>
                </a:cubicBezTo>
                <a:cubicBezTo>
                  <a:pt x="4914660" y="1767432"/>
                  <a:pt x="4904735" y="1841053"/>
                  <a:pt x="4869716" y="1904472"/>
                </a:cubicBezTo>
                <a:cubicBezTo>
                  <a:pt x="4907768" y="1929562"/>
                  <a:pt x="4953264" y="1935077"/>
                  <a:pt x="4994348" y="1951346"/>
                </a:cubicBezTo>
                <a:cubicBezTo>
                  <a:pt x="5037087" y="1968441"/>
                  <a:pt x="5037087" y="1981125"/>
                  <a:pt x="5001792" y="2030756"/>
                </a:cubicBezTo>
                <a:cubicBezTo>
                  <a:pt x="5093611" y="2041511"/>
                  <a:pt x="5093611" y="2041511"/>
                  <a:pt x="5065212" y="2119543"/>
                </a:cubicBezTo>
                <a:cubicBezTo>
                  <a:pt x="5142142" y="2126712"/>
                  <a:pt x="5192876" y="2163660"/>
                  <a:pt x="5204732" y="2244450"/>
                </a:cubicBezTo>
                <a:cubicBezTo>
                  <a:pt x="5210523" y="2283604"/>
                  <a:pt x="5245265" y="2302077"/>
                  <a:pt x="5283866" y="2328272"/>
                </a:cubicBezTo>
                <a:cubicBezTo>
                  <a:pt x="5235890" y="2353641"/>
                  <a:pt x="5203354" y="2406580"/>
                  <a:pt x="5147380" y="2350606"/>
                </a:cubicBezTo>
                <a:cubicBezTo>
                  <a:pt x="5126976" y="2330203"/>
                  <a:pt x="5128904" y="2356121"/>
                  <a:pt x="5126148" y="2363566"/>
                </a:cubicBezTo>
                <a:cubicBezTo>
                  <a:pt x="5119532" y="2381764"/>
                  <a:pt x="5133316" y="2393897"/>
                  <a:pt x="5142417" y="2407682"/>
                </a:cubicBezTo>
                <a:cubicBezTo>
                  <a:pt x="5151240" y="2421470"/>
                  <a:pt x="5161718" y="2436083"/>
                  <a:pt x="5164200" y="2451526"/>
                </a:cubicBezTo>
                <a:cubicBezTo>
                  <a:pt x="5165852" y="2462279"/>
                  <a:pt x="5157858" y="2477994"/>
                  <a:pt x="5149034" y="2485992"/>
                </a:cubicBezTo>
                <a:cubicBezTo>
                  <a:pt x="5102710" y="2528178"/>
                  <a:pt x="5130284" y="2623031"/>
                  <a:pt x="5042601" y="2635164"/>
                </a:cubicBezTo>
                <a:cubicBezTo>
                  <a:pt x="5003171" y="2640677"/>
                  <a:pt x="4984146" y="2675420"/>
                  <a:pt x="4955194" y="2694445"/>
                </a:cubicBezTo>
                <a:cubicBezTo>
                  <a:pt x="4854552" y="2760897"/>
                  <a:pt x="4787272" y="2846375"/>
                  <a:pt x="4756116" y="2963836"/>
                </a:cubicBezTo>
                <a:cubicBezTo>
                  <a:pt x="4747568" y="2996372"/>
                  <a:pt x="4714754" y="3022569"/>
                  <a:pt x="4693523" y="3051244"/>
                </a:cubicBezTo>
                <a:cubicBezTo>
                  <a:pt x="4703726" y="3072199"/>
                  <a:pt x="4759424" y="3026979"/>
                  <a:pt x="4739848" y="3082125"/>
                </a:cubicBezTo>
                <a:cubicBezTo>
                  <a:pt x="4724958" y="3123486"/>
                  <a:pt x="4686906" y="3149129"/>
                  <a:pt x="4651060" y="3173670"/>
                </a:cubicBezTo>
                <a:cubicBezTo>
                  <a:pt x="4610252" y="3201518"/>
                  <a:pt x="4565032" y="3223852"/>
                  <a:pt x="4546556" y="3275413"/>
                </a:cubicBezTo>
                <a:cubicBezTo>
                  <a:pt x="4542697" y="3286444"/>
                  <a:pt x="4530288" y="3298024"/>
                  <a:pt x="4519261" y="3302437"/>
                </a:cubicBezTo>
                <a:cubicBezTo>
                  <a:pt x="3944081" y="4209875"/>
                  <a:pt x="2528194" y="4215939"/>
                  <a:pt x="2364961" y="4209597"/>
                </a:cubicBezTo>
                <a:cubicBezTo>
                  <a:pt x="2167260" y="4201602"/>
                  <a:pt x="1980313" y="4145627"/>
                  <a:pt x="1796951" y="4075867"/>
                </a:cubicBezTo>
                <a:cubicBezTo>
                  <a:pt x="1719469" y="4046365"/>
                  <a:pt x="1647505" y="4004453"/>
                  <a:pt x="1572227" y="3971917"/>
                </a:cubicBezTo>
                <a:cubicBezTo>
                  <a:pt x="1468277" y="3926971"/>
                  <a:pt x="1388040" y="3841219"/>
                  <a:pt x="1284364" y="3805097"/>
                </a:cubicBezTo>
                <a:cubicBezTo>
                  <a:pt x="1177655" y="3767873"/>
                  <a:pt x="1086388" y="3699767"/>
                  <a:pt x="976645" y="3670815"/>
                </a:cubicBezTo>
                <a:cubicBezTo>
                  <a:pt x="918742" y="3655375"/>
                  <a:pt x="862768" y="3627527"/>
                  <a:pt x="871866" y="3547839"/>
                </a:cubicBezTo>
                <a:cubicBezTo>
                  <a:pt x="874349" y="3525228"/>
                  <a:pt x="859184" y="3506755"/>
                  <a:pt x="835195" y="3513373"/>
                </a:cubicBezTo>
                <a:cubicBezTo>
                  <a:pt x="789424" y="3525780"/>
                  <a:pt x="768744" y="3492967"/>
                  <a:pt x="743375" y="3468427"/>
                </a:cubicBezTo>
                <a:cubicBezTo>
                  <a:pt x="698156" y="3424863"/>
                  <a:pt x="655142" y="3378540"/>
                  <a:pt x="583175" y="3371370"/>
                </a:cubicBezTo>
                <a:cubicBezTo>
                  <a:pt x="596961" y="3337178"/>
                  <a:pt x="620399" y="3342142"/>
                  <a:pt x="641906" y="3349311"/>
                </a:cubicBezTo>
                <a:cubicBezTo>
                  <a:pt x="698432" y="3368062"/>
                  <a:pt x="754405" y="3389293"/>
                  <a:pt x="810930" y="3408042"/>
                </a:cubicBezTo>
                <a:cubicBezTo>
                  <a:pt x="847878" y="3420175"/>
                  <a:pt x="884551" y="3437271"/>
                  <a:pt x="933908" y="3423758"/>
                </a:cubicBezTo>
                <a:cubicBezTo>
                  <a:pt x="891445" y="3354826"/>
                  <a:pt x="819202" y="3342418"/>
                  <a:pt x="760747" y="3321187"/>
                </a:cubicBezTo>
                <a:cubicBezTo>
                  <a:pt x="687678" y="3294441"/>
                  <a:pt x="644664" y="3243980"/>
                  <a:pt x="593101" y="3187731"/>
                </a:cubicBezTo>
                <a:cubicBezTo>
                  <a:pt x="646869" y="3174220"/>
                  <a:pt x="680233" y="3215581"/>
                  <a:pt x="722419" y="3213374"/>
                </a:cubicBezTo>
                <a:cubicBezTo>
                  <a:pt x="724627" y="3206207"/>
                  <a:pt x="728486" y="3195729"/>
                  <a:pt x="727934" y="3195451"/>
                </a:cubicBezTo>
                <a:cubicBezTo>
                  <a:pt x="659002" y="3164570"/>
                  <a:pt x="626741" y="3106666"/>
                  <a:pt x="615987" y="3036630"/>
                </a:cubicBezTo>
                <a:cubicBezTo>
                  <a:pt x="610473" y="3000510"/>
                  <a:pt x="585381" y="2989205"/>
                  <a:pt x="560564" y="2972660"/>
                </a:cubicBezTo>
                <a:cubicBezTo>
                  <a:pt x="473984" y="2913930"/>
                  <a:pt x="382441" y="2860713"/>
                  <a:pt x="311302" y="2779924"/>
                </a:cubicBezTo>
                <a:cubicBezTo>
                  <a:pt x="393471" y="2790677"/>
                  <a:pt x="459371" y="2843341"/>
                  <a:pt x="547882" y="2865952"/>
                </a:cubicBezTo>
                <a:cubicBezTo>
                  <a:pt x="477570" y="2777166"/>
                  <a:pt x="386577" y="2732222"/>
                  <a:pt x="303582" y="2678453"/>
                </a:cubicBezTo>
                <a:cubicBezTo>
                  <a:pt x="265806" y="2653913"/>
                  <a:pt x="230790" y="2622479"/>
                  <a:pt x="185016" y="2609244"/>
                </a:cubicBezTo>
                <a:cubicBezTo>
                  <a:pt x="168748" y="2604556"/>
                  <a:pt x="142002" y="2594630"/>
                  <a:pt x="154963" y="2568435"/>
                </a:cubicBezTo>
                <a:cubicBezTo>
                  <a:pt x="165990" y="2546654"/>
                  <a:pt x="187773" y="2553269"/>
                  <a:pt x="207627" y="2559612"/>
                </a:cubicBezTo>
                <a:cubicBezTo>
                  <a:pt x="255328" y="2575330"/>
                  <a:pt x="304685" y="2575604"/>
                  <a:pt x="369207" y="2575330"/>
                </a:cubicBezTo>
                <a:cubicBezTo>
                  <a:pt x="315163" y="2503363"/>
                  <a:pt x="216174" y="2524871"/>
                  <a:pt x="169852" y="2449319"/>
                </a:cubicBezTo>
                <a:cubicBezTo>
                  <a:pt x="227755" y="2436083"/>
                  <a:pt x="272424" y="2463381"/>
                  <a:pt x="319299" y="2468619"/>
                </a:cubicBezTo>
                <a:cubicBezTo>
                  <a:pt x="361761" y="2473307"/>
                  <a:pt x="372239" y="2460624"/>
                  <a:pt x="362313" y="2418988"/>
                </a:cubicBezTo>
                <a:cubicBezTo>
                  <a:pt x="346873" y="2354190"/>
                  <a:pt x="370034" y="2321102"/>
                  <a:pt x="431798" y="2338750"/>
                </a:cubicBezTo>
                <a:cubicBezTo>
                  <a:pt x="489149" y="2355293"/>
                  <a:pt x="495215" y="2331030"/>
                  <a:pt x="479775" y="2294082"/>
                </a:cubicBezTo>
                <a:cubicBezTo>
                  <a:pt x="457716" y="2240315"/>
                  <a:pt x="482807" y="2198678"/>
                  <a:pt x="499903" y="2153458"/>
                </a:cubicBezTo>
                <a:cubicBezTo>
                  <a:pt x="526099" y="2084525"/>
                  <a:pt x="515069" y="2050885"/>
                  <a:pt x="458544" y="1999599"/>
                </a:cubicBezTo>
                <a:cubicBezTo>
                  <a:pt x="426835" y="1970921"/>
                  <a:pt x="392645" y="1946658"/>
                  <a:pt x="346596" y="1921843"/>
                </a:cubicBezTo>
                <a:cubicBezTo>
                  <a:pt x="452753" y="1908331"/>
                  <a:pt x="341358" y="1862836"/>
                  <a:pt x="378857" y="1834435"/>
                </a:cubicBezTo>
                <a:cubicBezTo>
                  <a:pt x="453856" y="1822854"/>
                  <a:pt x="515069" y="1913294"/>
                  <a:pt x="617091" y="1887376"/>
                </a:cubicBezTo>
                <a:cubicBezTo>
                  <a:pt x="491080" y="1809066"/>
                  <a:pt x="351835" y="1783423"/>
                  <a:pt x="260568" y="1679198"/>
                </a:cubicBezTo>
                <a:cubicBezTo>
                  <a:pt x="281523" y="1655484"/>
                  <a:pt x="302479" y="1677543"/>
                  <a:pt x="320402" y="1668720"/>
                </a:cubicBezTo>
                <a:cubicBezTo>
                  <a:pt x="319850" y="1663205"/>
                  <a:pt x="321230" y="1654932"/>
                  <a:pt x="317920" y="1652452"/>
                </a:cubicBezTo>
                <a:cubicBezTo>
                  <a:pt x="249815" y="1595650"/>
                  <a:pt x="248711" y="1594273"/>
                  <a:pt x="321779" y="1552359"/>
                </a:cubicBezTo>
                <a:cubicBezTo>
                  <a:pt x="347424" y="1537746"/>
                  <a:pt x="345218" y="1524786"/>
                  <a:pt x="331707" y="1506313"/>
                </a:cubicBezTo>
                <a:cubicBezTo>
                  <a:pt x="322055" y="1493353"/>
                  <a:pt x="310475" y="1481772"/>
                  <a:pt x="315990" y="1453371"/>
                </a:cubicBezTo>
                <a:cubicBezTo>
                  <a:pt x="355971" y="1489769"/>
                  <a:pt x="549259" y="1477912"/>
                  <a:pt x="583450" y="1474052"/>
                </a:cubicBezTo>
                <a:cubicBezTo>
                  <a:pt x="621777" y="1469917"/>
                  <a:pt x="659553" y="1452269"/>
                  <a:pt x="699809" y="1461919"/>
                </a:cubicBezTo>
                <a:cubicBezTo>
                  <a:pt x="732070" y="1469641"/>
                  <a:pt x="881516" y="1544364"/>
                  <a:pt x="902750" y="1458612"/>
                </a:cubicBezTo>
                <a:cubicBezTo>
                  <a:pt x="903853" y="1454475"/>
                  <a:pt x="964237" y="1464127"/>
                  <a:pt x="996774" y="1468814"/>
                </a:cubicBezTo>
                <a:cubicBezTo>
                  <a:pt x="1025451" y="1472674"/>
                  <a:pt x="1057712" y="1489769"/>
                  <a:pt x="1077012" y="1455578"/>
                </a:cubicBezTo>
                <a:cubicBezTo>
                  <a:pt x="1088317" y="1435450"/>
                  <a:pt x="1041719" y="1396571"/>
                  <a:pt x="1000083" y="1393262"/>
                </a:cubicBezTo>
                <a:cubicBezTo>
                  <a:pt x="963961" y="1390229"/>
                  <a:pt x="926186" y="1385817"/>
                  <a:pt x="891720" y="1394089"/>
                </a:cubicBezTo>
                <a:cubicBezTo>
                  <a:pt x="849258" y="1404017"/>
                  <a:pt x="826372" y="1388024"/>
                  <a:pt x="814515" y="1353557"/>
                </a:cubicBezTo>
                <a:cubicBezTo>
                  <a:pt x="801280" y="1315506"/>
                  <a:pt x="775911" y="1297858"/>
                  <a:pt x="740895" y="1280211"/>
                </a:cubicBezTo>
                <a:cubicBezTo>
                  <a:pt x="655967" y="1237474"/>
                  <a:pt x="574352" y="1188118"/>
                  <a:pt x="481154" y="1163301"/>
                </a:cubicBezTo>
                <a:cubicBezTo>
                  <a:pt x="462679" y="1158337"/>
                  <a:pt x="442276" y="1151719"/>
                  <a:pt x="433728" y="1118909"/>
                </a:cubicBezTo>
                <a:cubicBezTo>
                  <a:pt x="686023" y="1167987"/>
                  <a:pt x="915984" y="1295929"/>
                  <a:pt x="1176276" y="1288484"/>
                </a:cubicBezTo>
                <a:cubicBezTo>
                  <a:pt x="1105137" y="1247950"/>
                  <a:pt x="1022694" y="1245745"/>
                  <a:pt x="946867" y="1217344"/>
                </a:cubicBezTo>
                <a:cubicBezTo>
                  <a:pt x="1000635" y="1196113"/>
                  <a:pt x="1051094" y="1218172"/>
                  <a:pt x="1102104" y="1230304"/>
                </a:cubicBezTo>
                <a:cubicBezTo>
                  <a:pt x="1144843" y="1240230"/>
                  <a:pt x="1183446" y="1241885"/>
                  <a:pt x="1188133" y="1182603"/>
                </a:cubicBezTo>
                <a:cubicBezTo>
                  <a:pt x="1186478" y="1178742"/>
                  <a:pt x="1186754" y="1173780"/>
                  <a:pt x="1187030" y="1169092"/>
                </a:cubicBezTo>
                <a:cubicBezTo>
                  <a:pt x="1172690" y="1144552"/>
                  <a:pt x="1150358" y="1131868"/>
                  <a:pt x="1123887" y="1124698"/>
                </a:cubicBezTo>
                <a:cubicBezTo>
                  <a:pt x="1107894" y="1120286"/>
                  <a:pt x="1086663" y="1113668"/>
                  <a:pt x="1086938" y="1096023"/>
                </a:cubicBezTo>
                <a:cubicBezTo>
                  <a:pt x="1087765" y="1030674"/>
                  <a:pt x="1036756" y="1011647"/>
                  <a:pt x="985744" y="992622"/>
                </a:cubicBezTo>
                <a:cubicBezTo>
                  <a:pt x="1014145" y="960086"/>
                  <a:pt x="1036479" y="984074"/>
                  <a:pt x="1057987" y="981594"/>
                </a:cubicBezTo>
                <a:cubicBezTo>
                  <a:pt x="1072049" y="979939"/>
                  <a:pt x="1084733" y="976906"/>
                  <a:pt x="1084733" y="960086"/>
                </a:cubicBezTo>
                <a:cubicBezTo>
                  <a:pt x="1085008" y="946023"/>
                  <a:pt x="1078390" y="930030"/>
                  <a:pt x="1064605" y="929756"/>
                </a:cubicBezTo>
                <a:cubicBezTo>
                  <a:pt x="978300" y="927273"/>
                  <a:pt x="930599" y="836833"/>
                  <a:pt x="840985" y="836558"/>
                </a:cubicBezTo>
                <a:cubicBezTo>
                  <a:pt x="787493" y="836558"/>
                  <a:pt x="868834" y="785547"/>
                  <a:pt x="823615" y="764315"/>
                </a:cubicBezTo>
                <a:cubicBezTo>
                  <a:pt x="813687" y="759628"/>
                  <a:pt x="849533" y="752460"/>
                  <a:pt x="865526" y="753562"/>
                </a:cubicBezTo>
                <a:cubicBezTo>
                  <a:pt x="881242" y="754665"/>
                  <a:pt x="895304" y="768175"/>
                  <a:pt x="914331" y="758525"/>
                </a:cubicBezTo>
                <a:cubicBezTo>
                  <a:pt x="924808" y="724059"/>
                  <a:pt x="897787" y="711375"/>
                  <a:pt x="875452" y="701724"/>
                </a:cubicBezTo>
                <a:cubicBezTo>
                  <a:pt x="823889" y="679390"/>
                  <a:pt x="773706" y="652369"/>
                  <a:pt x="717181" y="644371"/>
                </a:cubicBezTo>
                <a:cubicBezTo>
                  <a:pt x="697053" y="641614"/>
                  <a:pt x="746133" y="604666"/>
                  <a:pt x="755783" y="591707"/>
                </a:cubicBezTo>
                <a:cubicBezTo>
                  <a:pt x="528304" y="455496"/>
                  <a:pt x="254778" y="462388"/>
                  <a:pt x="0" y="352370"/>
                </a:cubicBezTo>
                <a:cubicBezTo>
                  <a:pt x="56250" y="330864"/>
                  <a:pt x="97610" y="346580"/>
                  <a:pt x="135937" y="349889"/>
                </a:cubicBezTo>
                <a:cubicBezTo>
                  <a:pt x="231615" y="358160"/>
                  <a:pt x="326193" y="375256"/>
                  <a:pt x="421595" y="385458"/>
                </a:cubicBezTo>
                <a:cubicBezTo>
                  <a:pt x="468469" y="390421"/>
                  <a:pt x="512035" y="409172"/>
                  <a:pt x="564424" y="379393"/>
                </a:cubicBezTo>
                <a:cubicBezTo>
                  <a:pt x="599443" y="359540"/>
                  <a:pt x="655418" y="381046"/>
                  <a:pt x="698432" y="398694"/>
                </a:cubicBezTo>
                <a:cubicBezTo>
                  <a:pt x="734000" y="413307"/>
                  <a:pt x="767916" y="417167"/>
                  <a:pt x="815067" y="398694"/>
                </a:cubicBezTo>
                <a:cubicBezTo>
                  <a:pt x="772328" y="387389"/>
                  <a:pt x="739515" y="377463"/>
                  <a:pt x="705876" y="370568"/>
                </a:cubicBezTo>
                <a:cubicBezTo>
                  <a:pt x="679130" y="365055"/>
                  <a:pt x="742825" y="342719"/>
                  <a:pt x="775360" y="345477"/>
                </a:cubicBezTo>
                <a:cubicBezTo>
                  <a:pt x="820857" y="349337"/>
                  <a:pt x="795214" y="335000"/>
                  <a:pt x="787493" y="315146"/>
                </a:cubicBezTo>
                <a:cubicBezTo>
                  <a:pt x="779221" y="293915"/>
                  <a:pt x="803761" y="287298"/>
                  <a:pt x="819202" y="291709"/>
                </a:cubicBezTo>
                <a:cubicBezTo>
                  <a:pt x="878484" y="309081"/>
                  <a:pt x="937491" y="278474"/>
                  <a:pt x="998705" y="303291"/>
                </a:cubicBezTo>
                <a:cubicBezTo>
                  <a:pt x="983263" y="242077"/>
                  <a:pt x="949899" y="215331"/>
                  <a:pt x="880139" y="206783"/>
                </a:cubicBezTo>
                <a:cubicBezTo>
                  <a:pt x="853944" y="203475"/>
                  <a:pt x="826647" y="208438"/>
                  <a:pt x="804037" y="190790"/>
                </a:cubicBezTo>
                <a:cubicBezTo>
                  <a:pt x="791076" y="180590"/>
                  <a:pt x="776463" y="168457"/>
                  <a:pt x="786666" y="149707"/>
                </a:cubicBezTo>
                <a:cubicBezTo>
                  <a:pt x="793834" y="136471"/>
                  <a:pt x="809276" y="136471"/>
                  <a:pt x="821960" y="140884"/>
                </a:cubicBezTo>
                <a:cubicBezTo>
                  <a:pt x="878761" y="160461"/>
                  <a:pt x="938043" y="167630"/>
                  <a:pt x="997325" y="174800"/>
                </a:cubicBezTo>
                <a:cubicBezTo>
                  <a:pt x="1006426" y="175902"/>
                  <a:pt x="1016626" y="179487"/>
                  <a:pt x="1026829" y="161287"/>
                </a:cubicBezTo>
                <a:cubicBezTo>
                  <a:pt x="915984" y="131783"/>
                  <a:pt x="810655" y="89872"/>
                  <a:pt x="696777" y="73604"/>
                </a:cubicBezTo>
                <a:cubicBezTo>
                  <a:pt x="698432" y="65884"/>
                  <a:pt x="700086" y="58164"/>
                  <a:pt x="701741" y="50444"/>
                </a:cubicBezTo>
                <a:cubicBezTo>
                  <a:pt x="790801" y="61471"/>
                  <a:pt x="879864" y="72501"/>
                  <a:pt x="992362" y="86289"/>
                </a:cubicBezTo>
                <a:cubicBezTo>
                  <a:pt x="923153" y="42446"/>
                  <a:pt x="857805" y="57060"/>
                  <a:pt x="806519" y="18183"/>
                </a:cubicBezTo>
                <a:cubicBezTo>
                  <a:pt x="816170" y="3431"/>
                  <a:pt x="827820" y="-292"/>
                  <a:pt x="839883" y="18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E0CD22E-84E1-B921-2396-4AB02706B0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9547" y="5982262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973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F819C49-0F72-CBD6-770E-DA14ECC3A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4509" y="1842800"/>
            <a:ext cx="10002982" cy="2387600"/>
          </a:xfrm>
        </p:spPr>
        <p:txBody>
          <a:bodyPr>
            <a:normAutofit fontScale="90000"/>
          </a:bodyPr>
          <a:lstStyle/>
          <a:p>
            <a:r>
              <a:rPr lang="es-US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2022</a:t>
            </a:r>
            <a:r>
              <a:rPr lang="es-US" dirty="0"/>
              <a:t/>
            </a:r>
            <a:br>
              <a:rPr lang="es-US" dirty="0"/>
            </a:br>
            <a:r>
              <a:rPr lang="es-US" sz="6700" b="1" dirty="0"/>
              <a:t>Una “mejoría” que provoca exclusión y desigualdad social</a:t>
            </a:r>
            <a:endParaRPr lang="es-US" b="1" dirty="0"/>
          </a:p>
        </p:txBody>
      </p:sp>
    </p:spTree>
    <p:extLst>
      <p:ext uri="{BB962C8B-B14F-4D97-AF65-F5344CB8AC3E}">
        <p14:creationId xmlns:p14="http://schemas.microsoft.com/office/powerpoint/2010/main" val="2607232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7">
            <a:extLst>
              <a:ext uri="{FF2B5EF4-FFF2-40B4-BE49-F238E27FC236}">
                <a16:creationId xmlns:a16="http://schemas.microsoft.com/office/drawing/2014/main" xmlns="" id="{777A147A-9ED8-46B4-8660-1B3C2AA880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37753CC-E41B-CE3B-CD34-2DB1CC9B8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s-US" sz="5000" b="1" dirty="0">
                <a:solidFill>
                  <a:schemeClr val="accent1">
                    <a:lumMod val="75000"/>
                  </a:schemeClr>
                </a:solidFill>
              </a:rPr>
              <a:t>Conclusiones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xmlns="" id="{5D6C15A0-C087-4593-8414-2B4EC1CDC3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791F9D-79D4-F22D-908D-3D383BAC5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442127" cy="5431536"/>
          </a:xfrm>
        </p:spPr>
        <p:txBody>
          <a:bodyPr anchor="ctr">
            <a:normAutofit/>
          </a:bodyPr>
          <a:lstStyle/>
          <a:p>
            <a:r>
              <a:rPr lang="es-US" sz="2400" dirty="0"/>
              <a:t>Los cambios que se producen en la economía y que pueden ser interpretados como mejoría, están provocando una mayor exclusión de sectores sociales que no pueden acceder a esas “mejorías”.</a:t>
            </a:r>
          </a:p>
          <a:p>
            <a:r>
              <a:rPr lang="es-US" sz="2400" dirty="0"/>
              <a:t>La exclusión de esos grupos sociales fomentará una mayor desigualdad entre los grupos sociales y a lo interno de los grupos sociales.</a:t>
            </a:r>
          </a:p>
          <a:p>
            <a:r>
              <a:rPr lang="es-US" sz="2400" dirty="0"/>
              <a:t>La mejoría, desigualdad y exclusión tiene efectos duales pues fomentan por un lado el individualismo y por el otro la solidaridad y la protesta social.</a:t>
            </a:r>
          </a:p>
          <a:p>
            <a:r>
              <a:rPr lang="es-US" sz="2400" dirty="0"/>
              <a:t>Se mantiene el incremento de búsqueda de salidas basadas </a:t>
            </a:r>
            <a:r>
              <a:rPr lang="es-US" sz="2400" dirty="0" err="1"/>
              <a:t>basadas</a:t>
            </a:r>
            <a:r>
              <a:rPr lang="es-US" sz="2400" dirty="0"/>
              <a:t> en la responsabilidad individual y en la acción social privada.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AB372CE-761A-E1BD-126C-BFE391638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0822" y="6047162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713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BDEA110-88B7-AA72-8A3D-DC3F726AB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059" y="588150"/>
            <a:ext cx="10515600" cy="1325563"/>
          </a:xfrm>
        </p:spPr>
        <p:txBody>
          <a:bodyPr>
            <a:noAutofit/>
          </a:bodyPr>
          <a:lstStyle/>
          <a:p>
            <a:r>
              <a:rPr lang="es-US" sz="3600" b="1" dirty="0">
                <a:solidFill>
                  <a:schemeClr val="accent1">
                    <a:lumMod val="75000"/>
                  </a:schemeClr>
                </a:solidFill>
              </a:rPr>
              <a:t>Las tendencias sociales que hemos descrito en los eventos previos se mantienen o se profundizan.</a:t>
            </a:r>
            <a:br>
              <a:rPr lang="es-US" sz="36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es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022F960-88D8-68DD-1F02-CBD9A0B6F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036" y="1703098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es-US" dirty="0"/>
              <a:t>La leve mejoría en las condiciones económicas (ingresos y oferta de productos)  que se ha dado en el país ofrece una sensación de bienestar y profundiza las tendencias a la mayor desigualdad social.</a:t>
            </a:r>
          </a:p>
          <a:p>
            <a:r>
              <a:rPr lang="es-US" dirty="0"/>
              <a:t>Se incrementa la desigualdad por las diferencias de acceso a bienes y servicios entre los diferentes sectores sociales y a lo interno de los sectores sociales de clase media y pobres.</a:t>
            </a:r>
          </a:p>
          <a:p>
            <a:r>
              <a:rPr lang="es-US" dirty="0"/>
              <a:t>Se produce una privatización de los servicios básicos de educación y salud y se trasladan los costos a las personas privadas acentuando la desigualdad.</a:t>
            </a:r>
          </a:p>
          <a:p>
            <a:r>
              <a:rPr lang="es-US" dirty="0"/>
              <a:t>Se fragmenta la sociedad, aparecen nuevos grupos sociales, hay una percepción de injusticia y la confrontación se mueve al campo político.</a:t>
            </a:r>
          </a:p>
        </p:txBody>
      </p:sp>
    </p:spTree>
    <p:extLst>
      <p:ext uri="{BB962C8B-B14F-4D97-AF65-F5344CB8AC3E}">
        <p14:creationId xmlns:p14="http://schemas.microsoft.com/office/powerpoint/2010/main" val="1457140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BDEA110-88B7-AA72-8A3D-DC3F726AB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059" y="588150"/>
            <a:ext cx="10515600" cy="1325563"/>
          </a:xfrm>
        </p:spPr>
        <p:txBody>
          <a:bodyPr>
            <a:noAutofit/>
          </a:bodyPr>
          <a:lstStyle/>
          <a:p>
            <a:r>
              <a:rPr lang="es-US" sz="3600" b="1" dirty="0">
                <a:solidFill>
                  <a:schemeClr val="accent1">
                    <a:lumMod val="75000"/>
                  </a:schemeClr>
                </a:solidFill>
              </a:rPr>
              <a:t>Las tendencias sociales que hemos descrito en los eventos posteriores se mantienen o se profundizan.</a:t>
            </a:r>
            <a:br>
              <a:rPr lang="es-US" sz="36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es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022F960-88D8-68DD-1F02-CBD9A0B6F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0059" y="1577975"/>
            <a:ext cx="10515600" cy="4351338"/>
          </a:xfrm>
        </p:spPr>
        <p:txBody>
          <a:bodyPr>
            <a:normAutofit/>
          </a:bodyPr>
          <a:lstStyle/>
          <a:p>
            <a:r>
              <a:rPr lang="es-US" dirty="0"/>
              <a:t>Cambian los patrones de violencia y aparecen formas del delito que habían desaparecido.</a:t>
            </a:r>
          </a:p>
          <a:p>
            <a:r>
              <a:rPr lang="es-US" dirty="0"/>
              <a:t>Se incrementa el micro control social por parte del gobierno a través de una acción represiva focalizada.</a:t>
            </a:r>
          </a:p>
          <a:p>
            <a:r>
              <a:rPr lang="es-US" dirty="0"/>
              <a:t>Se incrementa el desapego y desinterés hacia la política en la ciudadanía, pero se mantiene la atribución de responsabilidad en los políticos de la situación de miseria y desigualdad. Se ve la política como problema, no como solución. </a:t>
            </a:r>
          </a:p>
          <a:p>
            <a:r>
              <a:rPr lang="es-US" dirty="0"/>
              <a:t>Se produce un moderado optimismo en relación al futuro, pero no lo suficiente como para contener la disposición a emigrar.</a:t>
            </a:r>
          </a:p>
        </p:txBody>
      </p:sp>
    </p:spTree>
    <p:extLst>
      <p:ext uri="{BB962C8B-B14F-4D97-AF65-F5344CB8AC3E}">
        <p14:creationId xmlns:p14="http://schemas.microsoft.com/office/powerpoint/2010/main" val="46073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xmlns="" id="{F13C74B1-5B17-4795-BED0-7140497B44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70CCCD4-C6B7-F7AA-813E-194A4CAC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b="1" dirty="0" err="1">
                <a:solidFill>
                  <a:schemeClr val="accent1">
                    <a:lumMod val="75000"/>
                  </a:schemeClr>
                </a:solidFill>
              </a:rPr>
              <a:t>Habrá</a:t>
            </a:r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200" b="1" dirty="0" err="1">
                <a:solidFill>
                  <a:schemeClr val="accent1">
                    <a:lumMod val="75000"/>
                  </a:schemeClr>
                </a:solidFill>
              </a:rPr>
              <a:t>una</a:t>
            </a:r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200" b="1" dirty="0" err="1">
                <a:solidFill>
                  <a:schemeClr val="accent1">
                    <a:lumMod val="75000"/>
                  </a:schemeClr>
                </a:solidFill>
              </a:rPr>
              <a:t>leve</a:t>
            </a:r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200" b="1" dirty="0" err="1">
                <a:solidFill>
                  <a:schemeClr val="accent1">
                    <a:lumMod val="75000"/>
                  </a:schemeClr>
                </a:solidFill>
              </a:rPr>
              <a:t>mejoría</a:t>
            </a:r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 para </a:t>
            </a:r>
            <a:r>
              <a:rPr lang="en-US" sz="4200" b="1" dirty="0" err="1">
                <a:solidFill>
                  <a:schemeClr val="accent1">
                    <a:lumMod val="75000"/>
                  </a:schemeClr>
                </a:solidFill>
              </a:rPr>
              <a:t>algunos</a:t>
            </a:r>
            <a:r>
              <a:rPr lang="en-US" sz="4200" b="1" dirty="0">
                <a:solidFill>
                  <a:schemeClr val="accent1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xmlns="" id="{D4974D33-8DC5-464E-8C6D-BE58F0669C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57ED52D-33D2-1E93-9CD9-FE6F1B3592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872899"/>
            <a:ext cx="5455920" cy="3320668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400" dirty="0"/>
              <a:t>Los </a:t>
            </a:r>
            <a:r>
              <a:rPr lang="en-US" sz="2400" dirty="0" err="1"/>
              <a:t>sueldos</a:t>
            </a:r>
            <a:r>
              <a:rPr lang="en-US" sz="2400" dirty="0"/>
              <a:t> </a:t>
            </a:r>
            <a:r>
              <a:rPr lang="en-US" sz="2400" dirty="0" err="1"/>
              <a:t>aumentaron</a:t>
            </a:r>
            <a:r>
              <a:rPr lang="en-US" sz="2400" dirty="0"/>
              <a:t>, es poco y es </a:t>
            </a:r>
            <a:r>
              <a:rPr lang="en-US" sz="2400" dirty="0" err="1"/>
              <a:t>mucho</a:t>
            </a:r>
            <a:r>
              <a:rPr lang="en-US" sz="2400" dirty="0"/>
              <a:t>: </a:t>
            </a:r>
          </a:p>
          <a:p>
            <a:pPr lvl="1"/>
            <a:r>
              <a:rPr lang="en-US" dirty="0"/>
              <a:t>De $7 a $28</a:t>
            </a:r>
          </a:p>
          <a:p>
            <a:pPr lvl="1"/>
            <a:r>
              <a:rPr lang="en-US" dirty="0"/>
              <a:t>de $20 a $200</a:t>
            </a:r>
          </a:p>
          <a:p>
            <a:r>
              <a:rPr lang="en-US" sz="2400" dirty="0"/>
              <a:t>La </a:t>
            </a:r>
            <a:r>
              <a:rPr lang="en-US" sz="2400" dirty="0" err="1"/>
              <a:t>oferta</a:t>
            </a:r>
            <a:r>
              <a:rPr lang="en-US" sz="2400" dirty="0"/>
              <a:t> de </a:t>
            </a:r>
            <a:r>
              <a:rPr lang="en-US" sz="2400" dirty="0" err="1"/>
              <a:t>productos</a:t>
            </a:r>
            <a:r>
              <a:rPr lang="en-US" sz="2400" dirty="0"/>
              <a:t> </a:t>
            </a:r>
            <a:r>
              <a:rPr lang="en-US" sz="2400" dirty="0" err="1"/>
              <a:t>básicos</a:t>
            </a:r>
            <a:r>
              <a:rPr lang="en-US" sz="2400" dirty="0"/>
              <a:t> y de </a:t>
            </a:r>
            <a:r>
              <a:rPr lang="en-US" sz="2400" dirty="0" err="1"/>
              <a:t>lujo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supermercados</a:t>
            </a:r>
            <a:r>
              <a:rPr lang="en-US" sz="2400" dirty="0"/>
              <a:t> y </a:t>
            </a:r>
            <a:r>
              <a:rPr lang="en-US" sz="2400" dirty="0" err="1"/>
              <a:t>farmacias</a:t>
            </a:r>
            <a:r>
              <a:rPr lang="en-US" sz="2400" dirty="0"/>
              <a:t> </a:t>
            </a:r>
          </a:p>
          <a:p>
            <a:r>
              <a:rPr lang="en-US" sz="2400" dirty="0"/>
              <a:t>Hay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presencia</a:t>
            </a:r>
            <a:r>
              <a:rPr lang="en-US" sz="2400" dirty="0"/>
              <a:t> de la </a:t>
            </a:r>
            <a:r>
              <a:rPr lang="en-US" sz="2400" dirty="0" err="1"/>
              <a:t>ayuda</a:t>
            </a:r>
            <a:r>
              <a:rPr lang="en-US" sz="2400" dirty="0"/>
              <a:t> </a:t>
            </a:r>
            <a:r>
              <a:rPr lang="en-US" sz="2400" dirty="0" err="1"/>
              <a:t>humanitaria</a:t>
            </a:r>
            <a:r>
              <a:rPr lang="en-US" sz="2400" dirty="0"/>
              <a:t> </a:t>
            </a:r>
            <a:r>
              <a:rPr lang="en-US" sz="2400" dirty="0" err="1"/>
              <a:t>internacional</a:t>
            </a:r>
            <a:r>
              <a:rPr lang="en-US" sz="2400" dirty="0"/>
              <a:t> que </a:t>
            </a:r>
            <a:r>
              <a:rPr lang="en-US" sz="2400" dirty="0" err="1"/>
              <a:t>alcanzó</a:t>
            </a:r>
            <a:r>
              <a:rPr lang="en-US" sz="2400" dirty="0"/>
              <a:t> 503 mil personas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dos </a:t>
            </a:r>
            <a:r>
              <a:rPr lang="en-US" sz="2400" dirty="0" err="1"/>
              <a:t>primeros</a:t>
            </a:r>
            <a:r>
              <a:rPr lang="en-US" sz="2400" dirty="0"/>
              <a:t> meses del </a:t>
            </a:r>
            <a:r>
              <a:rPr lang="en-US" sz="2400" dirty="0" err="1"/>
              <a:t>año</a:t>
            </a:r>
            <a:r>
              <a:rPr lang="en-US" sz="2400" dirty="0"/>
              <a:t> con </a:t>
            </a:r>
            <a:r>
              <a:rPr lang="en-US" sz="2400" dirty="0" err="1"/>
              <a:t>apoyo</a:t>
            </a:r>
            <a:r>
              <a:rPr lang="en-US" sz="2400" dirty="0"/>
              <a:t> para </a:t>
            </a:r>
            <a:r>
              <a:rPr lang="en-US" sz="2400" dirty="0" err="1"/>
              <a:t>situaciones</a:t>
            </a:r>
            <a:r>
              <a:rPr lang="en-US" sz="2400" dirty="0"/>
              <a:t> de </a:t>
            </a:r>
            <a:r>
              <a:rPr lang="en-US" sz="2400" dirty="0" err="1"/>
              <a:t>desnutrición</a:t>
            </a:r>
            <a:r>
              <a:rPr lang="en-US" sz="2400" dirty="0"/>
              <a:t>, </a:t>
            </a:r>
            <a:r>
              <a:rPr lang="en-US" sz="2400" dirty="0" err="1"/>
              <a:t>salud</a:t>
            </a:r>
            <a:r>
              <a:rPr lang="en-US" sz="2400" dirty="0"/>
              <a:t> y </a:t>
            </a:r>
            <a:r>
              <a:rPr lang="en-US" sz="2400" dirty="0" err="1"/>
              <a:t>hábitat</a:t>
            </a:r>
            <a:r>
              <a:rPr lang="en-US" sz="2400" dirty="0"/>
              <a:t>. </a:t>
            </a:r>
          </a:p>
          <a:p>
            <a:endParaRPr lang="en-US" sz="2400" dirty="0"/>
          </a:p>
          <a:p>
            <a:pPr marL="0"/>
            <a:endParaRPr lang="en-US" sz="2400" dirty="0"/>
          </a:p>
        </p:txBody>
      </p:sp>
      <p:pic>
        <p:nvPicPr>
          <p:cNvPr id="1026" name="Picture 2" descr="La burbuja de los bodegones es minúscula en las zonas populares">
            <a:extLst>
              <a:ext uri="{FF2B5EF4-FFF2-40B4-BE49-F238E27FC236}">
                <a16:creationId xmlns:a16="http://schemas.microsoft.com/office/drawing/2014/main" xmlns="" id="{885B22FE-9C12-EE22-8324-CCEC8B44DAC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9" r="33762" b="1"/>
          <a:stretch/>
        </p:blipFill>
        <p:spPr bwMode="auto">
          <a:xfrm>
            <a:off x="7039428" y="-1495008"/>
            <a:ext cx="6479623" cy="8353008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11C2101-E5CD-771C-3C55-BBDE6FC0B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472" y="5902764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42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F13C74B1-5B17-4795-BED0-7140497B44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A36911A-4ED7-61C5-7B4B-07F2725ED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926038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La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pobreza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continúa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para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una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parte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importante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de la población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xmlns="" id="{D4974D33-8DC5-464E-8C6D-BE58F0669C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C7BB543-802A-1E95-6508-93CB947C79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8545" y="2697906"/>
            <a:ext cx="6485813" cy="3909061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r>
              <a:rPr lang="en-US" sz="2400" dirty="0"/>
              <a:t>La </a:t>
            </a:r>
            <a:r>
              <a:rPr lang="en-US" sz="2400" dirty="0" err="1"/>
              <a:t>mitad</a:t>
            </a:r>
            <a:r>
              <a:rPr lang="en-US" sz="2400" dirty="0"/>
              <a:t> de la población se </a:t>
            </a:r>
            <a:r>
              <a:rPr lang="en-US" sz="2400" dirty="0" err="1"/>
              <a:t>salta</a:t>
            </a:r>
            <a:r>
              <a:rPr lang="en-US" sz="2400" dirty="0"/>
              <a:t> </a:t>
            </a:r>
            <a:r>
              <a:rPr lang="en-US" sz="2400" dirty="0" err="1"/>
              <a:t>comidas</a:t>
            </a:r>
            <a:r>
              <a:rPr lang="en-US" sz="2400" dirty="0"/>
              <a:t> </a:t>
            </a:r>
            <a:r>
              <a:rPr lang="en-US" sz="2400" dirty="0" err="1"/>
              <a:t>porque</a:t>
            </a:r>
            <a:r>
              <a:rPr lang="en-US" sz="2400" dirty="0"/>
              <a:t> no </a:t>
            </a:r>
            <a:r>
              <a:rPr lang="en-US" sz="2400" dirty="0" err="1"/>
              <a:t>tiene</a:t>
            </a:r>
            <a:r>
              <a:rPr lang="en-US" sz="2400" dirty="0"/>
              <a:t> dinero para </a:t>
            </a:r>
            <a:r>
              <a:rPr lang="en-US" sz="2400" dirty="0" err="1"/>
              <a:t>comprarla</a:t>
            </a:r>
            <a:r>
              <a:rPr lang="en-US" sz="2400" dirty="0"/>
              <a:t>.</a:t>
            </a:r>
          </a:p>
          <a:p>
            <a:r>
              <a:rPr lang="en-US" sz="2400" dirty="0"/>
              <a:t>Una </a:t>
            </a:r>
            <a:r>
              <a:rPr lang="en-US" sz="2400" dirty="0" err="1"/>
              <a:t>quinta</a:t>
            </a:r>
            <a:r>
              <a:rPr lang="en-US" sz="2400" dirty="0"/>
              <a:t> </a:t>
            </a:r>
            <a:r>
              <a:rPr lang="en-US" sz="2400" dirty="0" err="1"/>
              <a:t>parte</a:t>
            </a:r>
            <a:r>
              <a:rPr lang="en-US" sz="2400" dirty="0"/>
              <a:t> de la población </a:t>
            </a:r>
            <a:r>
              <a:rPr lang="en-US" sz="2400" dirty="0" err="1"/>
              <a:t>debe</a:t>
            </a:r>
            <a:r>
              <a:rPr lang="en-US" sz="2400" dirty="0"/>
              <a:t> </a:t>
            </a:r>
            <a:r>
              <a:rPr lang="en-US" sz="2400" dirty="0" err="1"/>
              <a:t>saltarse</a:t>
            </a:r>
            <a:r>
              <a:rPr lang="en-US" sz="2400" dirty="0"/>
              <a:t> </a:t>
            </a:r>
            <a:r>
              <a:rPr lang="en-US" sz="2400" dirty="0" err="1"/>
              <a:t>una</a:t>
            </a:r>
            <a:r>
              <a:rPr lang="en-US" sz="2400" dirty="0"/>
              <a:t> comida </a:t>
            </a:r>
            <a:r>
              <a:rPr lang="en-US" sz="2400" dirty="0" err="1"/>
              <a:t>varias</a:t>
            </a:r>
            <a:r>
              <a:rPr lang="en-US" sz="2400" dirty="0"/>
              <a:t> </a:t>
            </a:r>
            <a:r>
              <a:rPr lang="en-US" sz="2400" dirty="0" err="1"/>
              <a:t>veces</a:t>
            </a:r>
            <a:r>
              <a:rPr lang="en-US" sz="2400" dirty="0"/>
              <a:t> a la </a:t>
            </a:r>
            <a:r>
              <a:rPr lang="en-US" sz="2400" dirty="0" err="1"/>
              <a:t>semana</a:t>
            </a:r>
            <a:r>
              <a:rPr lang="en-US" sz="2400" dirty="0"/>
              <a:t> </a:t>
            </a:r>
            <a:r>
              <a:rPr lang="en-US" sz="2400" dirty="0" err="1"/>
              <a:t>porque</a:t>
            </a:r>
            <a:r>
              <a:rPr lang="en-US" sz="2400" dirty="0"/>
              <a:t> no </a:t>
            </a:r>
            <a:r>
              <a:rPr lang="en-US" sz="2400" dirty="0" err="1"/>
              <a:t>tiene</a:t>
            </a:r>
            <a:r>
              <a:rPr lang="en-US" sz="2400" dirty="0"/>
              <a:t> </a:t>
            </a:r>
            <a:r>
              <a:rPr lang="en-US" sz="2400" dirty="0" err="1"/>
              <a:t>como</a:t>
            </a:r>
            <a:r>
              <a:rPr lang="en-US" sz="2400" dirty="0"/>
              <a:t> </a:t>
            </a:r>
            <a:r>
              <a:rPr lang="en-US" sz="2400" dirty="0" err="1"/>
              <a:t>adquirirla</a:t>
            </a:r>
            <a:r>
              <a:rPr lang="en-US" sz="2400" dirty="0"/>
              <a:t>.</a:t>
            </a:r>
          </a:p>
          <a:p>
            <a:r>
              <a:rPr lang="en-US" sz="2400" dirty="0"/>
              <a:t>Para dos tercios de la población le es </a:t>
            </a:r>
            <a:r>
              <a:rPr lang="en-US" sz="2400" dirty="0" err="1"/>
              <a:t>muy</a:t>
            </a:r>
            <a:r>
              <a:rPr lang="en-US" sz="2400" dirty="0"/>
              <a:t> </a:t>
            </a:r>
            <a:r>
              <a:rPr lang="en-US" sz="2400" dirty="0" err="1"/>
              <a:t>difícil</a:t>
            </a:r>
            <a:r>
              <a:rPr lang="en-US" sz="2400" dirty="0"/>
              <a:t> </a:t>
            </a:r>
            <a:r>
              <a:rPr lang="en-US" sz="2400" dirty="0" err="1"/>
              <a:t>cubrir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gastos</a:t>
            </a:r>
            <a:r>
              <a:rPr lang="en-US" sz="2400" dirty="0"/>
              <a:t> del </a:t>
            </a:r>
            <a:r>
              <a:rPr lang="en-US" sz="2400" dirty="0" err="1"/>
              <a:t>mes</a:t>
            </a:r>
            <a:r>
              <a:rPr lang="en-US" sz="2400" dirty="0"/>
              <a:t> con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ingreso</a:t>
            </a:r>
            <a:r>
              <a:rPr lang="en-US" sz="2400" dirty="0"/>
              <a:t> que </a:t>
            </a:r>
            <a:r>
              <a:rPr lang="en-US" sz="2400" dirty="0" err="1"/>
              <a:t>tienen</a:t>
            </a:r>
            <a:r>
              <a:rPr lang="en-US" sz="2400" dirty="0"/>
              <a:t> </a:t>
            </a:r>
          </a:p>
          <a:p>
            <a:r>
              <a:rPr lang="en-US" sz="2400" dirty="0" err="1"/>
              <a:t>Según</a:t>
            </a:r>
            <a:r>
              <a:rPr lang="en-US" sz="2400" dirty="0"/>
              <a:t> la FAO, Venezuela es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segundo</a:t>
            </a:r>
            <a:r>
              <a:rPr lang="en-US" sz="2400" dirty="0"/>
              <a:t> </a:t>
            </a:r>
            <a:r>
              <a:rPr lang="en-US" sz="2400" dirty="0" err="1"/>
              <a:t>país</a:t>
            </a:r>
            <a:r>
              <a:rPr lang="en-US" sz="2400" dirty="0"/>
              <a:t> con </a:t>
            </a:r>
            <a:r>
              <a:rPr lang="en-US" sz="2400" dirty="0" err="1"/>
              <a:t>más</a:t>
            </a:r>
            <a:r>
              <a:rPr lang="en-US" sz="2400" dirty="0"/>
              <a:t> </a:t>
            </a:r>
            <a:r>
              <a:rPr lang="en-US" sz="2400" dirty="0" err="1"/>
              <a:t>hambre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América Latina, solo </a:t>
            </a:r>
            <a:r>
              <a:rPr lang="en-US" sz="2400" dirty="0" err="1"/>
              <a:t>detrás</a:t>
            </a:r>
            <a:r>
              <a:rPr lang="en-US" sz="2400" dirty="0"/>
              <a:t> de </a:t>
            </a:r>
            <a:r>
              <a:rPr lang="en-US" sz="2400" dirty="0" err="1"/>
              <a:t>Haití</a:t>
            </a:r>
            <a:r>
              <a:rPr lang="en-US" sz="2400" dirty="0"/>
              <a:t>.</a:t>
            </a:r>
          </a:p>
          <a:p>
            <a:r>
              <a:rPr lang="en-US" sz="2400" dirty="0"/>
              <a:t>La </a:t>
            </a:r>
            <a:r>
              <a:rPr lang="en-US" sz="2400" dirty="0" err="1"/>
              <a:t>agencia</a:t>
            </a:r>
            <a:r>
              <a:rPr lang="en-US" sz="2400" dirty="0"/>
              <a:t> de </a:t>
            </a:r>
            <a:r>
              <a:rPr lang="en-US" sz="2400" dirty="0" err="1"/>
              <a:t>Naciones</a:t>
            </a:r>
            <a:r>
              <a:rPr lang="en-US" sz="2400" dirty="0"/>
              <a:t> </a:t>
            </a:r>
            <a:r>
              <a:rPr lang="en-US" sz="2400" dirty="0" err="1"/>
              <a:t>Unidas</a:t>
            </a:r>
            <a:r>
              <a:rPr lang="en-US" sz="2400" dirty="0"/>
              <a:t> </a:t>
            </a:r>
            <a:r>
              <a:rPr lang="en-US" sz="2400" dirty="0" err="1"/>
              <a:t>reporta</a:t>
            </a:r>
            <a:r>
              <a:rPr lang="en-US" sz="2400" dirty="0"/>
              <a:t> 1,179 </a:t>
            </a:r>
            <a:r>
              <a:rPr lang="en-US" sz="2400" dirty="0" err="1"/>
              <a:t>casos</a:t>
            </a:r>
            <a:r>
              <a:rPr lang="en-US" sz="2400" dirty="0"/>
              <a:t> de </a:t>
            </a:r>
            <a:r>
              <a:rPr lang="en-US" sz="2400" dirty="0" err="1"/>
              <a:t>desnutrición</a:t>
            </a:r>
            <a:r>
              <a:rPr lang="en-US" sz="2400" dirty="0"/>
              <a:t> </a:t>
            </a:r>
            <a:r>
              <a:rPr lang="en-US" sz="2400" dirty="0" err="1"/>
              <a:t>aguda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dos </a:t>
            </a:r>
            <a:r>
              <a:rPr lang="en-US" sz="2400" dirty="0" err="1"/>
              <a:t>primeros</a:t>
            </a:r>
            <a:r>
              <a:rPr lang="en-US" sz="2400" dirty="0"/>
              <a:t> meses del </a:t>
            </a:r>
            <a:r>
              <a:rPr lang="en-US" sz="2400" dirty="0" err="1"/>
              <a:t>año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4" descr="Las vías que estarán cerradas en Caracas este 1° de mayo">
            <a:extLst>
              <a:ext uri="{FF2B5EF4-FFF2-40B4-BE49-F238E27FC236}">
                <a16:creationId xmlns:a16="http://schemas.microsoft.com/office/drawing/2014/main" xmlns="" id="{0E05C6D4-B6F4-DF6F-8BD0-E293004C294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47" b="-1"/>
          <a:stretch/>
        </p:blipFill>
        <p:spPr bwMode="auto">
          <a:xfrm>
            <a:off x="6625883" y="10"/>
            <a:ext cx="5564594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81FA116-5AD0-1157-1F1D-4A5DF04F4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256" y="6120365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295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xmlns="" id="{F13C74B1-5B17-4795-BED0-7140497B44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1C65048-76E4-CEC4-2A6C-D6034ED4C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237"/>
            <a:ext cx="5659120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Hay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más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desigualdad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dependiendo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de…</a:t>
            </a:r>
          </a:p>
        </p:txBody>
      </p:sp>
      <p:sp>
        <p:nvSpPr>
          <p:cNvPr id="3081" name="sketchy line">
            <a:extLst>
              <a:ext uri="{FF2B5EF4-FFF2-40B4-BE49-F238E27FC236}">
                <a16:creationId xmlns:a16="http://schemas.microsoft.com/office/drawing/2014/main" xmlns="" id="{D4974D33-8DC5-464E-8C6D-BE58F0669C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A35BEA7-612A-323C-7FD7-A604E20E37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5771" y="2755348"/>
            <a:ext cx="6516915" cy="3777283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514350"/>
            <a:r>
              <a:rPr lang="en-US" sz="2000" dirty="0"/>
              <a:t>Si se es </a:t>
            </a:r>
            <a:r>
              <a:rPr lang="en-US" sz="2000" dirty="0" err="1"/>
              <a:t>empleado</a:t>
            </a:r>
            <a:r>
              <a:rPr lang="en-US" sz="2000" dirty="0"/>
              <a:t> </a:t>
            </a:r>
            <a:r>
              <a:rPr lang="en-US" sz="2000" dirty="0" err="1"/>
              <a:t>público</a:t>
            </a:r>
            <a:r>
              <a:rPr lang="en-US" sz="2000" dirty="0"/>
              <a:t> o privado.</a:t>
            </a:r>
          </a:p>
          <a:p>
            <a:pPr marL="514350"/>
            <a:r>
              <a:rPr lang="en-US" sz="2000" dirty="0"/>
              <a:t>Si se es </a:t>
            </a:r>
            <a:r>
              <a:rPr lang="en-US" sz="2000" dirty="0" err="1"/>
              <a:t>empleado</a:t>
            </a:r>
            <a:r>
              <a:rPr lang="en-US" sz="2000" dirty="0"/>
              <a:t> o </a:t>
            </a:r>
            <a:r>
              <a:rPr lang="en-US" sz="2000" dirty="0" err="1"/>
              <a:t>trabajador</a:t>
            </a:r>
            <a:r>
              <a:rPr lang="en-US" sz="2000" dirty="0"/>
              <a:t> </a:t>
            </a:r>
            <a:r>
              <a:rPr lang="en-US" sz="2000" dirty="0" err="1"/>
              <a:t>independiente</a:t>
            </a:r>
            <a:r>
              <a:rPr lang="en-US" sz="2000" dirty="0"/>
              <a:t>.</a:t>
            </a:r>
          </a:p>
          <a:p>
            <a:pPr marL="514350"/>
            <a:r>
              <a:rPr lang="en-US" sz="2000" dirty="0"/>
              <a:t>Si </a:t>
            </a:r>
            <a:r>
              <a:rPr lang="en-US" sz="2000" dirty="0" err="1"/>
              <a:t>tiene</a:t>
            </a:r>
            <a:r>
              <a:rPr lang="en-US" sz="2000" dirty="0"/>
              <a:t> </a:t>
            </a:r>
            <a:r>
              <a:rPr lang="en-US" sz="2000" dirty="0" err="1"/>
              <a:t>capacidad</a:t>
            </a:r>
            <a:r>
              <a:rPr lang="en-US" sz="2000" dirty="0"/>
              <a:t> de </a:t>
            </a:r>
            <a:r>
              <a:rPr lang="en-US" sz="2000" dirty="0" err="1"/>
              <a:t>indexar</a:t>
            </a:r>
            <a:r>
              <a:rPr lang="en-US" sz="2000" dirty="0"/>
              <a:t> y </a:t>
            </a:r>
            <a:r>
              <a:rPr lang="en-US" sz="2000" dirty="0" err="1"/>
              <a:t>dolarizar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ingreso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salario</a:t>
            </a:r>
            <a:r>
              <a:rPr lang="en-US" sz="2000" dirty="0"/>
              <a:t> o jornada.</a:t>
            </a:r>
          </a:p>
          <a:p>
            <a:pPr marL="514350"/>
            <a:r>
              <a:rPr lang="en-US" sz="2000" dirty="0"/>
              <a:t>Si </a:t>
            </a:r>
            <a:r>
              <a:rPr lang="en-US" sz="2000" dirty="0" err="1"/>
              <a:t>recibe</a:t>
            </a:r>
            <a:r>
              <a:rPr lang="en-US" sz="2000" dirty="0"/>
              <a:t> o no </a:t>
            </a:r>
            <a:r>
              <a:rPr lang="en-US" sz="2000" dirty="0" err="1"/>
              <a:t>remesa</a:t>
            </a:r>
            <a:r>
              <a:rPr lang="en-US" sz="2000" dirty="0"/>
              <a:t> del exterior. Y </a:t>
            </a:r>
            <a:r>
              <a:rPr lang="en-US" sz="2000" dirty="0" err="1"/>
              <a:t>el</a:t>
            </a:r>
            <a:r>
              <a:rPr lang="en-US" sz="2000" dirty="0"/>
              <a:t> </a:t>
            </a:r>
            <a:r>
              <a:rPr lang="en-US" sz="2000" dirty="0" err="1"/>
              <a:t>monto</a:t>
            </a:r>
            <a:r>
              <a:rPr lang="en-US" sz="2000" dirty="0"/>
              <a:t> de las </a:t>
            </a:r>
            <a:r>
              <a:rPr lang="en-US" sz="2000" dirty="0" err="1"/>
              <a:t>remesas</a:t>
            </a:r>
            <a:r>
              <a:rPr lang="en-US" sz="2000" dirty="0"/>
              <a:t>.</a:t>
            </a:r>
          </a:p>
          <a:p>
            <a:pPr marL="514350"/>
            <a:r>
              <a:rPr lang="en-US" sz="2000" dirty="0"/>
              <a:t>Si hay </a:t>
            </a:r>
            <a:r>
              <a:rPr lang="en-US" sz="2000" dirty="0" err="1"/>
              <a:t>una</a:t>
            </a:r>
            <a:r>
              <a:rPr lang="en-US" sz="2000" dirty="0"/>
              <a:t> persona </a:t>
            </a:r>
            <a:r>
              <a:rPr lang="en-US" sz="2000" dirty="0" err="1"/>
              <a:t>adulto</a:t>
            </a:r>
            <a:r>
              <a:rPr lang="en-US" sz="2000" dirty="0"/>
              <a:t> </a:t>
            </a:r>
            <a:r>
              <a:rPr lang="en-US" sz="2000" dirty="0" err="1"/>
              <a:t>joven</a:t>
            </a:r>
            <a:r>
              <a:rPr lang="en-US" sz="2000" dirty="0"/>
              <a:t> -</a:t>
            </a:r>
            <a:r>
              <a:rPr lang="en-US" sz="2000" dirty="0" err="1"/>
              <a:t>económicamente</a:t>
            </a:r>
            <a:r>
              <a:rPr lang="en-US" sz="2000" dirty="0"/>
              <a:t> </a:t>
            </a:r>
            <a:r>
              <a:rPr lang="en-US" sz="2000" dirty="0" err="1"/>
              <a:t>activa</a:t>
            </a:r>
            <a:r>
              <a:rPr lang="en-US" sz="2000" dirty="0"/>
              <a:t>- </a:t>
            </a:r>
            <a:r>
              <a:rPr lang="en-US" sz="2000" dirty="0" err="1"/>
              <a:t>en</a:t>
            </a:r>
            <a:r>
              <a:rPr lang="en-US" sz="2000" dirty="0"/>
              <a:t> la casa que </a:t>
            </a:r>
            <a:r>
              <a:rPr lang="en-US" sz="2000" dirty="0" err="1"/>
              <a:t>pueda</a:t>
            </a:r>
            <a:r>
              <a:rPr lang="en-US" sz="2000" dirty="0"/>
              <a:t> </a:t>
            </a:r>
            <a:r>
              <a:rPr lang="en-US" sz="2000" dirty="0" err="1"/>
              <a:t>trabaja</a:t>
            </a:r>
            <a:r>
              <a:rPr lang="en-US" sz="2000" dirty="0"/>
              <a:t> o no</a:t>
            </a:r>
          </a:p>
          <a:p>
            <a:pPr marL="514350"/>
            <a:r>
              <a:rPr lang="en-US" sz="2000" dirty="0"/>
              <a:t>Si </a:t>
            </a:r>
            <a:r>
              <a:rPr lang="en-US" sz="2000" dirty="0" err="1"/>
              <a:t>tiene</a:t>
            </a:r>
            <a:r>
              <a:rPr lang="en-US" sz="2000" dirty="0"/>
              <a:t> </a:t>
            </a:r>
            <a:r>
              <a:rPr lang="en-US" sz="2000" dirty="0" err="1"/>
              <a:t>acceso</a:t>
            </a:r>
            <a:r>
              <a:rPr lang="en-US" sz="2000" dirty="0"/>
              <a:t> continuo a </a:t>
            </a:r>
            <a:r>
              <a:rPr lang="en-US" sz="2000" dirty="0" err="1"/>
              <a:t>los</a:t>
            </a:r>
            <a:r>
              <a:rPr lang="en-US" sz="2000" dirty="0"/>
              <a:t> </a:t>
            </a:r>
            <a:r>
              <a:rPr lang="en-US" sz="2000" dirty="0" err="1"/>
              <a:t>servicios</a:t>
            </a:r>
            <a:r>
              <a:rPr lang="en-US" sz="2000" dirty="0"/>
              <a:t> </a:t>
            </a:r>
            <a:r>
              <a:rPr lang="en-US" sz="2000" dirty="0" err="1"/>
              <a:t>públicos</a:t>
            </a:r>
            <a:r>
              <a:rPr lang="en-US" sz="2000" dirty="0"/>
              <a:t> </a:t>
            </a:r>
            <a:r>
              <a:rPr lang="en-US" sz="2000" dirty="0" err="1"/>
              <a:t>como</a:t>
            </a:r>
            <a:r>
              <a:rPr lang="en-US" sz="2000" dirty="0"/>
              <a:t> gas, </a:t>
            </a:r>
            <a:r>
              <a:rPr lang="en-US" sz="2000" dirty="0" err="1"/>
              <a:t>electricidad</a:t>
            </a:r>
            <a:r>
              <a:rPr lang="en-US" sz="2000" dirty="0"/>
              <a:t>, </a:t>
            </a:r>
            <a:r>
              <a:rPr lang="en-US" sz="2000" dirty="0" err="1"/>
              <a:t>agua</a:t>
            </a:r>
            <a:endParaRPr lang="en-US" sz="2000" dirty="0"/>
          </a:p>
          <a:p>
            <a:pPr marL="514350"/>
            <a:r>
              <a:rPr lang="en-US" sz="2000" dirty="0"/>
              <a:t>Si </a:t>
            </a:r>
            <a:r>
              <a:rPr lang="en-US" sz="2000" dirty="0" err="1"/>
              <a:t>recibe</a:t>
            </a:r>
            <a:r>
              <a:rPr lang="en-US" sz="2000" dirty="0"/>
              <a:t> la </a:t>
            </a:r>
            <a:r>
              <a:rPr lang="en-US" sz="2000" dirty="0" err="1"/>
              <a:t>ayuda</a:t>
            </a:r>
            <a:r>
              <a:rPr lang="en-US" sz="2000" dirty="0"/>
              <a:t> del </a:t>
            </a:r>
            <a:r>
              <a:rPr lang="en-US" sz="2000" dirty="0" err="1"/>
              <a:t>gobierno</a:t>
            </a:r>
            <a:r>
              <a:rPr lang="en-US" sz="2000" dirty="0"/>
              <a:t> o no la </a:t>
            </a:r>
            <a:r>
              <a:rPr lang="en-US" sz="2000" dirty="0" err="1"/>
              <a:t>recibe</a:t>
            </a:r>
            <a:endParaRPr lang="en-US" sz="2000" dirty="0"/>
          </a:p>
          <a:p>
            <a:endParaRPr lang="en-US" sz="2000" dirty="0"/>
          </a:p>
        </p:txBody>
      </p:sp>
      <p:pic>
        <p:nvPicPr>
          <p:cNvPr id="3074" name="Picture 2" descr="Las dos caras de venezuela ciudad caracas capital del país stock photo  bc616493-40e6-43fa-872c-899860a3e7af">
            <a:extLst>
              <a:ext uri="{FF2B5EF4-FFF2-40B4-BE49-F238E27FC236}">
                <a16:creationId xmlns:a16="http://schemas.microsoft.com/office/drawing/2014/main" xmlns="" id="{E6220151-013F-18F9-51CF-A12EC3BE216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"/>
          <a:stretch/>
        </p:blipFill>
        <p:spPr bwMode="auto">
          <a:xfrm>
            <a:off x="7183320" y="-2053860"/>
            <a:ext cx="7067252" cy="891186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90CD3D2-8B36-1C3A-AC39-B5E0645B2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2450" y="6127212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508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9" name="Rectangle 4108">
            <a:extLst>
              <a:ext uri="{FF2B5EF4-FFF2-40B4-BE49-F238E27FC236}">
                <a16:creationId xmlns:a16="http://schemas.microsoft.com/office/drawing/2014/main" xmlns="" id="{8B4CCFEE-78C3-492E-93EB-649F7548F3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C825A27-3F14-4C1B-9A06-82B5E33E4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21034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Se </a:t>
            </a:r>
            <a:r>
              <a:rPr lang="en-US" sz="4000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acentuarán</a:t>
            </a:r>
            <a:r>
              <a:rPr lang="en-US" sz="4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las </a:t>
            </a:r>
            <a:r>
              <a:rPr lang="en-US" sz="4000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microdesigualdades</a:t>
            </a:r>
            <a:r>
              <a:rPr lang="en-US" sz="4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por</a:t>
            </a:r>
            <a:r>
              <a:rPr lang="en-US" sz="4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un </a:t>
            </a:r>
            <a:r>
              <a:rPr lang="en-US" sz="4000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incremento</a:t>
            </a:r>
            <a:r>
              <a:rPr lang="en-US" sz="4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sz="4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las </a:t>
            </a:r>
            <a:r>
              <a:rPr lang="en-US" sz="4000" b="1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remesas</a:t>
            </a:r>
            <a:endParaRPr lang="en-US" sz="40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678B863-12A1-D02B-C9FD-2753E314EE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8036" y="2825675"/>
            <a:ext cx="6608619" cy="384492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/>
              <a:t>Una </a:t>
            </a:r>
            <a:r>
              <a:rPr lang="en-US" sz="2400" dirty="0" err="1"/>
              <a:t>quinta</a:t>
            </a:r>
            <a:r>
              <a:rPr lang="en-US" sz="2400" dirty="0"/>
              <a:t> </a:t>
            </a:r>
            <a:r>
              <a:rPr lang="en-US" sz="2400" dirty="0" err="1"/>
              <a:t>parte</a:t>
            </a:r>
            <a:r>
              <a:rPr lang="en-US" sz="2400" dirty="0"/>
              <a:t> de la población </a:t>
            </a:r>
            <a:r>
              <a:rPr lang="en-US" sz="2400" dirty="0" err="1"/>
              <a:t>recibe</a:t>
            </a:r>
            <a:r>
              <a:rPr lang="en-US" sz="2400" dirty="0"/>
              <a:t> </a:t>
            </a:r>
            <a:r>
              <a:rPr lang="en-US" sz="2400" dirty="0" err="1"/>
              <a:t>remesas</a:t>
            </a:r>
            <a:endParaRPr lang="en-US" sz="2400" dirty="0"/>
          </a:p>
          <a:p>
            <a:r>
              <a:rPr lang="en-US" sz="2400" dirty="0"/>
              <a:t>La </a:t>
            </a:r>
            <a:r>
              <a:rPr lang="en-US" sz="2400" dirty="0" err="1"/>
              <a:t>mitad</a:t>
            </a:r>
            <a:r>
              <a:rPr lang="en-US" sz="2400" dirty="0"/>
              <a:t> de </a:t>
            </a:r>
            <a:r>
              <a:rPr lang="en-US" sz="2400" dirty="0" err="1"/>
              <a:t>esas</a:t>
            </a:r>
            <a:r>
              <a:rPr lang="en-US" sz="2400" dirty="0"/>
              <a:t> </a:t>
            </a:r>
            <a:r>
              <a:rPr lang="en-US" sz="2400" dirty="0" err="1"/>
              <a:t>remesas</a:t>
            </a:r>
            <a:r>
              <a:rPr lang="en-US" sz="2400" dirty="0"/>
              <a:t> </a:t>
            </a:r>
            <a:r>
              <a:rPr lang="en-US" sz="2400" dirty="0" err="1"/>
              <a:t>llegan</a:t>
            </a:r>
            <a:r>
              <a:rPr lang="en-US" sz="2400" dirty="0"/>
              <a:t> </a:t>
            </a:r>
            <a:r>
              <a:rPr lang="en-US" sz="2400" dirty="0" err="1"/>
              <a:t>mensualmente</a:t>
            </a:r>
            <a:r>
              <a:rPr lang="en-US" sz="2400" dirty="0"/>
              <a:t>. </a:t>
            </a:r>
            <a:r>
              <a:rPr lang="en-US" sz="2400" dirty="0" err="1"/>
              <a:t>Esto</a:t>
            </a:r>
            <a:r>
              <a:rPr lang="en-US" sz="2400" dirty="0"/>
              <a:t> </a:t>
            </a:r>
            <a:r>
              <a:rPr lang="en-US" sz="2400" dirty="0" err="1"/>
              <a:t>significa</a:t>
            </a:r>
            <a:r>
              <a:rPr lang="en-US" sz="2400" dirty="0"/>
              <a:t> que </a:t>
            </a:r>
            <a:r>
              <a:rPr lang="en-US" sz="2400" dirty="0" err="1"/>
              <a:t>el</a:t>
            </a:r>
            <a:r>
              <a:rPr lang="en-US" sz="2400" dirty="0"/>
              <a:t> 10% de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hogares</a:t>
            </a:r>
            <a:r>
              <a:rPr lang="en-US" sz="2400" dirty="0"/>
              <a:t> </a:t>
            </a:r>
            <a:r>
              <a:rPr lang="en-US" sz="2400" dirty="0" err="1"/>
              <a:t>recibe</a:t>
            </a:r>
            <a:r>
              <a:rPr lang="en-US" sz="2400" dirty="0"/>
              <a:t>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remesa</a:t>
            </a:r>
            <a:r>
              <a:rPr lang="en-US" sz="2400" dirty="0"/>
              <a:t> familiar </a:t>
            </a:r>
            <a:r>
              <a:rPr lang="en-US" sz="2400" dirty="0" err="1"/>
              <a:t>mensual</a:t>
            </a:r>
            <a:r>
              <a:rPr lang="en-US" sz="2400" dirty="0"/>
              <a:t>.</a:t>
            </a:r>
          </a:p>
          <a:p>
            <a:r>
              <a:rPr lang="en-US" sz="2400" dirty="0"/>
              <a:t>La </a:t>
            </a:r>
            <a:r>
              <a:rPr lang="en-US" sz="2400" dirty="0" err="1"/>
              <a:t>mitad</a:t>
            </a:r>
            <a:r>
              <a:rPr lang="en-US" sz="2400" dirty="0"/>
              <a:t> de </a:t>
            </a:r>
            <a:r>
              <a:rPr lang="en-US" sz="2400" dirty="0" err="1"/>
              <a:t>esas</a:t>
            </a:r>
            <a:r>
              <a:rPr lang="en-US" sz="2400" dirty="0"/>
              <a:t> </a:t>
            </a:r>
            <a:r>
              <a:rPr lang="en-US" sz="2400" dirty="0" err="1"/>
              <a:t>remesas</a:t>
            </a:r>
            <a:r>
              <a:rPr lang="en-US" sz="2400" dirty="0"/>
              <a:t> las </a:t>
            </a:r>
            <a:r>
              <a:rPr lang="en-US" sz="2400" dirty="0" err="1"/>
              <a:t>envían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hijos</a:t>
            </a:r>
            <a:r>
              <a:rPr lang="en-US" sz="2400" dirty="0"/>
              <a:t> o </a:t>
            </a:r>
            <a:r>
              <a:rPr lang="en-US" sz="2400" dirty="0" err="1"/>
              <a:t>hijas</a:t>
            </a:r>
            <a:r>
              <a:rPr lang="en-US" sz="2400" dirty="0"/>
              <a:t> de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recipientes</a:t>
            </a:r>
            <a:r>
              <a:rPr lang="en-US" sz="2400" dirty="0"/>
              <a:t>.</a:t>
            </a:r>
          </a:p>
          <a:p>
            <a:r>
              <a:rPr lang="en-US" sz="2400" dirty="0" err="1"/>
              <a:t>Estas</a:t>
            </a:r>
            <a:r>
              <a:rPr lang="en-US" sz="2400" dirty="0"/>
              <a:t> </a:t>
            </a:r>
            <a:r>
              <a:rPr lang="en-US" sz="2400" dirty="0" err="1"/>
              <a:t>microdesigualdades</a:t>
            </a:r>
            <a:r>
              <a:rPr lang="en-US" sz="2400" dirty="0"/>
              <a:t> </a:t>
            </a:r>
            <a:r>
              <a:rPr lang="en-US" sz="2400" dirty="0" err="1"/>
              <a:t>afectan</a:t>
            </a:r>
            <a:r>
              <a:rPr lang="en-US" sz="2400" dirty="0"/>
              <a:t> a </a:t>
            </a:r>
            <a:r>
              <a:rPr lang="en-US" sz="2400" dirty="0" err="1"/>
              <a:t>sectores</a:t>
            </a:r>
            <a:r>
              <a:rPr lang="en-US" sz="2400" dirty="0"/>
              <a:t> </a:t>
            </a:r>
            <a:r>
              <a:rPr lang="en-US" sz="2400" dirty="0" err="1"/>
              <a:t>pobres</a:t>
            </a:r>
            <a:r>
              <a:rPr lang="en-US" sz="2400" dirty="0"/>
              <a:t> y de </a:t>
            </a:r>
            <a:r>
              <a:rPr lang="en-US" sz="2400" dirty="0" err="1"/>
              <a:t>clase</a:t>
            </a:r>
            <a:r>
              <a:rPr lang="en-US" sz="2400" dirty="0"/>
              <a:t> media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71B65518-2851-81A1-85E7-31298E987B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77" b="5058"/>
          <a:stretch/>
        </p:blipFill>
        <p:spPr>
          <a:xfrm>
            <a:off x="5251525" y="-3"/>
            <a:ext cx="3703485" cy="3235572"/>
          </a:xfrm>
          <a:custGeom>
            <a:avLst/>
            <a:gdLst/>
            <a:ahLst/>
            <a:cxnLst/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</p:pic>
      <p:pic>
        <p:nvPicPr>
          <p:cNvPr id="5" name="Picture 2" descr="Remesas para Venezuela - Photos | Facebook">
            <a:extLst>
              <a:ext uri="{FF2B5EF4-FFF2-40B4-BE49-F238E27FC236}">
                <a16:creationId xmlns:a16="http://schemas.microsoft.com/office/drawing/2014/main" xmlns="" id="{4BCDEEA4-3A20-8D02-237B-708F0E41E9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32" b="-3"/>
          <a:stretch/>
        </p:blipFill>
        <p:spPr bwMode="auto">
          <a:xfrm>
            <a:off x="9082588" y="-3"/>
            <a:ext cx="3109415" cy="3694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mesas para Venezuela - Photos | Facebook">
            <a:extLst>
              <a:ext uri="{FF2B5EF4-FFF2-40B4-BE49-F238E27FC236}">
                <a16:creationId xmlns:a16="http://schemas.microsoft.com/office/drawing/2014/main" xmlns="" id="{FDEF025F-3740-1769-79A6-0105AD92B74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" r="3" b="3"/>
          <a:stretch/>
        </p:blipFill>
        <p:spPr bwMode="auto">
          <a:xfrm>
            <a:off x="9082585" y="3802960"/>
            <a:ext cx="3109415" cy="305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95165D5-C86A-1387-709C-E381CBD39F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0822" y="6047162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968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7" name="Rectangle 5126">
            <a:extLst>
              <a:ext uri="{FF2B5EF4-FFF2-40B4-BE49-F238E27FC236}">
                <a16:creationId xmlns:a16="http://schemas.microsoft.com/office/drawing/2014/main" xmlns="" id="{D009D6D5-DAC2-4A8B-A17A-E206B9012D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2DDE57D-AAC7-422A-D515-A72F6A9DA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6" y="365125"/>
            <a:ext cx="5251316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b="1" dirty="0">
                <a:solidFill>
                  <a:schemeClr val="accent1">
                    <a:lumMod val="75000"/>
                  </a:schemeClr>
                </a:solidFill>
              </a:rPr>
              <a:t>Se </a:t>
            </a:r>
            <a:r>
              <a:rPr lang="en-US" sz="4100" b="1" dirty="0" err="1">
                <a:solidFill>
                  <a:schemeClr val="accent1">
                    <a:lumMod val="75000"/>
                  </a:schemeClr>
                </a:solidFill>
              </a:rPr>
              <a:t>incrementará</a:t>
            </a:r>
            <a:r>
              <a:rPr lang="en-US" sz="4100" b="1" dirty="0">
                <a:solidFill>
                  <a:schemeClr val="accent1">
                    <a:lumMod val="75000"/>
                  </a:schemeClr>
                </a:solidFill>
              </a:rPr>
              <a:t> la </a:t>
            </a:r>
            <a:r>
              <a:rPr lang="en-US" sz="4100" b="1" dirty="0" err="1">
                <a:solidFill>
                  <a:schemeClr val="accent1">
                    <a:lumMod val="75000"/>
                  </a:schemeClr>
                </a:solidFill>
              </a:rPr>
              <a:t>desigualdad</a:t>
            </a:r>
            <a:r>
              <a:rPr lang="en-US" sz="4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100" b="1" dirty="0" err="1">
                <a:solidFill>
                  <a:schemeClr val="accent1">
                    <a:lumMod val="75000"/>
                  </a:schemeClr>
                </a:solidFill>
              </a:rPr>
              <a:t>en</a:t>
            </a:r>
            <a:r>
              <a:rPr lang="en-US" sz="4100" b="1" dirty="0">
                <a:solidFill>
                  <a:schemeClr val="accent1">
                    <a:lumMod val="75000"/>
                  </a:schemeClr>
                </a:solidFill>
              </a:rPr>
              <a:t> la </a:t>
            </a:r>
            <a:r>
              <a:rPr lang="en-US" sz="4100" b="1" dirty="0" err="1">
                <a:solidFill>
                  <a:schemeClr val="accent1">
                    <a:lumMod val="75000"/>
                  </a:schemeClr>
                </a:solidFill>
              </a:rPr>
              <a:t>educación</a:t>
            </a:r>
            <a:endParaRPr lang="en-US" sz="4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B7B31A3-7B5C-546F-E66A-DCFBFDBB77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7086" y="2297113"/>
            <a:ext cx="5853545" cy="418190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600" dirty="0"/>
              <a:t>Hay </a:t>
            </a:r>
            <a:r>
              <a:rPr lang="en-US" sz="1600" dirty="0" err="1"/>
              <a:t>menos</a:t>
            </a:r>
            <a:r>
              <a:rPr lang="en-US" sz="1600" dirty="0"/>
              <a:t> </a:t>
            </a:r>
            <a:r>
              <a:rPr lang="en-US" sz="1600" dirty="0" err="1"/>
              <a:t>alumnos</a:t>
            </a:r>
            <a:r>
              <a:rPr lang="en-US" sz="1600" dirty="0"/>
              <a:t> y </a:t>
            </a:r>
            <a:r>
              <a:rPr lang="en-US" sz="1600" dirty="0" err="1"/>
              <a:t>menos</a:t>
            </a:r>
            <a:r>
              <a:rPr lang="en-US" sz="1600" dirty="0"/>
              <a:t> </a:t>
            </a:r>
            <a:r>
              <a:rPr lang="en-US" sz="1600" dirty="0" err="1"/>
              <a:t>profesores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todo</a:t>
            </a:r>
            <a:r>
              <a:rPr lang="en-US" sz="1600" dirty="0"/>
              <a:t> </a:t>
            </a:r>
            <a:r>
              <a:rPr lang="en-US" sz="1600" dirty="0" err="1"/>
              <a:t>el</a:t>
            </a:r>
            <a:r>
              <a:rPr lang="en-US" sz="1600" dirty="0"/>
              <a:t> </a:t>
            </a:r>
            <a:r>
              <a:rPr lang="en-US" sz="1600" dirty="0" err="1"/>
              <a:t>sistema</a:t>
            </a:r>
            <a:r>
              <a:rPr lang="en-US" sz="1600" dirty="0"/>
              <a:t> </a:t>
            </a:r>
            <a:r>
              <a:rPr lang="en-US" sz="1600" dirty="0" err="1"/>
              <a:t>educativo</a:t>
            </a:r>
            <a:endParaRPr lang="en-US" sz="1600" dirty="0"/>
          </a:p>
          <a:p>
            <a:r>
              <a:rPr lang="en-US" sz="1600" dirty="0"/>
              <a:t>Hay </a:t>
            </a:r>
            <a:r>
              <a:rPr lang="en-US" sz="1600" dirty="0" err="1"/>
              <a:t>desigualdad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el</a:t>
            </a:r>
            <a:r>
              <a:rPr lang="en-US" sz="1600" dirty="0"/>
              <a:t> </a:t>
            </a:r>
            <a:r>
              <a:rPr lang="en-US" sz="1600" dirty="0" err="1"/>
              <a:t>acceso</a:t>
            </a:r>
            <a:r>
              <a:rPr lang="en-US" sz="1600" dirty="0"/>
              <a:t> a la </a:t>
            </a:r>
            <a:r>
              <a:rPr lang="en-US" sz="1600" dirty="0" err="1"/>
              <a:t>educación</a:t>
            </a:r>
            <a:r>
              <a:rPr lang="en-US" sz="1600" dirty="0"/>
              <a:t> de </a:t>
            </a:r>
            <a:r>
              <a:rPr lang="en-US" sz="1600" dirty="0" err="1"/>
              <a:t>calidad</a:t>
            </a:r>
            <a:r>
              <a:rPr lang="en-US" sz="1600" dirty="0"/>
              <a:t> y </a:t>
            </a:r>
            <a:r>
              <a:rPr lang="en-US" sz="1600" dirty="0" err="1"/>
              <a:t>exclusión</a:t>
            </a:r>
            <a:r>
              <a:rPr lang="en-US" sz="1600" dirty="0"/>
              <a:t> del </a:t>
            </a:r>
            <a:r>
              <a:rPr lang="en-US" sz="1600" dirty="0" err="1"/>
              <a:t>sistema</a:t>
            </a:r>
            <a:r>
              <a:rPr lang="en-US" sz="1600" dirty="0"/>
              <a:t> </a:t>
            </a:r>
            <a:r>
              <a:rPr lang="en-US" sz="1600" dirty="0" err="1"/>
              <a:t>educativo</a:t>
            </a:r>
            <a:endParaRPr lang="en-US" sz="1600" dirty="0"/>
          </a:p>
          <a:p>
            <a:r>
              <a:rPr lang="en-US" sz="1600" dirty="0"/>
              <a:t>La </a:t>
            </a:r>
            <a:r>
              <a:rPr lang="en-US" sz="1600" dirty="0" err="1"/>
              <a:t>diferencia</a:t>
            </a:r>
            <a:r>
              <a:rPr lang="en-US" sz="1600" dirty="0"/>
              <a:t> entre la </a:t>
            </a:r>
            <a:r>
              <a:rPr lang="en-US" sz="1600" dirty="0" err="1"/>
              <a:t>educación</a:t>
            </a:r>
            <a:r>
              <a:rPr lang="en-US" sz="1600" dirty="0"/>
              <a:t> </a:t>
            </a:r>
            <a:r>
              <a:rPr lang="en-US" sz="1600" dirty="0" err="1"/>
              <a:t>privada</a:t>
            </a:r>
            <a:r>
              <a:rPr lang="en-US" sz="1600" dirty="0"/>
              <a:t> y la </a:t>
            </a:r>
            <a:r>
              <a:rPr lang="en-US" sz="1600" dirty="0" err="1"/>
              <a:t>pública</a:t>
            </a:r>
            <a:r>
              <a:rPr lang="en-US" sz="1600" dirty="0"/>
              <a:t> se </a:t>
            </a:r>
            <a:r>
              <a:rPr lang="en-US" sz="1600" dirty="0" err="1"/>
              <a:t>acentúa</a:t>
            </a:r>
            <a:r>
              <a:rPr lang="en-US" sz="1600" dirty="0"/>
              <a:t> </a:t>
            </a:r>
            <a:r>
              <a:rPr lang="en-US" sz="1600" dirty="0" err="1"/>
              <a:t>por</a:t>
            </a:r>
            <a:r>
              <a:rPr lang="en-US" sz="1600" dirty="0"/>
              <a:t> las </a:t>
            </a:r>
            <a:r>
              <a:rPr lang="en-US" sz="1600" dirty="0" err="1"/>
              <a:t>carencias</a:t>
            </a:r>
            <a:r>
              <a:rPr lang="en-US" sz="1600" dirty="0"/>
              <a:t> de la </a:t>
            </a:r>
            <a:r>
              <a:rPr lang="en-US" sz="1600" dirty="0" err="1"/>
              <a:t>escuela</a:t>
            </a:r>
            <a:r>
              <a:rPr lang="en-US" sz="1600" dirty="0"/>
              <a:t> </a:t>
            </a:r>
            <a:r>
              <a:rPr lang="en-US" sz="1600" dirty="0" err="1"/>
              <a:t>pública</a:t>
            </a:r>
            <a:r>
              <a:rPr lang="en-US" sz="1600" dirty="0"/>
              <a:t>: maestros, </a:t>
            </a:r>
            <a:r>
              <a:rPr lang="en-US" sz="1600" dirty="0" err="1"/>
              <a:t>instalaciones</a:t>
            </a:r>
            <a:r>
              <a:rPr lang="en-US" sz="1600" dirty="0"/>
              <a:t> </a:t>
            </a:r>
            <a:r>
              <a:rPr lang="en-US" sz="1600" dirty="0" err="1"/>
              <a:t>físicas</a:t>
            </a:r>
            <a:r>
              <a:rPr lang="en-US" sz="1600" dirty="0"/>
              <a:t> y de </a:t>
            </a:r>
            <a:r>
              <a:rPr lang="en-US" sz="1600" dirty="0" err="1"/>
              <a:t>acceso</a:t>
            </a:r>
            <a:r>
              <a:rPr lang="en-US" sz="1600" dirty="0"/>
              <a:t> a </a:t>
            </a:r>
            <a:r>
              <a:rPr lang="en-US" sz="1600" dirty="0" err="1"/>
              <a:t>servicios</a:t>
            </a:r>
            <a:r>
              <a:rPr lang="en-US" sz="1600" dirty="0"/>
              <a:t> </a:t>
            </a:r>
            <a:r>
              <a:rPr lang="en-US" sz="1600" dirty="0" err="1"/>
              <a:t>desde</a:t>
            </a:r>
            <a:r>
              <a:rPr lang="en-US" sz="1600" dirty="0"/>
              <a:t> </a:t>
            </a:r>
            <a:r>
              <a:rPr lang="en-US" sz="1600" dirty="0" err="1"/>
              <a:t>agua</a:t>
            </a:r>
            <a:r>
              <a:rPr lang="en-US" sz="1600" dirty="0"/>
              <a:t> hasta internet.</a:t>
            </a:r>
          </a:p>
          <a:p>
            <a:r>
              <a:rPr lang="en-US" sz="1600" dirty="0"/>
              <a:t>El </a:t>
            </a:r>
            <a:r>
              <a:rPr lang="en-US" sz="1600" dirty="0" err="1"/>
              <a:t>incremento</a:t>
            </a:r>
            <a:r>
              <a:rPr lang="en-US" sz="1600" dirty="0"/>
              <a:t> de las “</a:t>
            </a:r>
            <a:r>
              <a:rPr lang="en-US" sz="1600" dirty="0" err="1"/>
              <a:t>secciones</a:t>
            </a:r>
            <a:r>
              <a:rPr lang="en-US" sz="1600" dirty="0"/>
              <a:t> </a:t>
            </a:r>
            <a:r>
              <a:rPr lang="en-US" sz="1600" dirty="0" err="1"/>
              <a:t>unificadas</a:t>
            </a:r>
            <a:r>
              <a:rPr lang="en-US" sz="1600" dirty="0"/>
              <a:t>” </a:t>
            </a:r>
            <a:r>
              <a:rPr lang="en-US" sz="1600" dirty="0" err="1"/>
              <a:t>por</a:t>
            </a:r>
            <a:r>
              <a:rPr lang="en-US" sz="1600" dirty="0"/>
              <a:t> </a:t>
            </a:r>
            <a:r>
              <a:rPr lang="en-US" sz="1600" dirty="0" err="1"/>
              <a:t>falta</a:t>
            </a:r>
            <a:r>
              <a:rPr lang="en-US" sz="1600" dirty="0"/>
              <a:t> de maestros o de </a:t>
            </a:r>
            <a:r>
              <a:rPr lang="en-US" sz="1600" dirty="0" err="1"/>
              <a:t>alumnos</a:t>
            </a:r>
            <a:r>
              <a:rPr lang="en-US" sz="1600" dirty="0"/>
              <a:t>.</a:t>
            </a:r>
          </a:p>
          <a:p>
            <a:r>
              <a:rPr lang="en-US" sz="1600" dirty="0"/>
              <a:t>La </a:t>
            </a:r>
            <a:r>
              <a:rPr lang="en-US" sz="1600" dirty="0" err="1"/>
              <a:t>opción</a:t>
            </a:r>
            <a:r>
              <a:rPr lang="en-US" sz="1600" dirty="0"/>
              <a:t> de la </a:t>
            </a:r>
            <a:r>
              <a:rPr lang="en-US" sz="1600" dirty="0" err="1"/>
              <a:t>educación</a:t>
            </a:r>
            <a:r>
              <a:rPr lang="en-US" sz="1600" dirty="0"/>
              <a:t> </a:t>
            </a:r>
            <a:r>
              <a:rPr lang="en-US" sz="1600" dirty="0" err="1"/>
              <a:t>privada</a:t>
            </a:r>
            <a:r>
              <a:rPr lang="en-US" sz="1600" dirty="0"/>
              <a:t> se </a:t>
            </a:r>
            <a:r>
              <a:rPr lang="en-US" sz="1600" dirty="0" err="1"/>
              <a:t>limita</a:t>
            </a:r>
            <a:r>
              <a:rPr lang="en-US" sz="1600" dirty="0"/>
              <a:t>: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Petaré</a:t>
            </a:r>
            <a:r>
              <a:rPr lang="en-US" sz="1600" dirty="0"/>
              <a:t> las </a:t>
            </a:r>
            <a:r>
              <a:rPr lang="en-US" sz="1600" dirty="0" err="1"/>
              <a:t>mensualidades</a:t>
            </a:r>
            <a:r>
              <a:rPr lang="en-US" sz="1600" dirty="0"/>
              <a:t> de las </a:t>
            </a:r>
            <a:r>
              <a:rPr lang="en-US" sz="1600" dirty="0" err="1"/>
              <a:t>escuelas</a:t>
            </a:r>
            <a:r>
              <a:rPr lang="en-US" sz="1600" dirty="0"/>
              <a:t> </a:t>
            </a:r>
            <a:r>
              <a:rPr lang="en-US" sz="1600" dirty="0" err="1"/>
              <a:t>están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$50.  </a:t>
            </a:r>
          </a:p>
          <a:p>
            <a:r>
              <a:rPr lang="en-US" sz="1600" dirty="0" err="1"/>
              <a:t>En</a:t>
            </a:r>
            <a:r>
              <a:rPr lang="en-US" sz="1600" dirty="0"/>
              <a:t> la </a:t>
            </a:r>
            <a:r>
              <a:rPr lang="en-US" sz="1600" dirty="0" err="1"/>
              <a:t>educación</a:t>
            </a:r>
            <a:r>
              <a:rPr lang="en-US" sz="1600" dirty="0"/>
              <a:t> superior hay </a:t>
            </a:r>
            <a:r>
              <a:rPr lang="en-US" sz="1600" dirty="0" err="1"/>
              <a:t>falta</a:t>
            </a:r>
            <a:r>
              <a:rPr lang="en-US" sz="1600" dirty="0"/>
              <a:t> de </a:t>
            </a:r>
            <a:r>
              <a:rPr lang="en-US" sz="1600" dirty="0" err="1"/>
              <a:t>profesores</a:t>
            </a:r>
            <a:r>
              <a:rPr lang="en-US" sz="1600" dirty="0"/>
              <a:t> y de </a:t>
            </a:r>
            <a:r>
              <a:rPr lang="en-US" sz="1600" dirty="0" err="1"/>
              <a:t>alumnos</a:t>
            </a:r>
            <a:r>
              <a:rPr lang="en-US" sz="1600" dirty="0"/>
              <a:t>: </a:t>
            </a:r>
            <a:r>
              <a:rPr lang="en-US" sz="1600" dirty="0" err="1"/>
              <a:t>cursos</a:t>
            </a:r>
            <a:r>
              <a:rPr lang="en-US" sz="1600" dirty="0"/>
              <a:t> de </a:t>
            </a:r>
            <a:r>
              <a:rPr lang="en-US" sz="1600" dirty="0" err="1"/>
              <a:t>pregrado</a:t>
            </a:r>
            <a:r>
              <a:rPr lang="en-US" sz="1600" dirty="0"/>
              <a:t> que se </a:t>
            </a:r>
            <a:r>
              <a:rPr lang="en-US" sz="1600" dirty="0" err="1"/>
              <a:t>inician</a:t>
            </a:r>
            <a:r>
              <a:rPr lang="en-US" sz="1600" dirty="0"/>
              <a:t> con 20 </a:t>
            </a:r>
            <a:r>
              <a:rPr lang="en-US" sz="1600" dirty="0" err="1"/>
              <a:t>alumnos</a:t>
            </a:r>
            <a:r>
              <a:rPr lang="en-US" sz="1600" dirty="0"/>
              <a:t> </a:t>
            </a:r>
            <a:r>
              <a:rPr lang="en-US" sz="1600" dirty="0" err="1"/>
              <a:t>terminan</a:t>
            </a:r>
            <a:r>
              <a:rPr lang="en-US" sz="1600" dirty="0"/>
              <a:t> con 5 </a:t>
            </a:r>
            <a:r>
              <a:rPr lang="en-US" sz="1600" dirty="0" err="1"/>
              <a:t>estudiantes</a:t>
            </a:r>
            <a:r>
              <a:rPr lang="en-US" sz="1600" dirty="0"/>
              <a:t>. Los </a:t>
            </a:r>
            <a:r>
              <a:rPr lang="en-US" sz="1600" dirty="0" err="1"/>
              <a:t>cursos</a:t>
            </a:r>
            <a:r>
              <a:rPr lang="en-US" sz="1600" dirty="0"/>
              <a:t> de </a:t>
            </a:r>
            <a:r>
              <a:rPr lang="en-US" sz="1600" dirty="0" err="1"/>
              <a:t>posgrados</a:t>
            </a:r>
            <a:r>
              <a:rPr lang="en-US" sz="1600" dirty="0"/>
              <a:t> no </a:t>
            </a:r>
            <a:r>
              <a:rPr lang="en-US" sz="1600" dirty="0" err="1"/>
              <a:t>abren</a:t>
            </a:r>
            <a:r>
              <a:rPr lang="en-US" sz="1600" dirty="0"/>
              <a:t> </a:t>
            </a:r>
            <a:r>
              <a:rPr lang="en-US" sz="1600" dirty="0" err="1"/>
              <a:t>por</a:t>
            </a:r>
            <a:r>
              <a:rPr lang="en-US" sz="1600" dirty="0"/>
              <a:t> </a:t>
            </a:r>
            <a:r>
              <a:rPr lang="en-US" sz="1600" dirty="0" err="1"/>
              <a:t>falta</a:t>
            </a:r>
            <a:r>
              <a:rPr lang="en-US" sz="1600" dirty="0"/>
              <a:t> de </a:t>
            </a:r>
            <a:r>
              <a:rPr lang="en-US" sz="1600" dirty="0" err="1"/>
              <a:t>alumnos</a:t>
            </a:r>
            <a:r>
              <a:rPr lang="en-US" sz="1600" dirty="0"/>
              <a:t> que se </a:t>
            </a:r>
            <a:r>
              <a:rPr lang="en-US" sz="1600" dirty="0" err="1"/>
              <a:t>inscriban</a:t>
            </a:r>
            <a:r>
              <a:rPr lang="en-US" sz="1600" dirty="0"/>
              <a:t>.</a:t>
            </a:r>
          </a:p>
        </p:txBody>
      </p:sp>
      <p:pic>
        <p:nvPicPr>
          <p:cNvPr id="5122" name="Picture 2" descr="Así están las escuelas en la Venezuela de Maduro: sin comida, sin libros...  y sin estudiantes - Infobae">
            <a:extLst>
              <a:ext uri="{FF2B5EF4-FFF2-40B4-BE49-F238E27FC236}">
                <a16:creationId xmlns:a16="http://schemas.microsoft.com/office/drawing/2014/main" xmlns="" id="{85D2418B-A053-7EFB-0EF9-A5A36B09319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3" r="9750" b="-1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71B529E-B8F9-B6AB-8134-FFD02A7B8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5933" y="6127596"/>
            <a:ext cx="434682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4197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1419</Words>
  <Application>Microsoft Office PowerPoint</Application>
  <PresentationFormat>Personalizado</PresentationFormat>
  <Paragraphs>83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Presentación de PowerPoint</vt:lpstr>
      <vt:lpstr>2022 Una “mejoría” que provoca exclusión y desigualdad social</vt:lpstr>
      <vt:lpstr>Las tendencias sociales que hemos descrito en los eventos previos se mantienen o se profundizan. </vt:lpstr>
      <vt:lpstr>Las tendencias sociales que hemos descrito en los eventos posteriores se mantienen o se profundizan. </vt:lpstr>
      <vt:lpstr>Habrá una leve mejoría para algunos…</vt:lpstr>
      <vt:lpstr>La pobreza continúa para una parte importante de la población</vt:lpstr>
      <vt:lpstr>Hay más desigualdad dependiendo de…</vt:lpstr>
      <vt:lpstr>Se acentuarán las microdesigualdades por un incremento en las remesas</vt:lpstr>
      <vt:lpstr>Se incrementará la desigualdad en la educación</vt:lpstr>
      <vt:lpstr>Se incrementará la desigualdad en el acceso a la salud</vt:lpstr>
      <vt:lpstr>Hay una privatización práctica de la educación, la salud y los servicios, lo cual produce por un lado una mejoría en la prestación del servicio y por el otro una mayor exclusión y desigualdad social.</vt:lpstr>
      <vt:lpstr>La desigualdad y la exclusión reforzará un sentimiento de injusticia</vt:lpstr>
      <vt:lpstr>Surgen nuevos grupos sociales</vt:lpstr>
      <vt:lpstr>Regresan nuevos delitos y violencias</vt:lpstr>
      <vt:lpstr>Se incrementará el micro control social por parte del gobierno a través de una acción represiva focalizada</vt:lpstr>
      <vt:lpstr>Se profundiza el desconcierto normativo y se intentará crear un marco jurídico a la medida de los deseos del régimen</vt:lpstr>
      <vt:lpstr>Se incrementa el desinterés por la política</vt:lpstr>
      <vt:lpstr>Se extiende el deseo de una vida normal, pero…</vt:lpstr>
      <vt:lpstr>Se tiende a pensar en el futuro con un moderado optimismo</vt:lpstr>
      <vt:lpstr>Conclusiones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Perspectiva social Mas desigualdad social</dc:title>
  <dc:creator>Roberto Briceño-León</dc:creator>
  <cp:lastModifiedBy>Benigno Alarcon</cp:lastModifiedBy>
  <cp:revision>8</cp:revision>
  <dcterms:created xsi:type="dcterms:W3CDTF">2022-07-18T21:29:02Z</dcterms:created>
  <dcterms:modified xsi:type="dcterms:W3CDTF">2022-07-20T17:52:59Z</dcterms:modified>
</cp:coreProperties>
</file>