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034" y="-14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9727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09871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3602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1190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869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9695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2396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35182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4588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9434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7764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F7A26-23BA-47D5-B738-D4994614DB72}" type="datetimeFigureOut">
              <a:rPr lang="es-VE" smtClean="0"/>
              <a:t>8/7/2022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F5706-E2EC-4E49-BFE4-E53CD4A1187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830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6"/>
          <a:stretch/>
        </p:blipFill>
        <p:spPr bwMode="auto">
          <a:xfrm>
            <a:off x="0" y="0"/>
            <a:ext cx="12192000" cy="919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2"/>
          <a:stretch/>
        </p:blipFill>
        <p:spPr bwMode="auto">
          <a:xfrm>
            <a:off x="0" y="0"/>
            <a:ext cx="12192000" cy="842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685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3"/>
          <a:stretch/>
        </p:blipFill>
        <p:spPr bwMode="auto">
          <a:xfrm>
            <a:off x="0" y="0"/>
            <a:ext cx="12192000" cy="902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652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3"/>
          <a:stretch/>
        </p:blipFill>
        <p:spPr bwMode="auto">
          <a:xfrm>
            <a:off x="0" y="0"/>
            <a:ext cx="12192000" cy="916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79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65"/>
          <a:stretch/>
        </p:blipFill>
        <p:spPr bwMode="auto">
          <a:xfrm>
            <a:off x="0" y="0"/>
            <a:ext cx="12192000" cy="815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79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65"/>
          <a:stretch/>
        </p:blipFill>
        <p:spPr bwMode="auto">
          <a:xfrm>
            <a:off x="0" y="0"/>
            <a:ext cx="12192000" cy="815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7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78"/>
          <a:stretch/>
        </p:blipFill>
        <p:spPr bwMode="auto">
          <a:xfrm>
            <a:off x="0" y="0"/>
            <a:ext cx="12192000" cy="861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849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0"/>
          <a:stretch/>
        </p:blipFill>
        <p:spPr bwMode="auto">
          <a:xfrm>
            <a:off x="0" y="0"/>
            <a:ext cx="12192000" cy="928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64"/>
          <a:stretch/>
        </p:blipFill>
        <p:spPr bwMode="auto">
          <a:xfrm>
            <a:off x="0" y="0"/>
            <a:ext cx="12192000" cy="851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6"/>
          <a:stretch/>
        </p:blipFill>
        <p:spPr bwMode="auto">
          <a:xfrm>
            <a:off x="-1524000" y="-1447800"/>
            <a:ext cx="12192000" cy="919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38"/>
          <a:stretch/>
        </p:blipFill>
        <p:spPr bwMode="auto">
          <a:xfrm>
            <a:off x="0" y="0"/>
            <a:ext cx="12192000" cy="832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7"/>
          <a:stretch/>
        </p:blipFill>
        <p:spPr bwMode="auto">
          <a:xfrm>
            <a:off x="0" y="0"/>
            <a:ext cx="12192000" cy="911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7"/>
          <a:stretch/>
        </p:blipFill>
        <p:spPr bwMode="auto">
          <a:xfrm>
            <a:off x="0" y="0"/>
            <a:ext cx="12192000" cy="911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559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Presentación en pantalla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Soledad</dc:creator>
  <cp:lastModifiedBy>Beatriz Soledad</cp:lastModifiedBy>
  <cp:revision>11</cp:revision>
  <dcterms:created xsi:type="dcterms:W3CDTF">2022-07-08T21:03:49Z</dcterms:created>
  <dcterms:modified xsi:type="dcterms:W3CDTF">2022-07-08T21:15:18Z</dcterms:modified>
</cp:coreProperties>
</file>