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8288000" cy="10287000"/>
  <p:notesSz cx="18288000" cy="10287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2" d="100"/>
          <a:sy n="42" d="100"/>
        </p:scale>
        <p:origin x="-126" y="-22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371600" y="3188970"/>
            <a:ext cx="15544800" cy="21602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743200" y="5760720"/>
            <a:ext cx="12801600" cy="2571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11/21/2022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500" b="1" i="0">
                <a:solidFill>
                  <a:srgbClr val="D1D5DA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3850" b="0" i="0">
                <a:solidFill>
                  <a:srgbClr val="F1F1F0"/>
                </a:solidFill>
                <a:latin typeface="Lucida Sans Unicode"/>
                <a:cs typeface="Lucida Sans Unicode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11/21/2022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4A537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0" y="0"/>
            <a:ext cx="8213090" cy="10059670"/>
          </a:xfrm>
          <a:custGeom>
            <a:avLst/>
            <a:gdLst/>
            <a:ahLst/>
            <a:cxnLst/>
            <a:rect l="l" t="t" r="r" b="b"/>
            <a:pathLst>
              <a:path w="8213090" h="10059670">
                <a:moveTo>
                  <a:pt x="8212540" y="10059600"/>
                </a:moveTo>
                <a:lnTo>
                  <a:pt x="0" y="10059600"/>
                </a:lnTo>
                <a:lnTo>
                  <a:pt x="0" y="0"/>
                </a:lnTo>
                <a:lnTo>
                  <a:pt x="8212540" y="0"/>
                </a:lnTo>
                <a:lnTo>
                  <a:pt x="8212540" y="10059600"/>
                </a:lnTo>
                <a:close/>
              </a:path>
            </a:pathLst>
          </a:custGeom>
          <a:solidFill>
            <a:srgbClr val="1F254D">
              <a:alpha val="697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8" name="bg object 1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6298815"/>
            <a:ext cx="4082970" cy="3988184"/>
          </a:xfrm>
          <a:prstGeom prst="rect">
            <a:avLst/>
          </a:prstGeom>
        </p:spPr>
      </p:pic>
      <p:pic>
        <p:nvPicPr>
          <p:cNvPr id="19" name="bg object 1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28699" y="7414823"/>
            <a:ext cx="1809749" cy="1847849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500" b="1" i="0">
                <a:solidFill>
                  <a:srgbClr val="D1D5DA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91440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9149499" y="3115572"/>
            <a:ext cx="8143240" cy="52546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300" b="0" i="0">
                <a:solidFill>
                  <a:srgbClr val="F1F1F0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11/21/2022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3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4A537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0" y="3"/>
            <a:ext cx="6626859" cy="10287000"/>
          </a:xfrm>
          <a:custGeom>
            <a:avLst/>
            <a:gdLst/>
            <a:ahLst/>
            <a:cxnLst/>
            <a:rect l="l" t="t" r="r" b="b"/>
            <a:pathLst>
              <a:path w="6626859" h="10287000">
                <a:moveTo>
                  <a:pt x="0" y="10286996"/>
                </a:moveTo>
                <a:lnTo>
                  <a:pt x="0" y="0"/>
                </a:lnTo>
                <a:lnTo>
                  <a:pt x="6626510" y="0"/>
                </a:lnTo>
                <a:lnTo>
                  <a:pt x="6626510" y="10286996"/>
                </a:lnTo>
                <a:lnTo>
                  <a:pt x="0" y="10286996"/>
                </a:lnTo>
                <a:close/>
              </a:path>
            </a:pathLst>
          </a:custGeom>
          <a:solidFill>
            <a:srgbClr val="F1F1F0">
              <a:alpha val="697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9471968" y="1668678"/>
            <a:ext cx="5638800" cy="7124700"/>
          </a:xfrm>
          <a:custGeom>
            <a:avLst/>
            <a:gdLst/>
            <a:ahLst/>
            <a:cxnLst/>
            <a:rect l="l" t="t" r="r" b="b"/>
            <a:pathLst>
              <a:path w="5638800" h="7124700">
                <a:moveTo>
                  <a:pt x="5638796" y="7124699"/>
                </a:moveTo>
                <a:lnTo>
                  <a:pt x="0" y="7124699"/>
                </a:lnTo>
                <a:lnTo>
                  <a:pt x="0" y="0"/>
                </a:lnTo>
                <a:lnTo>
                  <a:pt x="5638796" y="0"/>
                </a:lnTo>
                <a:lnTo>
                  <a:pt x="5638796" y="712469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9" name="bg object 1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813474" y="1842700"/>
            <a:ext cx="4952999" cy="6772274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500" b="1" i="0">
                <a:solidFill>
                  <a:srgbClr val="D1D5DA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11/21/2022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11/21/2022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1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4A537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99282" y="576398"/>
            <a:ext cx="16689434" cy="863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500" b="1" i="0">
                <a:solidFill>
                  <a:srgbClr val="D1D5DA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02032" y="4179165"/>
            <a:ext cx="16683935" cy="54114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850" b="0" i="0">
                <a:solidFill>
                  <a:srgbClr val="F1F1F0"/>
                </a:solidFill>
                <a:latin typeface="Lucida Sans Unicode"/>
                <a:cs typeface="Lucida Sans Unicode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11/21/2022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3167361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5.xml"/><Relationship Id="rId6" Type="http://schemas.openxmlformats.org/officeDocument/2006/relationships/slide" Target="slide2.xml"/><Relationship Id="rId5" Type="http://schemas.openxmlformats.org/officeDocument/2006/relationships/image" Target="../media/image23.jpg"/><Relationship Id="rId4" Type="http://schemas.openxmlformats.org/officeDocument/2006/relationships/image" Target="../media/image22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5.xml"/><Relationship Id="rId6" Type="http://schemas.openxmlformats.org/officeDocument/2006/relationships/slide" Target="slide2.xml"/><Relationship Id="rId5" Type="http://schemas.openxmlformats.org/officeDocument/2006/relationships/image" Target="../media/image30.jpg"/><Relationship Id="rId4" Type="http://schemas.openxmlformats.org/officeDocument/2006/relationships/image" Target="../media/image29.jp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524875" y="0"/>
            <a:ext cx="9763125" cy="10287000"/>
          </a:xfrm>
          <a:custGeom>
            <a:avLst/>
            <a:gdLst/>
            <a:ahLst/>
            <a:cxnLst/>
            <a:rect l="l" t="t" r="r" b="b"/>
            <a:pathLst>
              <a:path w="9763125" h="10287000">
                <a:moveTo>
                  <a:pt x="0" y="10286999"/>
                </a:moveTo>
                <a:lnTo>
                  <a:pt x="9763123" y="10286999"/>
                </a:lnTo>
                <a:lnTo>
                  <a:pt x="9763123" y="0"/>
                </a:lnTo>
                <a:lnTo>
                  <a:pt x="0" y="0"/>
                </a:lnTo>
                <a:lnTo>
                  <a:pt x="0" y="10286999"/>
                </a:lnTo>
                <a:close/>
              </a:path>
            </a:pathLst>
          </a:custGeom>
          <a:solidFill>
            <a:srgbClr val="F1F1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8524875" cy="10287000"/>
          </a:xfrm>
          <a:custGeom>
            <a:avLst/>
            <a:gdLst/>
            <a:ahLst/>
            <a:cxnLst/>
            <a:rect l="l" t="t" r="r" b="b"/>
            <a:pathLst>
              <a:path w="8524875" h="10287000">
                <a:moveTo>
                  <a:pt x="0" y="0"/>
                </a:moveTo>
                <a:lnTo>
                  <a:pt x="8524874" y="0"/>
                </a:lnTo>
                <a:lnTo>
                  <a:pt x="8524874" y="10286999"/>
                </a:lnTo>
                <a:lnTo>
                  <a:pt x="0" y="10286999"/>
                </a:lnTo>
                <a:lnTo>
                  <a:pt x="0" y="0"/>
                </a:lnTo>
                <a:close/>
              </a:path>
            </a:pathLst>
          </a:custGeom>
          <a:solidFill>
            <a:srgbClr val="4A537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292347" y="972290"/>
            <a:ext cx="1933574" cy="1904999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02948" y="2875956"/>
            <a:ext cx="7715249" cy="4844414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8920958" y="3411172"/>
            <a:ext cx="8503920" cy="353631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 marR="5080" algn="ctr">
              <a:lnSpc>
                <a:spcPts val="6980"/>
              </a:lnSpc>
              <a:spcBef>
                <a:spcPts val="114"/>
              </a:spcBef>
            </a:pPr>
            <a:r>
              <a:rPr sz="5600" b="1" spc="125" dirty="0">
                <a:solidFill>
                  <a:srgbClr val="1F254D"/>
                </a:solidFill>
                <a:latin typeface="Trebuchet MS"/>
                <a:cs typeface="Trebuchet MS"/>
              </a:rPr>
              <a:t>Experiencias </a:t>
            </a:r>
            <a:r>
              <a:rPr sz="5600" b="1" spc="260" dirty="0">
                <a:solidFill>
                  <a:srgbClr val="1F254D"/>
                </a:solidFill>
                <a:latin typeface="Trebuchet MS"/>
                <a:cs typeface="Trebuchet MS"/>
              </a:rPr>
              <a:t>de </a:t>
            </a:r>
            <a:r>
              <a:rPr sz="5600" b="1" spc="265" dirty="0">
                <a:solidFill>
                  <a:srgbClr val="1F254D"/>
                </a:solidFill>
                <a:latin typeface="Trebuchet MS"/>
                <a:cs typeface="Trebuchet MS"/>
              </a:rPr>
              <a:t> </a:t>
            </a:r>
            <a:r>
              <a:rPr sz="5600" b="1" spc="120" dirty="0">
                <a:solidFill>
                  <a:srgbClr val="1F254D"/>
                </a:solidFill>
                <a:latin typeface="Trebuchet MS"/>
                <a:cs typeface="Trebuchet MS"/>
              </a:rPr>
              <a:t>innovación</a:t>
            </a:r>
            <a:r>
              <a:rPr sz="5600" b="1" spc="-375" dirty="0">
                <a:solidFill>
                  <a:srgbClr val="1F254D"/>
                </a:solidFill>
                <a:latin typeface="Trebuchet MS"/>
                <a:cs typeface="Trebuchet MS"/>
              </a:rPr>
              <a:t> </a:t>
            </a:r>
            <a:r>
              <a:rPr sz="5600" b="1" spc="110" dirty="0">
                <a:solidFill>
                  <a:srgbClr val="1F254D"/>
                </a:solidFill>
                <a:latin typeface="Trebuchet MS"/>
                <a:cs typeface="Trebuchet MS"/>
              </a:rPr>
              <a:t>en</a:t>
            </a:r>
            <a:r>
              <a:rPr sz="5600" b="1" spc="-375" dirty="0">
                <a:solidFill>
                  <a:srgbClr val="1F254D"/>
                </a:solidFill>
                <a:latin typeface="Trebuchet MS"/>
                <a:cs typeface="Trebuchet MS"/>
              </a:rPr>
              <a:t> </a:t>
            </a:r>
            <a:r>
              <a:rPr sz="5600" b="1" spc="125" dirty="0">
                <a:solidFill>
                  <a:srgbClr val="1F254D"/>
                </a:solidFill>
                <a:latin typeface="Trebuchet MS"/>
                <a:cs typeface="Trebuchet MS"/>
              </a:rPr>
              <a:t>marketing </a:t>
            </a:r>
            <a:r>
              <a:rPr sz="5600" b="1" spc="-1670" dirty="0">
                <a:solidFill>
                  <a:srgbClr val="1F254D"/>
                </a:solidFill>
                <a:latin typeface="Trebuchet MS"/>
                <a:cs typeface="Trebuchet MS"/>
              </a:rPr>
              <a:t> </a:t>
            </a:r>
            <a:r>
              <a:rPr sz="5600" b="1" spc="110" dirty="0">
                <a:solidFill>
                  <a:srgbClr val="1F254D"/>
                </a:solidFill>
                <a:latin typeface="Trebuchet MS"/>
                <a:cs typeface="Trebuchet MS"/>
              </a:rPr>
              <a:t>en</a:t>
            </a:r>
            <a:r>
              <a:rPr sz="5600" b="1" spc="-360" dirty="0">
                <a:solidFill>
                  <a:srgbClr val="1F254D"/>
                </a:solidFill>
                <a:latin typeface="Trebuchet MS"/>
                <a:cs typeface="Trebuchet MS"/>
              </a:rPr>
              <a:t> </a:t>
            </a:r>
            <a:r>
              <a:rPr sz="5600" b="1" spc="270" dirty="0">
                <a:solidFill>
                  <a:srgbClr val="1F254D"/>
                </a:solidFill>
                <a:latin typeface="Trebuchet MS"/>
                <a:cs typeface="Trebuchet MS"/>
              </a:rPr>
              <a:t>empresas</a:t>
            </a:r>
            <a:r>
              <a:rPr sz="5600" b="1" spc="-360" dirty="0">
                <a:solidFill>
                  <a:srgbClr val="1F254D"/>
                </a:solidFill>
                <a:latin typeface="Trebuchet MS"/>
                <a:cs typeface="Trebuchet MS"/>
              </a:rPr>
              <a:t> </a:t>
            </a:r>
            <a:r>
              <a:rPr sz="5600" b="1" spc="260" dirty="0">
                <a:solidFill>
                  <a:srgbClr val="1F254D"/>
                </a:solidFill>
                <a:latin typeface="Trebuchet MS"/>
                <a:cs typeface="Trebuchet MS"/>
              </a:rPr>
              <a:t>de</a:t>
            </a:r>
            <a:endParaRPr sz="5600">
              <a:latin typeface="Trebuchet MS"/>
              <a:cs typeface="Trebuchet MS"/>
            </a:endParaRPr>
          </a:p>
          <a:p>
            <a:pPr marL="168910" algn="ctr">
              <a:lnSpc>
                <a:spcPts val="6690"/>
              </a:lnSpc>
            </a:pPr>
            <a:r>
              <a:rPr sz="5600" b="1" spc="270" dirty="0">
                <a:solidFill>
                  <a:srgbClr val="1F254D"/>
                </a:solidFill>
                <a:latin typeface="Trebuchet MS"/>
                <a:cs typeface="Trebuchet MS"/>
              </a:rPr>
              <a:t>Ciudad</a:t>
            </a:r>
            <a:r>
              <a:rPr sz="5600" b="1" spc="-385" dirty="0">
                <a:solidFill>
                  <a:srgbClr val="1F254D"/>
                </a:solidFill>
                <a:latin typeface="Trebuchet MS"/>
                <a:cs typeface="Trebuchet MS"/>
              </a:rPr>
              <a:t> </a:t>
            </a:r>
            <a:r>
              <a:rPr sz="5600" b="1" spc="260" dirty="0">
                <a:solidFill>
                  <a:srgbClr val="1F254D"/>
                </a:solidFill>
                <a:latin typeface="Trebuchet MS"/>
                <a:cs typeface="Trebuchet MS"/>
              </a:rPr>
              <a:t>Guayana</a:t>
            </a:r>
            <a:endParaRPr sz="5600">
              <a:latin typeface="Trebuchet MS"/>
              <a:cs typeface="Trebuchet M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2169625" y="7823526"/>
            <a:ext cx="5518150" cy="18364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41605">
              <a:lnSpc>
                <a:spcPct val="100000"/>
              </a:lnSpc>
              <a:spcBef>
                <a:spcPts val="100"/>
              </a:spcBef>
            </a:pPr>
            <a:r>
              <a:rPr sz="3500" b="1" spc="15" dirty="0">
                <a:solidFill>
                  <a:srgbClr val="1F254D"/>
                </a:solidFill>
                <a:latin typeface="Trebuchet MS"/>
                <a:cs typeface="Trebuchet MS"/>
              </a:rPr>
              <a:t>Profesora:</a:t>
            </a:r>
            <a:r>
              <a:rPr sz="3500" b="1" spc="-254" dirty="0">
                <a:solidFill>
                  <a:srgbClr val="1F254D"/>
                </a:solidFill>
                <a:latin typeface="Trebuchet MS"/>
                <a:cs typeface="Trebuchet MS"/>
              </a:rPr>
              <a:t> </a:t>
            </a:r>
            <a:r>
              <a:rPr sz="3500" b="1" spc="65" dirty="0">
                <a:solidFill>
                  <a:srgbClr val="1F254D"/>
                </a:solidFill>
                <a:latin typeface="Trebuchet MS"/>
                <a:cs typeface="Trebuchet MS"/>
              </a:rPr>
              <a:t>Otaiza</a:t>
            </a:r>
            <a:r>
              <a:rPr sz="3500" b="1" spc="-254" dirty="0">
                <a:solidFill>
                  <a:srgbClr val="1F254D"/>
                </a:solidFill>
                <a:latin typeface="Trebuchet MS"/>
                <a:cs typeface="Trebuchet MS"/>
              </a:rPr>
              <a:t> </a:t>
            </a:r>
            <a:r>
              <a:rPr sz="3500" b="1" spc="140" dirty="0">
                <a:solidFill>
                  <a:srgbClr val="1F254D"/>
                </a:solidFill>
                <a:latin typeface="Trebuchet MS"/>
                <a:cs typeface="Trebuchet MS"/>
              </a:rPr>
              <a:t>Cupare</a:t>
            </a:r>
            <a:endParaRPr sz="35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605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</a:pPr>
            <a:r>
              <a:rPr sz="2500" b="1" spc="125" dirty="0">
                <a:solidFill>
                  <a:srgbClr val="1F254D"/>
                </a:solidFill>
                <a:latin typeface="Trebuchet MS"/>
                <a:cs typeface="Trebuchet MS"/>
              </a:rPr>
              <a:t>N</a:t>
            </a:r>
            <a:r>
              <a:rPr sz="2500" b="1" spc="95" dirty="0">
                <a:solidFill>
                  <a:srgbClr val="1F254D"/>
                </a:solidFill>
                <a:latin typeface="Trebuchet MS"/>
                <a:cs typeface="Trebuchet MS"/>
              </a:rPr>
              <a:t>o</a:t>
            </a:r>
            <a:r>
              <a:rPr sz="2500" b="1" spc="55" dirty="0">
                <a:solidFill>
                  <a:srgbClr val="1F254D"/>
                </a:solidFill>
                <a:latin typeface="Trebuchet MS"/>
                <a:cs typeface="Trebuchet MS"/>
              </a:rPr>
              <a:t>v</a:t>
            </a:r>
            <a:r>
              <a:rPr sz="2500" b="1" spc="-80" dirty="0">
                <a:solidFill>
                  <a:srgbClr val="1F254D"/>
                </a:solidFill>
                <a:latin typeface="Trebuchet MS"/>
                <a:cs typeface="Trebuchet MS"/>
              </a:rPr>
              <a:t>i</a:t>
            </a:r>
            <a:r>
              <a:rPr sz="2500" b="1" spc="50" dirty="0">
                <a:solidFill>
                  <a:srgbClr val="1F254D"/>
                </a:solidFill>
                <a:latin typeface="Trebuchet MS"/>
                <a:cs typeface="Trebuchet MS"/>
              </a:rPr>
              <a:t>e</a:t>
            </a:r>
            <a:r>
              <a:rPr sz="2500" b="1" spc="185" dirty="0">
                <a:solidFill>
                  <a:srgbClr val="1F254D"/>
                </a:solidFill>
                <a:latin typeface="Trebuchet MS"/>
                <a:cs typeface="Trebuchet MS"/>
              </a:rPr>
              <a:t>m</a:t>
            </a:r>
            <a:r>
              <a:rPr sz="2500" b="1" spc="170" dirty="0">
                <a:solidFill>
                  <a:srgbClr val="1F254D"/>
                </a:solidFill>
                <a:latin typeface="Trebuchet MS"/>
                <a:cs typeface="Trebuchet MS"/>
              </a:rPr>
              <a:t>b</a:t>
            </a:r>
            <a:r>
              <a:rPr sz="2500" b="1" spc="-85" dirty="0">
                <a:solidFill>
                  <a:srgbClr val="1F254D"/>
                </a:solidFill>
                <a:latin typeface="Trebuchet MS"/>
                <a:cs typeface="Trebuchet MS"/>
              </a:rPr>
              <a:t>r</a:t>
            </a:r>
            <a:r>
              <a:rPr sz="2500" b="1" spc="55" dirty="0">
                <a:solidFill>
                  <a:srgbClr val="1F254D"/>
                </a:solidFill>
                <a:latin typeface="Trebuchet MS"/>
                <a:cs typeface="Trebuchet MS"/>
              </a:rPr>
              <a:t>e</a:t>
            </a:r>
            <a:r>
              <a:rPr sz="2500" b="1" spc="-160" dirty="0">
                <a:solidFill>
                  <a:srgbClr val="1F254D"/>
                </a:solidFill>
                <a:latin typeface="Trebuchet MS"/>
                <a:cs typeface="Trebuchet MS"/>
              </a:rPr>
              <a:t> </a:t>
            </a:r>
            <a:r>
              <a:rPr sz="2500" b="1" spc="-45" dirty="0">
                <a:solidFill>
                  <a:srgbClr val="1F254D"/>
                </a:solidFill>
                <a:latin typeface="Trebuchet MS"/>
                <a:cs typeface="Trebuchet MS"/>
              </a:rPr>
              <a:t>2</a:t>
            </a:r>
            <a:r>
              <a:rPr sz="2500" b="1" spc="305" dirty="0">
                <a:solidFill>
                  <a:srgbClr val="1F254D"/>
                </a:solidFill>
                <a:latin typeface="Trebuchet MS"/>
                <a:cs typeface="Trebuchet MS"/>
              </a:rPr>
              <a:t>0</a:t>
            </a:r>
            <a:r>
              <a:rPr sz="2500" b="1" spc="-45" dirty="0">
                <a:solidFill>
                  <a:srgbClr val="1F254D"/>
                </a:solidFill>
                <a:latin typeface="Trebuchet MS"/>
                <a:cs typeface="Trebuchet MS"/>
              </a:rPr>
              <a:t>2</a:t>
            </a:r>
            <a:r>
              <a:rPr sz="2500" b="1" spc="-40" dirty="0">
                <a:solidFill>
                  <a:srgbClr val="1F254D"/>
                </a:solidFill>
                <a:latin typeface="Trebuchet MS"/>
                <a:cs typeface="Trebuchet MS"/>
              </a:rPr>
              <a:t>2</a:t>
            </a:r>
            <a:endParaRPr sz="2500">
              <a:latin typeface="Trebuchet MS"/>
              <a:cs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850302" y="667759"/>
            <a:ext cx="5762624" cy="4305299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497749" y="667759"/>
            <a:ext cx="5391149" cy="4305299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850302" y="5369376"/>
            <a:ext cx="5762624" cy="4533899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9497749" y="5369376"/>
            <a:ext cx="5391149" cy="4533899"/>
          </a:xfrm>
          <a:prstGeom prst="rect">
            <a:avLst/>
          </a:prstGeom>
        </p:spPr>
      </p:pic>
      <p:sp>
        <p:nvSpPr>
          <p:cNvPr id="6" name="object 6"/>
          <p:cNvSpPr/>
          <p:nvPr/>
        </p:nvSpPr>
        <p:spPr>
          <a:xfrm>
            <a:off x="1603133" y="8386015"/>
            <a:ext cx="1344930" cy="19050"/>
          </a:xfrm>
          <a:custGeom>
            <a:avLst/>
            <a:gdLst/>
            <a:ahLst/>
            <a:cxnLst/>
            <a:rect l="l" t="t" r="r" b="b"/>
            <a:pathLst>
              <a:path w="1344930" h="19050">
                <a:moveTo>
                  <a:pt x="1344364" y="19049"/>
                </a:moveTo>
                <a:lnTo>
                  <a:pt x="0" y="19049"/>
                </a:lnTo>
                <a:lnTo>
                  <a:pt x="0" y="0"/>
                </a:lnTo>
                <a:lnTo>
                  <a:pt x="1344364" y="0"/>
                </a:lnTo>
                <a:lnTo>
                  <a:pt x="1344364" y="19049"/>
                </a:lnTo>
                <a:close/>
              </a:path>
            </a:pathLst>
          </a:custGeom>
          <a:solidFill>
            <a:srgbClr val="4A537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2799495" y="8125665"/>
            <a:ext cx="16129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95" dirty="0">
                <a:solidFill>
                  <a:srgbClr val="4A5370"/>
                </a:solidFill>
                <a:latin typeface="Trebuchet MS"/>
                <a:cs typeface="Trebuchet MS"/>
                <a:hlinkClick r:id="rId6" action="ppaction://hlinksldjump"/>
              </a:rPr>
              <a:t>o</a:t>
            </a:r>
            <a:endParaRPr sz="1800">
              <a:latin typeface="Trebuchet MS"/>
              <a:cs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294925" y="4170028"/>
            <a:ext cx="4391024" cy="1943099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267485" y="785544"/>
            <a:ext cx="2819399" cy="2514599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267485" y="6800103"/>
            <a:ext cx="2819399" cy="2552699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11427621" y="744270"/>
            <a:ext cx="6442075" cy="2014220"/>
          </a:xfrm>
          <a:prstGeom prst="rect">
            <a:avLst/>
          </a:prstGeom>
        </p:spPr>
        <p:txBody>
          <a:bodyPr vert="horz" wrap="square" lIns="0" tIns="35560" rIns="0" bIns="0" rtlCol="0">
            <a:spAutoFit/>
          </a:bodyPr>
          <a:lstStyle/>
          <a:p>
            <a:pPr marL="12700" marR="1349375">
              <a:lnSpc>
                <a:spcPts val="3900"/>
              </a:lnSpc>
              <a:spcBef>
                <a:spcPts val="280"/>
              </a:spcBef>
            </a:pPr>
            <a:r>
              <a:rPr sz="3300" spc="55" dirty="0">
                <a:solidFill>
                  <a:srgbClr val="F1F1F0"/>
                </a:solidFill>
                <a:latin typeface="Trebuchet MS"/>
                <a:cs typeface="Trebuchet MS"/>
              </a:rPr>
              <a:t>Siete</a:t>
            </a:r>
            <a:r>
              <a:rPr sz="3300" spc="-130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145" dirty="0">
                <a:solidFill>
                  <a:srgbClr val="F1F1F0"/>
                </a:solidFill>
                <a:latin typeface="Trebuchet MS"/>
                <a:cs typeface="Trebuchet MS"/>
              </a:rPr>
              <a:t>empresas</a:t>
            </a:r>
            <a:r>
              <a:rPr sz="3300" spc="-125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20" dirty="0">
                <a:solidFill>
                  <a:srgbClr val="F1F1F0"/>
                </a:solidFill>
                <a:latin typeface="Trebuchet MS"/>
                <a:cs typeface="Trebuchet MS"/>
              </a:rPr>
              <a:t>del</a:t>
            </a:r>
            <a:r>
              <a:rPr sz="3300" spc="-125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114" dirty="0">
                <a:solidFill>
                  <a:srgbClr val="F1F1F0"/>
                </a:solidFill>
                <a:latin typeface="Trebuchet MS"/>
                <a:cs typeface="Trebuchet MS"/>
              </a:rPr>
              <a:t>sector </a:t>
            </a:r>
            <a:r>
              <a:rPr sz="3300" spc="-985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25" dirty="0">
                <a:solidFill>
                  <a:srgbClr val="F1F1F0"/>
                </a:solidFill>
                <a:latin typeface="Trebuchet MS"/>
                <a:cs typeface="Trebuchet MS"/>
              </a:rPr>
              <a:t>servicios:</a:t>
            </a:r>
            <a:endParaRPr sz="3300">
              <a:latin typeface="Trebuchet MS"/>
              <a:cs typeface="Trebuchet MS"/>
            </a:endParaRPr>
          </a:p>
          <a:p>
            <a:pPr marL="12700" marR="5080">
              <a:lnSpc>
                <a:spcPts val="3900"/>
              </a:lnSpc>
            </a:pPr>
            <a:r>
              <a:rPr sz="3300" spc="75" dirty="0">
                <a:solidFill>
                  <a:srgbClr val="F1F1F0"/>
                </a:solidFill>
                <a:latin typeface="Trebuchet MS"/>
                <a:cs typeface="Trebuchet MS"/>
              </a:rPr>
              <a:t>cuatro</a:t>
            </a:r>
            <a:r>
              <a:rPr sz="3300" spc="-135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110" dirty="0">
                <a:solidFill>
                  <a:srgbClr val="F1F1F0"/>
                </a:solidFill>
                <a:latin typeface="Trebuchet MS"/>
                <a:cs typeface="Trebuchet MS"/>
              </a:rPr>
              <a:t>centros</a:t>
            </a:r>
            <a:r>
              <a:rPr sz="3300" spc="-135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155" dirty="0">
                <a:solidFill>
                  <a:srgbClr val="F1F1F0"/>
                </a:solidFill>
                <a:latin typeface="Trebuchet MS"/>
                <a:cs typeface="Trebuchet MS"/>
              </a:rPr>
              <a:t>de</a:t>
            </a:r>
            <a:r>
              <a:rPr sz="3300" spc="-135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85" dirty="0">
                <a:solidFill>
                  <a:srgbClr val="F1F1F0"/>
                </a:solidFill>
                <a:latin typeface="Trebuchet MS"/>
                <a:cs typeface="Trebuchet MS"/>
              </a:rPr>
              <a:t>salud</a:t>
            </a:r>
            <a:r>
              <a:rPr sz="3300" spc="-135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110" dirty="0">
                <a:solidFill>
                  <a:srgbClr val="F1F1F0"/>
                </a:solidFill>
                <a:latin typeface="Trebuchet MS"/>
                <a:cs typeface="Trebuchet MS"/>
              </a:rPr>
              <a:t>privados </a:t>
            </a:r>
            <a:r>
              <a:rPr sz="3300" spc="-985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204" dirty="0">
                <a:solidFill>
                  <a:srgbClr val="F1F1F0"/>
                </a:solidFill>
                <a:latin typeface="Trebuchet MS"/>
                <a:cs typeface="Trebuchet MS"/>
              </a:rPr>
              <a:t>y</a:t>
            </a:r>
            <a:r>
              <a:rPr sz="3300" spc="-130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65" dirty="0">
                <a:solidFill>
                  <a:srgbClr val="F1F1F0"/>
                </a:solidFill>
                <a:latin typeface="Trebuchet MS"/>
                <a:cs typeface="Trebuchet MS"/>
              </a:rPr>
              <a:t>tres</a:t>
            </a:r>
            <a:r>
              <a:rPr sz="3300" spc="-125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130" dirty="0">
                <a:solidFill>
                  <a:srgbClr val="F1F1F0"/>
                </a:solidFill>
                <a:latin typeface="Trebuchet MS"/>
                <a:cs typeface="Trebuchet MS"/>
              </a:rPr>
              <a:t>compañías</a:t>
            </a:r>
            <a:r>
              <a:rPr sz="3300" spc="-130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110" dirty="0">
                <a:solidFill>
                  <a:srgbClr val="F1F1F0"/>
                </a:solidFill>
                <a:latin typeface="Trebuchet MS"/>
                <a:cs typeface="Trebuchet MS"/>
              </a:rPr>
              <a:t>aseguradoras</a:t>
            </a:r>
            <a:endParaRPr sz="330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1427621" y="4000445"/>
            <a:ext cx="5104765" cy="2014220"/>
          </a:xfrm>
          <a:prstGeom prst="rect">
            <a:avLst/>
          </a:prstGeom>
        </p:spPr>
        <p:txBody>
          <a:bodyPr vert="horz" wrap="square" lIns="0" tIns="35560" rIns="0" bIns="0" rtlCol="0">
            <a:spAutoFit/>
          </a:bodyPr>
          <a:lstStyle/>
          <a:p>
            <a:pPr marL="12700" marR="26670">
              <a:lnSpc>
                <a:spcPts val="3900"/>
              </a:lnSpc>
              <a:spcBef>
                <a:spcPts val="280"/>
              </a:spcBef>
            </a:pPr>
            <a:r>
              <a:rPr sz="3300" spc="125" dirty="0">
                <a:solidFill>
                  <a:srgbClr val="F1F1F0"/>
                </a:solidFill>
                <a:latin typeface="Trebuchet MS"/>
                <a:cs typeface="Trebuchet MS"/>
              </a:rPr>
              <a:t>Ubicadas</a:t>
            </a:r>
            <a:r>
              <a:rPr sz="3300" spc="-140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80" dirty="0">
                <a:solidFill>
                  <a:srgbClr val="F1F1F0"/>
                </a:solidFill>
                <a:latin typeface="Trebuchet MS"/>
                <a:cs typeface="Trebuchet MS"/>
              </a:rPr>
              <a:t>en</a:t>
            </a:r>
            <a:r>
              <a:rPr sz="3300" spc="-135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45" dirty="0">
                <a:solidFill>
                  <a:srgbClr val="F1F1F0"/>
                </a:solidFill>
                <a:latin typeface="Trebuchet MS"/>
                <a:cs typeface="Trebuchet MS"/>
              </a:rPr>
              <a:t>Puerto</a:t>
            </a:r>
            <a:r>
              <a:rPr sz="3300" spc="-135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95" dirty="0">
                <a:solidFill>
                  <a:srgbClr val="F1F1F0"/>
                </a:solidFill>
                <a:latin typeface="Trebuchet MS"/>
                <a:cs typeface="Trebuchet MS"/>
              </a:rPr>
              <a:t>Ordaz </a:t>
            </a:r>
            <a:r>
              <a:rPr sz="3300" spc="-50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204" dirty="0">
                <a:solidFill>
                  <a:srgbClr val="F1F1F0"/>
                </a:solidFill>
                <a:latin typeface="Trebuchet MS"/>
                <a:cs typeface="Trebuchet MS"/>
              </a:rPr>
              <a:t>y</a:t>
            </a:r>
            <a:r>
              <a:rPr sz="3300" spc="-125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80" dirty="0">
                <a:solidFill>
                  <a:srgbClr val="F1F1F0"/>
                </a:solidFill>
                <a:latin typeface="Trebuchet MS"/>
                <a:cs typeface="Trebuchet MS"/>
              </a:rPr>
              <a:t>en</a:t>
            </a:r>
            <a:r>
              <a:rPr sz="3300" spc="-125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150" dirty="0">
                <a:solidFill>
                  <a:srgbClr val="F1F1F0"/>
                </a:solidFill>
                <a:latin typeface="Trebuchet MS"/>
                <a:cs typeface="Trebuchet MS"/>
              </a:rPr>
              <a:t>San</a:t>
            </a:r>
            <a:r>
              <a:rPr sz="3300" spc="-125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-60" dirty="0">
                <a:solidFill>
                  <a:srgbClr val="F1F1F0"/>
                </a:solidFill>
                <a:latin typeface="Trebuchet MS"/>
                <a:cs typeface="Trebuchet MS"/>
              </a:rPr>
              <a:t>Félix</a:t>
            </a:r>
            <a:endParaRPr sz="3300">
              <a:latin typeface="Trebuchet MS"/>
              <a:cs typeface="Trebuchet MS"/>
            </a:endParaRPr>
          </a:p>
          <a:p>
            <a:pPr marL="12700" marR="5080">
              <a:lnSpc>
                <a:spcPts val="3900"/>
              </a:lnSpc>
            </a:pPr>
            <a:r>
              <a:rPr sz="3300" spc="220" dirty="0">
                <a:solidFill>
                  <a:srgbClr val="F1F1F0"/>
                </a:solidFill>
                <a:latin typeface="Trebuchet MS"/>
                <a:cs typeface="Trebuchet MS"/>
              </a:rPr>
              <a:t>Con</a:t>
            </a:r>
            <a:r>
              <a:rPr sz="3300" spc="-120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55" dirty="0">
                <a:solidFill>
                  <a:srgbClr val="F1F1F0"/>
                </a:solidFill>
                <a:latin typeface="Trebuchet MS"/>
                <a:cs typeface="Trebuchet MS"/>
              </a:rPr>
              <a:t>funcionamiento</a:t>
            </a:r>
            <a:r>
              <a:rPr sz="3300" spc="-120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20" dirty="0">
                <a:solidFill>
                  <a:srgbClr val="F1F1F0"/>
                </a:solidFill>
                <a:latin typeface="Trebuchet MS"/>
                <a:cs typeface="Trebuchet MS"/>
              </a:rPr>
              <a:t>entre </a:t>
            </a:r>
            <a:r>
              <a:rPr sz="3300" spc="-985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204" dirty="0">
                <a:solidFill>
                  <a:srgbClr val="F1F1F0"/>
                </a:solidFill>
                <a:latin typeface="Trebuchet MS"/>
                <a:cs typeface="Trebuchet MS"/>
              </a:rPr>
              <a:t>3</a:t>
            </a:r>
            <a:r>
              <a:rPr sz="3300" spc="-125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204" dirty="0">
                <a:solidFill>
                  <a:srgbClr val="F1F1F0"/>
                </a:solidFill>
                <a:latin typeface="Trebuchet MS"/>
                <a:cs typeface="Trebuchet MS"/>
              </a:rPr>
              <a:t>y</a:t>
            </a:r>
            <a:r>
              <a:rPr sz="3300" spc="-125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355" dirty="0">
                <a:solidFill>
                  <a:srgbClr val="F1F1F0"/>
                </a:solidFill>
                <a:latin typeface="Trebuchet MS"/>
                <a:cs typeface="Trebuchet MS"/>
              </a:rPr>
              <a:t>20</a:t>
            </a:r>
            <a:r>
              <a:rPr sz="3300" spc="-120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155" dirty="0">
                <a:solidFill>
                  <a:srgbClr val="F1F1F0"/>
                </a:solidFill>
                <a:latin typeface="Trebuchet MS"/>
                <a:cs typeface="Trebuchet MS"/>
              </a:rPr>
              <a:t>años</a:t>
            </a:r>
            <a:endParaRPr sz="3300">
              <a:latin typeface="Trebuchet MS"/>
              <a:cs typeface="Trebuchet M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1427621" y="7365570"/>
            <a:ext cx="6301740" cy="1518920"/>
          </a:xfrm>
          <a:prstGeom prst="rect">
            <a:avLst/>
          </a:prstGeom>
        </p:spPr>
        <p:txBody>
          <a:bodyPr vert="horz" wrap="square" lIns="0" tIns="33019" rIns="0" bIns="0" rtlCol="0">
            <a:spAutoFit/>
          </a:bodyPr>
          <a:lstStyle/>
          <a:p>
            <a:pPr marL="12700" marR="5080">
              <a:lnSpc>
                <a:spcPts val="3900"/>
              </a:lnSpc>
              <a:spcBef>
                <a:spcPts val="259"/>
              </a:spcBef>
            </a:pPr>
            <a:r>
              <a:rPr sz="3300" spc="150" dirty="0">
                <a:solidFill>
                  <a:srgbClr val="F1F1F0"/>
                </a:solidFill>
                <a:latin typeface="Trebuchet MS"/>
                <a:cs typeface="Trebuchet MS"/>
              </a:rPr>
              <a:t>Empresas</a:t>
            </a:r>
            <a:r>
              <a:rPr sz="3300" spc="-125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140" dirty="0">
                <a:solidFill>
                  <a:srgbClr val="F1F1F0"/>
                </a:solidFill>
                <a:latin typeface="Trebuchet MS"/>
                <a:cs typeface="Trebuchet MS"/>
              </a:rPr>
              <a:t>pequeñas</a:t>
            </a:r>
            <a:r>
              <a:rPr sz="3300" spc="-125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204" dirty="0">
                <a:solidFill>
                  <a:srgbClr val="F1F1F0"/>
                </a:solidFill>
                <a:latin typeface="Trebuchet MS"/>
                <a:cs typeface="Trebuchet MS"/>
              </a:rPr>
              <a:t>y</a:t>
            </a:r>
            <a:r>
              <a:rPr sz="3300" spc="-120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105" dirty="0">
                <a:solidFill>
                  <a:srgbClr val="F1F1F0"/>
                </a:solidFill>
                <a:latin typeface="Trebuchet MS"/>
                <a:cs typeface="Trebuchet MS"/>
              </a:rPr>
              <a:t>medianas </a:t>
            </a:r>
            <a:r>
              <a:rPr sz="3300" spc="-985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220" dirty="0">
                <a:solidFill>
                  <a:srgbClr val="F1F1F0"/>
                </a:solidFill>
                <a:latin typeface="Trebuchet MS"/>
                <a:cs typeface="Trebuchet MS"/>
              </a:rPr>
              <a:t>Con </a:t>
            </a:r>
            <a:r>
              <a:rPr sz="3300" spc="80" dirty="0">
                <a:solidFill>
                  <a:srgbClr val="F1F1F0"/>
                </a:solidFill>
                <a:latin typeface="Trebuchet MS"/>
                <a:cs typeface="Trebuchet MS"/>
              </a:rPr>
              <a:t>un </a:t>
            </a:r>
            <a:r>
              <a:rPr sz="3300" spc="90" dirty="0">
                <a:solidFill>
                  <a:srgbClr val="F1F1F0"/>
                </a:solidFill>
                <a:latin typeface="Trebuchet MS"/>
                <a:cs typeface="Trebuchet MS"/>
              </a:rPr>
              <a:t>número </a:t>
            </a:r>
            <a:r>
              <a:rPr sz="3300" spc="155" dirty="0">
                <a:solidFill>
                  <a:srgbClr val="F1F1F0"/>
                </a:solidFill>
                <a:latin typeface="Trebuchet MS"/>
                <a:cs typeface="Trebuchet MS"/>
              </a:rPr>
              <a:t>de </a:t>
            </a:r>
            <a:r>
              <a:rPr sz="3300" spc="125" dirty="0">
                <a:solidFill>
                  <a:srgbClr val="F1F1F0"/>
                </a:solidFill>
                <a:latin typeface="Trebuchet MS"/>
                <a:cs typeface="Trebuchet MS"/>
              </a:rPr>
              <a:t>empleados </a:t>
            </a:r>
            <a:r>
              <a:rPr sz="3300" spc="130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20" dirty="0">
                <a:solidFill>
                  <a:srgbClr val="F1F1F0"/>
                </a:solidFill>
                <a:latin typeface="Trebuchet MS"/>
                <a:cs typeface="Trebuchet MS"/>
              </a:rPr>
              <a:t>entre</a:t>
            </a:r>
            <a:r>
              <a:rPr sz="3300" spc="-125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-90" dirty="0">
                <a:solidFill>
                  <a:srgbClr val="F1F1F0"/>
                </a:solidFill>
                <a:latin typeface="Trebuchet MS"/>
                <a:cs typeface="Trebuchet MS"/>
              </a:rPr>
              <a:t>10</a:t>
            </a:r>
            <a:r>
              <a:rPr sz="3300" spc="-125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204" dirty="0">
                <a:solidFill>
                  <a:srgbClr val="F1F1F0"/>
                </a:solidFill>
                <a:latin typeface="Trebuchet MS"/>
                <a:cs typeface="Trebuchet MS"/>
              </a:rPr>
              <a:t>y</a:t>
            </a:r>
            <a:r>
              <a:rPr sz="3300" spc="-120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-15" dirty="0">
                <a:solidFill>
                  <a:srgbClr val="F1F1F0"/>
                </a:solidFill>
                <a:latin typeface="Trebuchet MS"/>
                <a:cs typeface="Trebuchet MS"/>
              </a:rPr>
              <a:t>199</a:t>
            </a:r>
            <a:r>
              <a:rPr sz="3300" spc="-125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125" dirty="0">
                <a:solidFill>
                  <a:srgbClr val="F1F1F0"/>
                </a:solidFill>
                <a:latin typeface="Trebuchet MS"/>
                <a:cs typeface="Trebuchet MS"/>
              </a:rPr>
              <a:t>empleados</a:t>
            </a:r>
            <a:endParaRPr sz="3300">
              <a:latin typeface="Trebuchet MS"/>
              <a:cs typeface="Trebuchet MS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1603133" y="8386016"/>
            <a:ext cx="1344930" cy="19050"/>
          </a:xfrm>
          <a:custGeom>
            <a:avLst/>
            <a:gdLst/>
            <a:ahLst/>
            <a:cxnLst/>
            <a:rect l="l" t="t" r="r" b="b"/>
            <a:pathLst>
              <a:path w="1344930" h="19050">
                <a:moveTo>
                  <a:pt x="1344364" y="19049"/>
                </a:moveTo>
                <a:lnTo>
                  <a:pt x="0" y="19049"/>
                </a:lnTo>
                <a:lnTo>
                  <a:pt x="0" y="0"/>
                </a:lnTo>
                <a:lnTo>
                  <a:pt x="1344364" y="0"/>
                </a:lnTo>
                <a:lnTo>
                  <a:pt x="1344364" y="19049"/>
                </a:lnTo>
                <a:close/>
              </a:path>
            </a:pathLst>
          </a:custGeom>
          <a:solidFill>
            <a:srgbClr val="4A537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1156642" y="676071"/>
            <a:ext cx="5094605" cy="1153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400" spc="280" dirty="0">
                <a:solidFill>
                  <a:srgbClr val="F1F1F0"/>
                </a:solidFill>
              </a:rPr>
              <a:t>Resultados</a:t>
            </a:r>
            <a:endParaRPr sz="7400"/>
          </a:p>
        </p:txBody>
      </p:sp>
      <p:sp>
        <p:nvSpPr>
          <p:cNvPr id="10" name="object 10"/>
          <p:cNvSpPr txBox="1"/>
          <p:nvPr/>
        </p:nvSpPr>
        <p:spPr>
          <a:xfrm>
            <a:off x="718624" y="3205302"/>
            <a:ext cx="5746750" cy="50565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R="528955" algn="ctr">
              <a:lnSpc>
                <a:spcPct val="100000"/>
              </a:lnSpc>
              <a:spcBef>
                <a:spcPts val="90"/>
              </a:spcBef>
            </a:pPr>
            <a:r>
              <a:rPr sz="13950" b="1" spc="-550" dirty="0">
                <a:solidFill>
                  <a:srgbClr val="FFFFFF"/>
                </a:solidFill>
                <a:latin typeface="Trebuchet MS"/>
                <a:cs typeface="Trebuchet MS"/>
              </a:rPr>
              <a:t>1</a:t>
            </a:r>
            <a:endParaRPr sz="13950">
              <a:latin typeface="Trebuchet MS"/>
              <a:cs typeface="Trebuchet MS"/>
            </a:endParaRPr>
          </a:p>
          <a:p>
            <a:pPr marL="879475" marR="5080" indent="-867410">
              <a:lnSpc>
                <a:spcPts val="5850"/>
              </a:lnSpc>
              <a:spcBef>
                <a:spcPts val="11280"/>
              </a:spcBef>
            </a:pPr>
            <a:r>
              <a:rPr sz="4900" b="1" spc="605" dirty="0">
                <a:solidFill>
                  <a:srgbClr val="F1F1F0"/>
                </a:solidFill>
                <a:latin typeface="Trebuchet MS"/>
                <a:cs typeface="Trebuchet MS"/>
              </a:rPr>
              <a:t>C</a:t>
            </a:r>
            <a:r>
              <a:rPr sz="4900" b="1" spc="210" dirty="0">
                <a:solidFill>
                  <a:srgbClr val="F1F1F0"/>
                </a:solidFill>
                <a:latin typeface="Trebuchet MS"/>
                <a:cs typeface="Trebuchet MS"/>
              </a:rPr>
              <a:t>a</a:t>
            </a:r>
            <a:r>
              <a:rPr sz="4900" b="1" spc="-160" dirty="0">
                <a:solidFill>
                  <a:srgbClr val="F1F1F0"/>
                </a:solidFill>
                <a:latin typeface="Trebuchet MS"/>
                <a:cs typeface="Trebuchet MS"/>
              </a:rPr>
              <a:t>r</a:t>
            </a:r>
            <a:r>
              <a:rPr sz="4900" b="1" spc="210" dirty="0">
                <a:solidFill>
                  <a:srgbClr val="F1F1F0"/>
                </a:solidFill>
                <a:latin typeface="Trebuchet MS"/>
                <a:cs typeface="Trebuchet MS"/>
              </a:rPr>
              <a:t>a</a:t>
            </a:r>
            <a:r>
              <a:rPr sz="4900" b="1" spc="425" dirty="0">
                <a:solidFill>
                  <a:srgbClr val="F1F1F0"/>
                </a:solidFill>
                <a:latin typeface="Trebuchet MS"/>
                <a:cs typeface="Trebuchet MS"/>
              </a:rPr>
              <a:t>c</a:t>
            </a:r>
            <a:r>
              <a:rPr sz="4900" b="1" spc="114" dirty="0">
                <a:solidFill>
                  <a:srgbClr val="F1F1F0"/>
                </a:solidFill>
                <a:latin typeface="Trebuchet MS"/>
                <a:cs typeface="Trebuchet MS"/>
              </a:rPr>
              <a:t>t</a:t>
            </a:r>
            <a:r>
              <a:rPr sz="4900" b="1" spc="105" dirty="0">
                <a:solidFill>
                  <a:srgbClr val="F1F1F0"/>
                </a:solidFill>
                <a:latin typeface="Trebuchet MS"/>
                <a:cs typeface="Trebuchet MS"/>
              </a:rPr>
              <a:t>e</a:t>
            </a:r>
            <a:r>
              <a:rPr sz="4900" b="1" spc="-160" dirty="0">
                <a:solidFill>
                  <a:srgbClr val="F1F1F0"/>
                </a:solidFill>
                <a:latin typeface="Trebuchet MS"/>
                <a:cs typeface="Trebuchet MS"/>
              </a:rPr>
              <a:t>r</a:t>
            </a:r>
            <a:r>
              <a:rPr sz="4900" b="1" spc="-155" dirty="0">
                <a:solidFill>
                  <a:srgbClr val="F1F1F0"/>
                </a:solidFill>
                <a:latin typeface="Trebuchet MS"/>
                <a:cs typeface="Trebuchet MS"/>
              </a:rPr>
              <a:t>i</a:t>
            </a:r>
            <a:r>
              <a:rPr sz="4900" b="1" spc="-250" dirty="0">
                <a:solidFill>
                  <a:srgbClr val="F1F1F0"/>
                </a:solidFill>
                <a:latin typeface="Trebuchet MS"/>
                <a:cs typeface="Trebuchet MS"/>
              </a:rPr>
              <a:t>z</a:t>
            </a:r>
            <a:r>
              <a:rPr sz="4900" b="1" spc="210" dirty="0">
                <a:solidFill>
                  <a:srgbClr val="F1F1F0"/>
                </a:solidFill>
                <a:latin typeface="Trebuchet MS"/>
                <a:cs typeface="Trebuchet MS"/>
              </a:rPr>
              <a:t>a</a:t>
            </a:r>
            <a:r>
              <a:rPr sz="4900" b="1" spc="425" dirty="0">
                <a:solidFill>
                  <a:srgbClr val="F1F1F0"/>
                </a:solidFill>
                <a:latin typeface="Trebuchet MS"/>
                <a:cs typeface="Trebuchet MS"/>
              </a:rPr>
              <a:t>c</a:t>
            </a:r>
            <a:r>
              <a:rPr sz="4900" b="1" spc="-155" dirty="0">
                <a:solidFill>
                  <a:srgbClr val="F1F1F0"/>
                </a:solidFill>
                <a:latin typeface="Trebuchet MS"/>
                <a:cs typeface="Trebuchet MS"/>
              </a:rPr>
              <a:t>i</a:t>
            </a:r>
            <a:r>
              <a:rPr sz="4900" b="1" spc="190" dirty="0">
                <a:solidFill>
                  <a:srgbClr val="F1F1F0"/>
                </a:solidFill>
                <a:latin typeface="Trebuchet MS"/>
                <a:cs typeface="Trebuchet MS"/>
              </a:rPr>
              <a:t>ó</a:t>
            </a:r>
            <a:r>
              <a:rPr sz="4900" b="1" spc="85" dirty="0">
                <a:solidFill>
                  <a:srgbClr val="F1F1F0"/>
                </a:solidFill>
                <a:latin typeface="Trebuchet MS"/>
                <a:cs typeface="Trebuchet MS"/>
              </a:rPr>
              <a:t>n</a:t>
            </a:r>
            <a:r>
              <a:rPr sz="4900" b="1" spc="-315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4900" b="1" spc="345" dirty="0">
                <a:solidFill>
                  <a:srgbClr val="F1F1F0"/>
                </a:solidFill>
                <a:latin typeface="Trebuchet MS"/>
                <a:cs typeface="Trebuchet MS"/>
              </a:rPr>
              <a:t>d</a:t>
            </a:r>
            <a:r>
              <a:rPr sz="4900" b="1" spc="75" dirty="0">
                <a:solidFill>
                  <a:srgbClr val="F1F1F0"/>
                </a:solidFill>
                <a:latin typeface="Trebuchet MS"/>
                <a:cs typeface="Trebuchet MS"/>
              </a:rPr>
              <a:t>e  </a:t>
            </a:r>
            <a:r>
              <a:rPr sz="4900" b="1" spc="165" dirty="0">
                <a:solidFill>
                  <a:srgbClr val="F1F1F0"/>
                </a:solidFill>
                <a:latin typeface="Trebuchet MS"/>
                <a:cs typeface="Trebuchet MS"/>
              </a:rPr>
              <a:t>las</a:t>
            </a:r>
            <a:r>
              <a:rPr sz="4900" b="1" spc="-330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4900" b="1" spc="235" dirty="0">
                <a:solidFill>
                  <a:srgbClr val="F1F1F0"/>
                </a:solidFill>
                <a:latin typeface="Trebuchet MS"/>
                <a:cs typeface="Trebuchet MS"/>
              </a:rPr>
              <a:t>empresas</a:t>
            </a:r>
            <a:endParaRPr sz="4900">
              <a:latin typeface="Trebuchet MS"/>
              <a:cs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123263" y="1465427"/>
            <a:ext cx="2038349" cy="1562099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123263" y="4774808"/>
            <a:ext cx="2038349" cy="1504949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123263" y="7772692"/>
            <a:ext cx="1714499" cy="1638299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11095011" y="4743171"/>
            <a:ext cx="5578475" cy="1518920"/>
          </a:xfrm>
          <a:prstGeom prst="rect">
            <a:avLst/>
          </a:prstGeom>
        </p:spPr>
        <p:txBody>
          <a:bodyPr vert="horz" wrap="square" lIns="0" tIns="33019" rIns="0" bIns="0" rtlCol="0">
            <a:spAutoFit/>
          </a:bodyPr>
          <a:lstStyle/>
          <a:p>
            <a:pPr marL="12700" marR="5080">
              <a:lnSpc>
                <a:spcPts val="3900"/>
              </a:lnSpc>
              <a:spcBef>
                <a:spcPts val="259"/>
              </a:spcBef>
            </a:pPr>
            <a:r>
              <a:rPr sz="3300" spc="70" dirty="0">
                <a:solidFill>
                  <a:srgbClr val="F1F1F0"/>
                </a:solidFill>
                <a:latin typeface="Trebuchet MS"/>
                <a:cs typeface="Trebuchet MS"/>
              </a:rPr>
              <a:t>Aplicación </a:t>
            </a:r>
            <a:r>
              <a:rPr sz="3300" spc="155" dirty="0">
                <a:solidFill>
                  <a:srgbClr val="F1F1F0"/>
                </a:solidFill>
                <a:latin typeface="Trebuchet MS"/>
                <a:cs typeface="Trebuchet MS"/>
              </a:rPr>
              <a:t>de </a:t>
            </a:r>
            <a:r>
              <a:rPr sz="3300" spc="90" dirty="0">
                <a:solidFill>
                  <a:srgbClr val="F1F1F0"/>
                </a:solidFill>
                <a:latin typeface="Trebuchet MS"/>
                <a:cs typeface="Trebuchet MS"/>
              </a:rPr>
              <a:t>metodologías </a:t>
            </a:r>
            <a:r>
              <a:rPr sz="3300" spc="-980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140" dirty="0">
                <a:solidFill>
                  <a:srgbClr val="F1F1F0"/>
                </a:solidFill>
                <a:latin typeface="Trebuchet MS"/>
                <a:cs typeface="Trebuchet MS"/>
              </a:rPr>
              <a:t>asociadas</a:t>
            </a:r>
            <a:r>
              <a:rPr sz="3300" spc="-130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50" dirty="0">
                <a:solidFill>
                  <a:srgbClr val="F1F1F0"/>
                </a:solidFill>
                <a:latin typeface="Trebuchet MS"/>
                <a:cs typeface="Trebuchet MS"/>
              </a:rPr>
              <a:t>a</a:t>
            </a:r>
            <a:r>
              <a:rPr sz="3300" spc="-130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100" dirty="0">
                <a:solidFill>
                  <a:srgbClr val="F1F1F0"/>
                </a:solidFill>
                <a:latin typeface="Trebuchet MS"/>
                <a:cs typeface="Trebuchet MS"/>
              </a:rPr>
              <a:t>pensamiento</a:t>
            </a:r>
            <a:r>
              <a:rPr sz="3300" spc="-125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155" dirty="0">
                <a:solidFill>
                  <a:srgbClr val="F1F1F0"/>
                </a:solidFill>
                <a:latin typeface="Trebuchet MS"/>
                <a:cs typeface="Trebuchet MS"/>
              </a:rPr>
              <a:t>de </a:t>
            </a:r>
            <a:r>
              <a:rPr sz="3300" spc="-985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120" dirty="0">
                <a:solidFill>
                  <a:srgbClr val="F1F1F0"/>
                </a:solidFill>
                <a:latin typeface="Trebuchet MS"/>
                <a:cs typeface="Trebuchet MS"/>
              </a:rPr>
              <a:t>diseño</a:t>
            </a:r>
            <a:r>
              <a:rPr sz="3300" spc="-130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75" dirty="0">
                <a:solidFill>
                  <a:srgbClr val="F1F1F0"/>
                </a:solidFill>
                <a:latin typeface="Trebuchet MS"/>
                <a:cs typeface="Trebuchet MS"/>
              </a:rPr>
              <a:t>e</a:t>
            </a:r>
            <a:r>
              <a:rPr sz="3300" spc="-125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60" dirty="0">
                <a:solidFill>
                  <a:srgbClr val="F1F1F0"/>
                </a:solidFill>
                <a:latin typeface="Trebuchet MS"/>
                <a:cs typeface="Trebuchet MS"/>
              </a:rPr>
              <a:t>inmersión</a:t>
            </a:r>
            <a:r>
              <a:rPr sz="3300" spc="-130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80" dirty="0">
                <a:solidFill>
                  <a:srgbClr val="F1F1F0"/>
                </a:solidFill>
                <a:latin typeface="Trebuchet MS"/>
                <a:cs typeface="Trebuchet MS"/>
              </a:rPr>
              <a:t>profunda</a:t>
            </a:r>
            <a:endParaRPr sz="330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1095011" y="958583"/>
            <a:ext cx="6531609" cy="2509520"/>
          </a:xfrm>
          <a:prstGeom prst="rect">
            <a:avLst/>
          </a:prstGeom>
        </p:spPr>
        <p:txBody>
          <a:bodyPr vert="horz" wrap="square" lIns="0" tIns="33019" rIns="0" bIns="0" rtlCol="0">
            <a:spAutoFit/>
          </a:bodyPr>
          <a:lstStyle/>
          <a:p>
            <a:pPr marL="12700" marR="5080">
              <a:lnSpc>
                <a:spcPts val="3900"/>
              </a:lnSpc>
              <a:spcBef>
                <a:spcPts val="259"/>
              </a:spcBef>
            </a:pPr>
            <a:r>
              <a:rPr sz="3300" spc="100" dirty="0">
                <a:solidFill>
                  <a:srgbClr val="F1F1F0"/>
                </a:solidFill>
                <a:latin typeface="Trebuchet MS"/>
                <a:cs typeface="Trebuchet MS"/>
              </a:rPr>
              <a:t>Tipos </a:t>
            </a:r>
            <a:r>
              <a:rPr sz="3300" spc="155" dirty="0">
                <a:solidFill>
                  <a:srgbClr val="F1F1F0"/>
                </a:solidFill>
                <a:latin typeface="Trebuchet MS"/>
                <a:cs typeface="Trebuchet MS"/>
              </a:rPr>
              <a:t>de </a:t>
            </a:r>
            <a:r>
              <a:rPr sz="3300" spc="70" dirty="0">
                <a:solidFill>
                  <a:srgbClr val="F1F1F0"/>
                </a:solidFill>
                <a:latin typeface="Trebuchet MS"/>
                <a:cs typeface="Trebuchet MS"/>
              </a:rPr>
              <a:t>innovación </a:t>
            </a:r>
            <a:r>
              <a:rPr sz="3300" spc="20" dirty="0">
                <a:solidFill>
                  <a:srgbClr val="F1F1F0"/>
                </a:solidFill>
                <a:latin typeface="Trebuchet MS"/>
                <a:cs typeface="Trebuchet MS"/>
              </a:rPr>
              <a:t>aplicadas: </a:t>
            </a:r>
            <a:r>
              <a:rPr sz="3300" spc="25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55" dirty="0">
                <a:solidFill>
                  <a:srgbClr val="F1F1F0"/>
                </a:solidFill>
                <a:latin typeface="Trebuchet MS"/>
                <a:cs typeface="Trebuchet MS"/>
              </a:rPr>
              <a:t>incrementales</a:t>
            </a:r>
            <a:r>
              <a:rPr sz="3300" spc="-140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204" dirty="0">
                <a:solidFill>
                  <a:srgbClr val="F1F1F0"/>
                </a:solidFill>
                <a:latin typeface="Trebuchet MS"/>
                <a:cs typeface="Trebuchet MS"/>
              </a:rPr>
              <a:t>y</a:t>
            </a:r>
            <a:r>
              <a:rPr sz="3300" spc="-140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-15" dirty="0">
                <a:solidFill>
                  <a:srgbClr val="F1F1F0"/>
                </a:solidFill>
                <a:latin typeface="Trebuchet MS"/>
                <a:cs typeface="Trebuchet MS"/>
              </a:rPr>
              <a:t>radicales,</a:t>
            </a:r>
            <a:r>
              <a:rPr sz="3300" spc="-140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80" dirty="0">
                <a:solidFill>
                  <a:srgbClr val="F1F1F0"/>
                </a:solidFill>
                <a:latin typeface="Trebuchet MS"/>
                <a:cs typeface="Trebuchet MS"/>
              </a:rPr>
              <a:t>énfasis </a:t>
            </a:r>
            <a:r>
              <a:rPr sz="3300" spc="-985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80" dirty="0">
                <a:solidFill>
                  <a:srgbClr val="F1F1F0"/>
                </a:solidFill>
                <a:latin typeface="Trebuchet MS"/>
                <a:cs typeface="Trebuchet MS"/>
              </a:rPr>
              <a:t>en </a:t>
            </a:r>
            <a:r>
              <a:rPr sz="3300" spc="-35" dirty="0">
                <a:solidFill>
                  <a:srgbClr val="F1F1F0"/>
                </a:solidFill>
                <a:latin typeface="Trebuchet MS"/>
                <a:cs typeface="Trebuchet MS"/>
              </a:rPr>
              <a:t>marketing, </a:t>
            </a:r>
            <a:r>
              <a:rPr sz="3300" spc="60" dirty="0">
                <a:solidFill>
                  <a:srgbClr val="F1F1F0"/>
                </a:solidFill>
                <a:latin typeface="Trebuchet MS"/>
                <a:cs typeface="Trebuchet MS"/>
              </a:rPr>
              <a:t>involucrando </a:t>
            </a:r>
            <a:r>
              <a:rPr sz="3300" spc="65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90" dirty="0">
                <a:solidFill>
                  <a:srgbClr val="F1F1F0"/>
                </a:solidFill>
                <a:latin typeface="Trebuchet MS"/>
                <a:cs typeface="Trebuchet MS"/>
              </a:rPr>
              <a:t>procesos, servicios </a:t>
            </a:r>
            <a:r>
              <a:rPr sz="3300" spc="204" dirty="0">
                <a:solidFill>
                  <a:srgbClr val="F1F1F0"/>
                </a:solidFill>
                <a:latin typeface="Trebuchet MS"/>
                <a:cs typeface="Trebuchet MS"/>
              </a:rPr>
              <a:t>y </a:t>
            </a:r>
            <a:r>
              <a:rPr sz="3300" spc="90" dirty="0">
                <a:solidFill>
                  <a:srgbClr val="F1F1F0"/>
                </a:solidFill>
                <a:latin typeface="Trebuchet MS"/>
                <a:cs typeface="Trebuchet MS"/>
              </a:rPr>
              <a:t>gestión </a:t>
            </a:r>
            <a:r>
              <a:rPr sz="3300" spc="95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25" dirty="0">
                <a:solidFill>
                  <a:srgbClr val="F1F1F0"/>
                </a:solidFill>
                <a:latin typeface="Trebuchet MS"/>
                <a:cs typeface="Trebuchet MS"/>
              </a:rPr>
              <a:t>organizacional</a:t>
            </a:r>
            <a:endParaRPr sz="3300">
              <a:latin typeface="Trebuchet MS"/>
              <a:cs typeface="Trebuchet M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1095011" y="7314137"/>
            <a:ext cx="6417310" cy="2509520"/>
          </a:xfrm>
          <a:prstGeom prst="rect">
            <a:avLst/>
          </a:prstGeom>
        </p:spPr>
        <p:txBody>
          <a:bodyPr vert="horz" wrap="square" lIns="0" tIns="33019" rIns="0" bIns="0" rtlCol="0">
            <a:spAutoFit/>
          </a:bodyPr>
          <a:lstStyle/>
          <a:p>
            <a:pPr marL="12700" marR="5080">
              <a:lnSpc>
                <a:spcPts val="3900"/>
              </a:lnSpc>
              <a:spcBef>
                <a:spcPts val="259"/>
              </a:spcBef>
            </a:pPr>
            <a:r>
              <a:rPr sz="3300" spc="100" dirty="0">
                <a:solidFill>
                  <a:srgbClr val="F1F1F0"/>
                </a:solidFill>
                <a:latin typeface="Trebuchet MS"/>
                <a:cs typeface="Trebuchet MS"/>
              </a:rPr>
              <a:t>Creación</a:t>
            </a:r>
            <a:r>
              <a:rPr sz="3300" spc="-135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155" dirty="0">
                <a:solidFill>
                  <a:srgbClr val="F1F1F0"/>
                </a:solidFill>
                <a:latin typeface="Trebuchet MS"/>
                <a:cs typeface="Trebuchet MS"/>
              </a:rPr>
              <a:t>de</a:t>
            </a:r>
            <a:r>
              <a:rPr sz="3300" spc="-135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105" dirty="0">
                <a:solidFill>
                  <a:srgbClr val="F1F1F0"/>
                </a:solidFill>
                <a:latin typeface="Trebuchet MS"/>
                <a:cs typeface="Trebuchet MS"/>
              </a:rPr>
              <a:t>páginas</a:t>
            </a:r>
            <a:r>
              <a:rPr sz="3300" spc="-130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-70" dirty="0">
                <a:solidFill>
                  <a:srgbClr val="F1F1F0"/>
                </a:solidFill>
                <a:latin typeface="Trebuchet MS"/>
                <a:cs typeface="Trebuchet MS"/>
              </a:rPr>
              <a:t>web,</a:t>
            </a:r>
            <a:r>
              <a:rPr sz="3300" spc="-135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190" dirty="0">
                <a:solidFill>
                  <a:srgbClr val="F1F1F0"/>
                </a:solidFill>
                <a:latin typeface="Trebuchet MS"/>
                <a:cs typeface="Trebuchet MS"/>
              </a:rPr>
              <a:t>uso</a:t>
            </a:r>
            <a:r>
              <a:rPr sz="3300" spc="-130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155" dirty="0">
                <a:solidFill>
                  <a:srgbClr val="F1F1F0"/>
                </a:solidFill>
                <a:latin typeface="Trebuchet MS"/>
                <a:cs typeface="Trebuchet MS"/>
              </a:rPr>
              <a:t>de </a:t>
            </a:r>
            <a:r>
              <a:rPr sz="3300" spc="-985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120" dirty="0">
                <a:solidFill>
                  <a:srgbClr val="F1F1F0"/>
                </a:solidFill>
                <a:latin typeface="Trebuchet MS"/>
                <a:cs typeface="Trebuchet MS"/>
              </a:rPr>
              <a:t>redes </a:t>
            </a:r>
            <a:r>
              <a:rPr sz="3300" spc="15" dirty="0">
                <a:solidFill>
                  <a:srgbClr val="F1F1F0"/>
                </a:solidFill>
                <a:latin typeface="Trebuchet MS"/>
                <a:cs typeface="Trebuchet MS"/>
              </a:rPr>
              <a:t>sociales, </a:t>
            </a:r>
            <a:r>
              <a:rPr sz="3300" spc="-5" dirty="0">
                <a:solidFill>
                  <a:srgbClr val="F1F1F0"/>
                </a:solidFill>
                <a:latin typeface="Trebuchet MS"/>
                <a:cs typeface="Trebuchet MS"/>
              </a:rPr>
              <a:t>realización </a:t>
            </a:r>
            <a:r>
              <a:rPr sz="3300" spc="155" dirty="0">
                <a:solidFill>
                  <a:srgbClr val="F1F1F0"/>
                </a:solidFill>
                <a:latin typeface="Trebuchet MS"/>
                <a:cs typeface="Trebuchet MS"/>
              </a:rPr>
              <a:t>de </a:t>
            </a:r>
            <a:r>
              <a:rPr sz="3300" spc="160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110" dirty="0">
                <a:solidFill>
                  <a:srgbClr val="F1F1F0"/>
                </a:solidFill>
                <a:latin typeface="Trebuchet MS"/>
                <a:cs typeface="Trebuchet MS"/>
              </a:rPr>
              <a:t>consultas</a:t>
            </a:r>
            <a:r>
              <a:rPr sz="3300" spc="-130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110" dirty="0">
                <a:solidFill>
                  <a:srgbClr val="F1F1F0"/>
                </a:solidFill>
                <a:latin typeface="Trebuchet MS"/>
                <a:cs typeface="Trebuchet MS"/>
              </a:rPr>
              <a:t>por</a:t>
            </a:r>
            <a:r>
              <a:rPr sz="3300" spc="-130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95" dirty="0">
                <a:solidFill>
                  <a:srgbClr val="F1F1F0"/>
                </a:solidFill>
                <a:latin typeface="Trebuchet MS"/>
                <a:cs typeface="Trebuchet MS"/>
              </a:rPr>
              <a:t>WhatsApp,</a:t>
            </a:r>
            <a:r>
              <a:rPr sz="3300" spc="-125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45" dirty="0">
                <a:solidFill>
                  <a:srgbClr val="F1F1F0"/>
                </a:solidFill>
                <a:latin typeface="Trebuchet MS"/>
                <a:cs typeface="Trebuchet MS"/>
              </a:rPr>
              <a:t>control </a:t>
            </a:r>
            <a:r>
              <a:rPr sz="3300" spc="-980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155" dirty="0">
                <a:solidFill>
                  <a:srgbClr val="F1F1F0"/>
                </a:solidFill>
                <a:latin typeface="Trebuchet MS"/>
                <a:cs typeface="Trebuchet MS"/>
              </a:rPr>
              <a:t>de </a:t>
            </a:r>
            <a:r>
              <a:rPr sz="3300" spc="90" dirty="0">
                <a:solidFill>
                  <a:srgbClr val="F1F1F0"/>
                </a:solidFill>
                <a:latin typeface="Trebuchet MS"/>
                <a:cs typeface="Trebuchet MS"/>
              </a:rPr>
              <a:t>gestión </a:t>
            </a:r>
            <a:r>
              <a:rPr sz="3300" spc="80" dirty="0">
                <a:solidFill>
                  <a:srgbClr val="F1F1F0"/>
                </a:solidFill>
                <a:latin typeface="Trebuchet MS"/>
                <a:cs typeface="Trebuchet MS"/>
              </a:rPr>
              <a:t>en </a:t>
            </a:r>
            <a:r>
              <a:rPr sz="3300" spc="-50" dirty="0">
                <a:solidFill>
                  <a:srgbClr val="F1F1F0"/>
                </a:solidFill>
                <a:latin typeface="Trebuchet MS"/>
                <a:cs typeface="Trebuchet MS"/>
              </a:rPr>
              <a:t>línea </a:t>
            </a:r>
            <a:r>
              <a:rPr sz="3300" spc="204" dirty="0">
                <a:solidFill>
                  <a:srgbClr val="F1F1F0"/>
                </a:solidFill>
                <a:latin typeface="Trebuchet MS"/>
                <a:cs typeface="Trebuchet MS"/>
              </a:rPr>
              <a:t>y </a:t>
            </a:r>
            <a:r>
              <a:rPr sz="3300" spc="55" dirty="0">
                <a:solidFill>
                  <a:srgbClr val="F1F1F0"/>
                </a:solidFill>
                <a:latin typeface="Trebuchet MS"/>
                <a:cs typeface="Trebuchet MS"/>
              </a:rPr>
              <a:t>aplicación </a:t>
            </a:r>
            <a:r>
              <a:rPr sz="3300" spc="60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155" dirty="0">
                <a:solidFill>
                  <a:srgbClr val="F1F1F0"/>
                </a:solidFill>
                <a:latin typeface="Trebuchet MS"/>
                <a:cs typeface="Trebuchet MS"/>
              </a:rPr>
              <a:t>de</a:t>
            </a:r>
            <a:r>
              <a:rPr sz="3300" spc="-125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130" dirty="0">
                <a:solidFill>
                  <a:srgbClr val="F1F1F0"/>
                </a:solidFill>
                <a:latin typeface="Trebuchet MS"/>
                <a:cs typeface="Trebuchet MS"/>
              </a:rPr>
              <a:t>paquetes</a:t>
            </a:r>
            <a:r>
              <a:rPr sz="3300" spc="-125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95" dirty="0">
                <a:solidFill>
                  <a:srgbClr val="F1F1F0"/>
                </a:solidFill>
                <a:latin typeface="Trebuchet MS"/>
                <a:cs typeface="Trebuchet MS"/>
              </a:rPr>
              <a:t>promocionales</a:t>
            </a:r>
            <a:endParaRPr sz="3300">
              <a:latin typeface="Trebuchet MS"/>
              <a:cs typeface="Trebuchet MS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1603133" y="8386016"/>
            <a:ext cx="1344930" cy="19050"/>
          </a:xfrm>
          <a:custGeom>
            <a:avLst/>
            <a:gdLst/>
            <a:ahLst/>
            <a:cxnLst/>
            <a:rect l="l" t="t" r="r" b="b"/>
            <a:pathLst>
              <a:path w="1344930" h="19050">
                <a:moveTo>
                  <a:pt x="1344364" y="19049"/>
                </a:moveTo>
                <a:lnTo>
                  <a:pt x="0" y="19049"/>
                </a:lnTo>
                <a:lnTo>
                  <a:pt x="0" y="0"/>
                </a:lnTo>
                <a:lnTo>
                  <a:pt x="1344364" y="0"/>
                </a:lnTo>
                <a:lnTo>
                  <a:pt x="1344364" y="19049"/>
                </a:lnTo>
                <a:close/>
              </a:path>
            </a:pathLst>
          </a:custGeom>
          <a:solidFill>
            <a:srgbClr val="4A537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1156642" y="676071"/>
            <a:ext cx="5094605" cy="1153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400" spc="280" dirty="0">
                <a:solidFill>
                  <a:srgbClr val="F1F1F0"/>
                </a:solidFill>
              </a:rPr>
              <a:t>Resultados</a:t>
            </a:r>
            <a:endParaRPr sz="7400"/>
          </a:p>
        </p:txBody>
      </p:sp>
      <p:sp>
        <p:nvSpPr>
          <p:cNvPr id="10" name="object 10"/>
          <p:cNvSpPr txBox="1"/>
          <p:nvPr/>
        </p:nvSpPr>
        <p:spPr>
          <a:xfrm>
            <a:off x="1517087" y="2946883"/>
            <a:ext cx="4149725" cy="517842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0"/>
              </a:spcBef>
            </a:pPr>
            <a:r>
              <a:rPr sz="13950" b="1" spc="190" dirty="0">
                <a:solidFill>
                  <a:srgbClr val="FFFFFF"/>
                </a:solidFill>
                <a:latin typeface="Trebuchet MS"/>
                <a:cs typeface="Trebuchet MS"/>
              </a:rPr>
              <a:t>2</a:t>
            </a:r>
            <a:endParaRPr sz="13950">
              <a:latin typeface="Trebuchet MS"/>
              <a:cs typeface="Trebuchet MS"/>
            </a:endParaRPr>
          </a:p>
          <a:p>
            <a:pPr marL="12700" marR="5080" indent="-635" algn="ctr">
              <a:lnSpc>
                <a:spcPts val="5850"/>
              </a:lnSpc>
              <a:spcBef>
                <a:spcPts val="6390"/>
              </a:spcBef>
            </a:pPr>
            <a:r>
              <a:rPr sz="4900" b="1" spc="220" dirty="0">
                <a:solidFill>
                  <a:srgbClr val="F1F1F0"/>
                </a:solidFill>
                <a:latin typeface="Trebuchet MS"/>
                <a:cs typeface="Trebuchet MS"/>
              </a:rPr>
              <a:t>Procesos </a:t>
            </a:r>
            <a:r>
              <a:rPr sz="4900" b="1" spc="225" dirty="0">
                <a:solidFill>
                  <a:srgbClr val="F1F1F0"/>
                </a:solidFill>
                <a:latin typeface="Trebuchet MS"/>
                <a:cs typeface="Trebuchet MS"/>
              </a:rPr>
              <a:t>de </a:t>
            </a:r>
            <a:r>
              <a:rPr sz="4900" b="1" spc="229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4900" b="1" spc="105" dirty="0">
                <a:solidFill>
                  <a:srgbClr val="F1F1F0"/>
                </a:solidFill>
                <a:latin typeface="Trebuchet MS"/>
                <a:cs typeface="Trebuchet MS"/>
              </a:rPr>
              <a:t>innovación </a:t>
            </a:r>
            <a:r>
              <a:rPr sz="4900" b="1" spc="110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4900" b="1" spc="345" dirty="0">
                <a:solidFill>
                  <a:srgbClr val="F1F1F0"/>
                </a:solidFill>
                <a:latin typeface="Trebuchet MS"/>
                <a:cs typeface="Trebuchet MS"/>
              </a:rPr>
              <a:t>d</a:t>
            </a:r>
            <a:r>
              <a:rPr sz="4900" b="1" spc="105" dirty="0">
                <a:solidFill>
                  <a:srgbClr val="F1F1F0"/>
                </a:solidFill>
                <a:latin typeface="Trebuchet MS"/>
                <a:cs typeface="Trebuchet MS"/>
              </a:rPr>
              <a:t>e</a:t>
            </a:r>
            <a:r>
              <a:rPr sz="4900" b="1" spc="455" dirty="0">
                <a:solidFill>
                  <a:srgbClr val="F1F1F0"/>
                </a:solidFill>
                <a:latin typeface="Trebuchet MS"/>
                <a:cs typeface="Trebuchet MS"/>
              </a:rPr>
              <a:t>s</a:t>
            </a:r>
            <a:r>
              <a:rPr sz="4900" b="1" spc="210" dirty="0">
                <a:solidFill>
                  <a:srgbClr val="F1F1F0"/>
                </a:solidFill>
                <a:latin typeface="Trebuchet MS"/>
                <a:cs typeface="Trebuchet MS"/>
              </a:rPr>
              <a:t>a</a:t>
            </a:r>
            <a:r>
              <a:rPr sz="4900" b="1" spc="-160" dirty="0">
                <a:solidFill>
                  <a:srgbClr val="F1F1F0"/>
                </a:solidFill>
                <a:latin typeface="Trebuchet MS"/>
                <a:cs typeface="Trebuchet MS"/>
              </a:rPr>
              <a:t>rr</a:t>
            </a:r>
            <a:r>
              <a:rPr sz="4900" b="1" spc="190" dirty="0">
                <a:solidFill>
                  <a:srgbClr val="F1F1F0"/>
                </a:solidFill>
                <a:latin typeface="Trebuchet MS"/>
                <a:cs typeface="Trebuchet MS"/>
              </a:rPr>
              <a:t>o</a:t>
            </a:r>
            <a:r>
              <a:rPr sz="4900" b="1" spc="-180" dirty="0">
                <a:solidFill>
                  <a:srgbClr val="F1F1F0"/>
                </a:solidFill>
                <a:latin typeface="Trebuchet MS"/>
                <a:cs typeface="Trebuchet MS"/>
              </a:rPr>
              <a:t>ll</a:t>
            </a:r>
            <a:r>
              <a:rPr sz="4900" b="1" spc="210" dirty="0">
                <a:solidFill>
                  <a:srgbClr val="F1F1F0"/>
                </a:solidFill>
                <a:latin typeface="Trebuchet MS"/>
                <a:cs typeface="Trebuchet MS"/>
              </a:rPr>
              <a:t>a</a:t>
            </a:r>
            <a:r>
              <a:rPr sz="4900" b="1" spc="345" dirty="0">
                <a:solidFill>
                  <a:srgbClr val="F1F1F0"/>
                </a:solidFill>
                <a:latin typeface="Trebuchet MS"/>
                <a:cs typeface="Trebuchet MS"/>
              </a:rPr>
              <a:t>d</a:t>
            </a:r>
            <a:r>
              <a:rPr sz="4900" b="1" spc="190" dirty="0">
                <a:solidFill>
                  <a:srgbClr val="F1F1F0"/>
                </a:solidFill>
                <a:latin typeface="Trebuchet MS"/>
                <a:cs typeface="Trebuchet MS"/>
              </a:rPr>
              <a:t>o</a:t>
            </a:r>
            <a:r>
              <a:rPr sz="4900" b="1" spc="459" dirty="0">
                <a:solidFill>
                  <a:srgbClr val="F1F1F0"/>
                </a:solidFill>
                <a:latin typeface="Trebuchet MS"/>
                <a:cs typeface="Trebuchet MS"/>
              </a:rPr>
              <a:t>s</a:t>
            </a:r>
            <a:endParaRPr sz="4900">
              <a:latin typeface="Trebuchet MS"/>
              <a:cs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312958" y="2267026"/>
            <a:ext cx="6156325" cy="3004820"/>
          </a:xfrm>
          <a:prstGeom prst="rect">
            <a:avLst/>
          </a:prstGeom>
        </p:spPr>
        <p:txBody>
          <a:bodyPr vert="horz" wrap="square" lIns="0" tIns="33019" rIns="0" bIns="0" rtlCol="0">
            <a:spAutoFit/>
          </a:bodyPr>
          <a:lstStyle/>
          <a:p>
            <a:pPr marL="12700" marR="5080">
              <a:lnSpc>
                <a:spcPts val="3900"/>
              </a:lnSpc>
              <a:spcBef>
                <a:spcPts val="259"/>
              </a:spcBef>
            </a:pPr>
            <a:r>
              <a:rPr sz="3300" spc="100" dirty="0">
                <a:solidFill>
                  <a:srgbClr val="F1F1F0"/>
                </a:solidFill>
                <a:latin typeface="Trebuchet MS"/>
                <a:cs typeface="Trebuchet MS"/>
              </a:rPr>
              <a:t>Logro </a:t>
            </a:r>
            <a:r>
              <a:rPr sz="3300" spc="155" dirty="0">
                <a:solidFill>
                  <a:srgbClr val="F1F1F0"/>
                </a:solidFill>
                <a:latin typeface="Trebuchet MS"/>
                <a:cs typeface="Trebuchet MS"/>
              </a:rPr>
              <a:t>de </a:t>
            </a:r>
            <a:r>
              <a:rPr sz="3300" spc="85" dirty="0">
                <a:solidFill>
                  <a:srgbClr val="F1F1F0"/>
                </a:solidFill>
                <a:latin typeface="Trebuchet MS"/>
                <a:cs typeface="Trebuchet MS"/>
              </a:rPr>
              <a:t>los </a:t>
            </a:r>
            <a:r>
              <a:rPr sz="3300" spc="70" dirty="0">
                <a:solidFill>
                  <a:srgbClr val="F1F1F0"/>
                </a:solidFill>
                <a:latin typeface="Trebuchet MS"/>
                <a:cs typeface="Trebuchet MS"/>
              </a:rPr>
              <a:t>propósitos: </a:t>
            </a:r>
            <a:r>
              <a:rPr sz="3300" spc="75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25" dirty="0">
                <a:solidFill>
                  <a:srgbClr val="F1F1F0"/>
                </a:solidFill>
                <a:latin typeface="Trebuchet MS"/>
                <a:cs typeface="Trebuchet MS"/>
              </a:rPr>
              <a:t>visualización </a:t>
            </a:r>
            <a:r>
              <a:rPr sz="3300" spc="155" dirty="0">
                <a:solidFill>
                  <a:srgbClr val="F1F1F0"/>
                </a:solidFill>
                <a:latin typeface="Trebuchet MS"/>
                <a:cs typeface="Trebuchet MS"/>
              </a:rPr>
              <a:t>de </a:t>
            </a:r>
            <a:r>
              <a:rPr sz="3300" spc="85" dirty="0">
                <a:solidFill>
                  <a:srgbClr val="F1F1F0"/>
                </a:solidFill>
                <a:latin typeface="Trebuchet MS"/>
                <a:cs typeface="Trebuchet MS"/>
              </a:rPr>
              <a:t>los </a:t>
            </a:r>
            <a:r>
              <a:rPr sz="3300" spc="90" dirty="0">
                <a:solidFill>
                  <a:srgbClr val="F1F1F0"/>
                </a:solidFill>
                <a:latin typeface="Trebuchet MS"/>
                <a:cs typeface="Trebuchet MS"/>
              </a:rPr>
              <a:t>servicios </a:t>
            </a:r>
            <a:r>
              <a:rPr sz="3300" spc="95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25" dirty="0">
                <a:solidFill>
                  <a:srgbClr val="F1F1F0"/>
                </a:solidFill>
                <a:latin typeface="Trebuchet MS"/>
                <a:cs typeface="Trebuchet MS"/>
              </a:rPr>
              <a:t>ofrecidos,</a:t>
            </a:r>
            <a:r>
              <a:rPr sz="3300" spc="-145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-5" dirty="0">
                <a:solidFill>
                  <a:srgbClr val="F1F1F0"/>
                </a:solidFill>
                <a:latin typeface="Trebuchet MS"/>
                <a:cs typeface="Trebuchet MS"/>
              </a:rPr>
              <a:t>atraer</a:t>
            </a:r>
            <a:r>
              <a:rPr sz="3300" spc="-145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80" dirty="0">
                <a:solidFill>
                  <a:srgbClr val="F1F1F0"/>
                </a:solidFill>
                <a:latin typeface="Trebuchet MS"/>
                <a:cs typeface="Trebuchet MS"/>
              </a:rPr>
              <a:t>consumidores, </a:t>
            </a:r>
            <a:r>
              <a:rPr sz="3300" spc="-985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70" dirty="0">
                <a:solidFill>
                  <a:srgbClr val="F1F1F0"/>
                </a:solidFill>
                <a:latin typeface="Trebuchet MS"/>
                <a:cs typeface="Trebuchet MS"/>
              </a:rPr>
              <a:t>establecer una </a:t>
            </a:r>
            <a:r>
              <a:rPr sz="3300" spc="110" dirty="0">
                <a:solidFill>
                  <a:srgbClr val="F1F1F0"/>
                </a:solidFill>
                <a:latin typeface="Trebuchet MS"/>
                <a:cs typeface="Trebuchet MS"/>
              </a:rPr>
              <a:t>comunicación </a:t>
            </a:r>
            <a:r>
              <a:rPr sz="3300" spc="114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190" dirty="0">
                <a:solidFill>
                  <a:srgbClr val="F1F1F0"/>
                </a:solidFill>
                <a:latin typeface="Trebuchet MS"/>
                <a:cs typeface="Trebuchet MS"/>
              </a:rPr>
              <a:t>más </a:t>
            </a:r>
            <a:r>
              <a:rPr sz="3300" spc="45" dirty="0">
                <a:solidFill>
                  <a:srgbClr val="F1F1F0"/>
                </a:solidFill>
                <a:latin typeface="Trebuchet MS"/>
                <a:cs typeface="Trebuchet MS"/>
              </a:rPr>
              <a:t>directa </a:t>
            </a:r>
            <a:r>
              <a:rPr sz="3300" spc="204" dirty="0">
                <a:solidFill>
                  <a:srgbClr val="F1F1F0"/>
                </a:solidFill>
                <a:latin typeface="Trebuchet MS"/>
                <a:cs typeface="Trebuchet MS"/>
              </a:rPr>
              <a:t>y </a:t>
            </a:r>
            <a:r>
              <a:rPr sz="3300" spc="-25" dirty="0">
                <a:solidFill>
                  <a:srgbClr val="F1F1F0"/>
                </a:solidFill>
                <a:latin typeface="Trebuchet MS"/>
                <a:cs typeface="Trebuchet MS"/>
              </a:rPr>
              <a:t>enfatizar </a:t>
            </a:r>
            <a:r>
              <a:rPr sz="3300" spc="-95" dirty="0">
                <a:solidFill>
                  <a:srgbClr val="F1F1F0"/>
                </a:solidFill>
                <a:latin typeface="Trebuchet MS"/>
                <a:cs typeface="Trebuchet MS"/>
              </a:rPr>
              <a:t>la </a:t>
            </a:r>
            <a:r>
              <a:rPr sz="3300" spc="-90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75" dirty="0">
                <a:solidFill>
                  <a:srgbClr val="F1F1F0"/>
                </a:solidFill>
                <a:latin typeface="Trebuchet MS"/>
                <a:cs typeface="Trebuchet MS"/>
              </a:rPr>
              <a:t>conveniencia</a:t>
            </a:r>
            <a:endParaRPr sz="3300">
              <a:latin typeface="Trebuchet MS"/>
              <a:cs typeface="Trebuchet M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312958" y="6745137"/>
            <a:ext cx="5548630" cy="1518920"/>
          </a:xfrm>
          <a:prstGeom prst="rect">
            <a:avLst/>
          </a:prstGeom>
        </p:spPr>
        <p:txBody>
          <a:bodyPr vert="horz" wrap="square" lIns="0" tIns="35560" rIns="0" bIns="0" rtlCol="0">
            <a:spAutoFit/>
          </a:bodyPr>
          <a:lstStyle/>
          <a:p>
            <a:pPr marL="12700" marR="5080">
              <a:lnSpc>
                <a:spcPts val="3900"/>
              </a:lnSpc>
              <a:spcBef>
                <a:spcPts val="280"/>
              </a:spcBef>
            </a:pPr>
            <a:r>
              <a:rPr sz="3300" spc="45" dirty="0">
                <a:solidFill>
                  <a:srgbClr val="F1F1F0"/>
                </a:solidFill>
                <a:latin typeface="Trebuchet MS"/>
                <a:cs typeface="Trebuchet MS"/>
              </a:rPr>
              <a:t>Dificultades</a:t>
            </a:r>
            <a:r>
              <a:rPr sz="3300" spc="-130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110" dirty="0">
                <a:solidFill>
                  <a:srgbClr val="F1F1F0"/>
                </a:solidFill>
                <a:latin typeface="Trebuchet MS"/>
                <a:cs typeface="Trebuchet MS"/>
              </a:rPr>
              <a:t>por</a:t>
            </a:r>
            <a:r>
              <a:rPr sz="3300" spc="-130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60" dirty="0">
                <a:solidFill>
                  <a:srgbClr val="F1F1F0"/>
                </a:solidFill>
                <a:latin typeface="Trebuchet MS"/>
                <a:cs typeface="Trebuchet MS"/>
              </a:rPr>
              <a:t>deficiencias </a:t>
            </a:r>
            <a:r>
              <a:rPr sz="3300" spc="-985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155" dirty="0">
                <a:solidFill>
                  <a:srgbClr val="F1F1F0"/>
                </a:solidFill>
                <a:latin typeface="Trebuchet MS"/>
                <a:cs typeface="Trebuchet MS"/>
              </a:rPr>
              <a:t>de</a:t>
            </a:r>
            <a:r>
              <a:rPr sz="3300" spc="-125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85" dirty="0">
                <a:solidFill>
                  <a:srgbClr val="F1F1F0"/>
                </a:solidFill>
                <a:latin typeface="Trebuchet MS"/>
                <a:cs typeface="Trebuchet MS"/>
              </a:rPr>
              <a:t>conexión</a:t>
            </a:r>
            <a:r>
              <a:rPr sz="3300" spc="-125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50" dirty="0">
                <a:solidFill>
                  <a:srgbClr val="F1F1F0"/>
                </a:solidFill>
                <a:latin typeface="Trebuchet MS"/>
                <a:cs typeface="Trebuchet MS"/>
              </a:rPr>
              <a:t>a</a:t>
            </a:r>
            <a:r>
              <a:rPr sz="3300" spc="-120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90" dirty="0">
                <a:solidFill>
                  <a:srgbClr val="F1F1F0"/>
                </a:solidFill>
                <a:latin typeface="Trebuchet MS"/>
                <a:cs typeface="Trebuchet MS"/>
              </a:rPr>
              <a:t>servicios</a:t>
            </a:r>
            <a:endParaRPr sz="3300">
              <a:latin typeface="Trebuchet MS"/>
              <a:cs typeface="Trebuchet MS"/>
            </a:endParaRPr>
          </a:p>
          <a:p>
            <a:pPr marL="12700">
              <a:lnSpc>
                <a:spcPts val="3779"/>
              </a:lnSpc>
            </a:pPr>
            <a:r>
              <a:rPr sz="3300" spc="80" dirty="0">
                <a:solidFill>
                  <a:srgbClr val="F1F1F0"/>
                </a:solidFill>
                <a:latin typeface="Trebuchet MS"/>
                <a:cs typeface="Trebuchet MS"/>
              </a:rPr>
              <a:t>en</a:t>
            </a:r>
            <a:r>
              <a:rPr sz="3300" spc="-160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-50" dirty="0">
                <a:solidFill>
                  <a:srgbClr val="F1F1F0"/>
                </a:solidFill>
                <a:latin typeface="Trebuchet MS"/>
                <a:cs typeface="Trebuchet MS"/>
              </a:rPr>
              <a:t>línea</a:t>
            </a:r>
            <a:endParaRPr sz="3300">
              <a:latin typeface="Trebuchet MS"/>
              <a:cs typeface="Trebuchet M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603133" y="8386016"/>
            <a:ext cx="1344930" cy="19050"/>
          </a:xfrm>
          <a:custGeom>
            <a:avLst/>
            <a:gdLst/>
            <a:ahLst/>
            <a:cxnLst/>
            <a:rect l="l" t="t" r="r" b="b"/>
            <a:pathLst>
              <a:path w="1344930" h="19050">
                <a:moveTo>
                  <a:pt x="1344364" y="19049"/>
                </a:moveTo>
                <a:lnTo>
                  <a:pt x="0" y="19049"/>
                </a:lnTo>
                <a:lnTo>
                  <a:pt x="0" y="0"/>
                </a:lnTo>
                <a:lnTo>
                  <a:pt x="1344364" y="0"/>
                </a:lnTo>
                <a:lnTo>
                  <a:pt x="1344364" y="19049"/>
                </a:lnTo>
                <a:close/>
              </a:path>
            </a:pathLst>
          </a:custGeom>
          <a:solidFill>
            <a:srgbClr val="4A537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156642" y="676071"/>
            <a:ext cx="5094605" cy="1153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400" spc="280" dirty="0">
                <a:solidFill>
                  <a:srgbClr val="F1F1F0"/>
                </a:solidFill>
              </a:rPr>
              <a:t>Resultados</a:t>
            </a:r>
            <a:endParaRPr sz="7400"/>
          </a:p>
        </p:txBody>
      </p:sp>
      <p:sp>
        <p:nvSpPr>
          <p:cNvPr id="6" name="object 6"/>
          <p:cNvSpPr txBox="1"/>
          <p:nvPr/>
        </p:nvSpPr>
        <p:spPr>
          <a:xfrm>
            <a:off x="1745389" y="2946884"/>
            <a:ext cx="3693160" cy="480695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0"/>
              </a:spcBef>
            </a:pPr>
            <a:r>
              <a:rPr sz="13950" b="1" spc="-105" dirty="0">
                <a:solidFill>
                  <a:srgbClr val="FFFFFF"/>
                </a:solidFill>
                <a:latin typeface="Trebuchet MS"/>
                <a:cs typeface="Trebuchet MS"/>
              </a:rPr>
              <a:t>3</a:t>
            </a:r>
            <a:endParaRPr sz="13950">
              <a:latin typeface="Trebuchet MS"/>
              <a:cs typeface="Trebuchet MS"/>
            </a:endParaRPr>
          </a:p>
          <a:p>
            <a:pPr marL="12065" marR="5080" algn="ctr">
              <a:lnSpc>
                <a:spcPts val="5850"/>
              </a:lnSpc>
              <a:spcBef>
                <a:spcPts val="9315"/>
              </a:spcBef>
            </a:pPr>
            <a:r>
              <a:rPr sz="4900" b="1" spc="170" dirty="0">
                <a:solidFill>
                  <a:srgbClr val="F1F1F0"/>
                </a:solidFill>
                <a:latin typeface="Trebuchet MS"/>
                <a:cs typeface="Trebuchet MS"/>
              </a:rPr>
              <a:t>B</a:t>
            </a:r>
            <a:r>
              <a:rPr sz="4900" b="1" spc="105" dirty="0">
                <a:solidFill>
                  <a:srgbClr val="F1F1F0"/>
                </a:solidFill>
                <a:latin typeface="Trebuchet MS"/>
                <a:cs typeface="Trebuchet MS"/>
              </a:rPr>
              <a:t>e</a:t>
            </a:r>
            <a:r>
              <a:rPr sz="4900" b="1" spc="80" dirty="0">
                <a:solidFill>
                  <a:srgbClr val="F1F1F0"/>
                </a:solidFill>
                <a:latin typeface="Trebuchet MS"/>
                <a:cs typeface="Trebuchet MS"/>
              </a:rPr>
              <a:t>n</a:t>
            </a:r>
            <a:r>
              <a:rPr sz="4900" b="1" spc="105" dirty="0">
                <a:solidFill>
                  <a:srgbClr val="F1F1F0"/>
                </a:solidFill>
                <a:latin typeface="Trebuchet MS"/>
                <a:cs typeface="Trebuchet MS"/>
              </a:rPr>
              <a:t>e</a:t>
            </a:r>
            <a:r>
              <a:rPr sz="4900" b="1" spc="-60" dirty="0">
                <a:solidFill>
                  <a:srgbClr val="F1F1F0"/>
                </a:solidFill>
                <a:latin typeface="Trebuchet MS"/>
                <a:cs typeface="Trebuchet MS"/>
              </a:rPr>
              <a:t>f</a:t>
            </a:r>
            <a:r>
              <a:rPr sz="4900" b="1" spc="-155" dirty="0">
                <a:solidFill>
                  <a:srgbClr val="F1F1F0"/>
                </a:solidFill>
                <a:latin typeface="Trebuchet MS"/>
                <a:cs typeface="Trebuchet MS"/>
              </a:rPr>
              <a:t>i</a:t>
            </a:r>
            <a:r>
              <a:rPr sz="4900" b="1" spc="425" dirty="0">
                <a:solidFill>
                  <a:srgbClr val="F1F1F0"/>
                </a:solidFill>
                <a:latin typeface="Trebuchet MS"/>
                <a:cs typeface="Trebuchet MS"/>
              </a:rPr>
              <a:t>c</a:t>
            </a:r>
            <a:r>
              <a:rPr sz="4900" b="1" spc="-155" dirty="0">
                <a:solidFill>
                  <a:srgbClr val="F1F1F0"/>
                </a:solidFill>
                <a:latin typeface="Trebuchet MS"/>
                <a:cs typeface="Trebuchet MS"/>
              </a:rPr>
              <a:t>i</a:t>
            </a:r>
            <a:r>
              <a:rPr sz="4900" b="1" spc="190" dirty="0">
                <a:solidFill>
                  <a:srgbClr val="F1F1F0"/>
                </a:solidFill>
                <a:latin typeface="Trebuchet MS"/>
                <a:cs typeface="Trebuchet MS"/>
              </a:rPr>
              <a:t>o</a:t>
            </a:r>
            <a:r>
              <a:rPr sz="4900" b="1" spc="459" dirty="0">
                <a:solidFill>
                  <a:srgbClr val="F1F1F0"/>
                </a:solidFill>
                <a:latin typeface="Trebuchet MS"/>
                <a:cs typeface="Trebuchet MS"/>
              </a:rPr>
              <a:t>s</a:t>
            </a:r>
            <a:r>
              <a:rPr sz="4900" b="1" spc="-315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4900" b="1" spc="220" dirty="0">
                <a:solidFill>
                  <a:srgbClr val="F1F1F0"/>
                </a:solidFill>
                <a:latin typeface="Trebuchet MS"/>
                <a:cs typeface="Trebuchet MS"/>
              </a:rPr>
              <a:t>y  </a:t>
            </a:r>
            <a:r>
              <a:rPr sz="4900" b="1" spc="229" dirty="0">
                <a:solidFill>
                  <a:srgbClr val="F1F1F0"/>
                </a:solidFill>
                <a:latin typeface="Trebuchet MS"/>
                <a:cs typeface="Trebuchet MS"/>
              </a:rPr>
              <a:t>obstáculos</a:t>
            </a:r>
            <a:endParaRPr sz="4900">
              <a:latin typeface="Trebuchet MS"/>
              <a:cs typeface="Trebuchet MS"/>
            </a:endParaRPr>
          </a:p>
        </p:txBody>
      </p:sp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665501" y="2289368"/>
            <a:ext cx="1476374" cy="1504949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783539" y="6908927"/>
            <a:ext cx="1381124" cy="13811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68485" y="1041493"/>
            <a:ext cx="7258049" cy="3876674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324474" y="5375186"/>
            <a:ext cx="7477125" cy="3962399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742547" y="573515"/>
            <a:ext cx="4238624" cy="4352924"/>
          </a:xfrm>
          <a:prstGeom prst="rect">
            <a:avLst/>
          </a:prstGeom>
        </p:spPr>
      </p:pic>
      <p:grpSp>
        <p:nvGrpSpPr>
          <p:cNvPr id="5" name="object 5"/>
          <p:cNvGrpSpPr/>
          <p:nvPr/>
        </p:nvGrpSpPr>
        <p:grpSpPr>
          <a:xfrm>
            <a:off x="1603133" y="5375186"/>
            <a:ext cx="7323455" cy="3962400"/>
            <a:chOff x="1603133" y="5375186"/>
            <a:chExt cx="7323455" cy="3962400"/>
          </a:xfrm>
        </p:grpSpPr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668486" y="5375186"/>
              <a:ext cx="7258049" cy="3962399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1603133" y="8386012"/>
              <a:ext cx="1344930" cy="19050"/>
            </a:xfrm>
            <a:custGeom>
              <a:avLst/>
              <a:gdLst/>
              <a:ahLst/>
              <a:cxnLst/>
              <a:rect l="l" t="t" r="r" b="b"/>
              <a:pathLst>
                <a:path w="1344930" h="19050">
                  <a:moveTo>
                    <a:pt x="1344364" y="19049"/>
                  </a:moveTo>
                  <a:lnTo>
                    <a:pt x="0" y="19049"/>
                  </a:lnTo>
                  <a:lnTo>
                    <a:pt x="0" y="0"/>
                  </a:lnTo>
                  <a:lnTo>
                    <a:pt x="1344364" y="0"/>
                  </a:lnTo>
                  <a:lnTo>
                    <a:pt x="1344364" y="19049"/>
                  </a:lnTo>
                  <a:close/>
                </a:path>
              </a:pathLst>
            </a:custGeom>
            <a:solidFill>
              <a:srgbClr val="4A537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1590433" y="8125662"/>
            <a:ext cx="137033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20" dirty="0">
                <a:solidFill>
                  <a:srgbClr val="4A5370"/>
                </a:solidFill>
                <a:latin typeface="Trebuchet MS"/>
                <a:cs typeface="Trebuchet MS"/>
                <a:hlinkClick r:id="rId6" action="ppaction://hlinksldjump"/>
              </a:rPr>
              <a:t>Volvr</a:t>
            </a:r>
            <a:r>
              <a:rPr sz="1800" spc="-105" dirty="0">
                <a:solidFill>
                  <a:srgbClr val="4A5370"/>
                </a:solidFill>
                <a:latin typeface="Trebuchet MS"/>
                <a:cs typeface="Trebuchet MS"/>
                <a:hlinkClick r:id="rId6" action="ppaction://hlinksldjump"/>
              </a:rPr>
              <a:t> </a:t>
            </a:r>
            <a:r>
              <a:rPr sz="1800" spc="25" dirty="0">
                <a:solidFill>
                  <a:srgbClr val="4A5370"/>
                </a:solidFill>
                <a:latin typeface="Trebuchet MS"/>
                <a:cs typeface="Trebuchet MS"/>
                <a:hlinkClick r:id="rId6" action="ppaction://hlinksldjump"/>
              </a:rPr>
              <a:t>a</a:t>
            </a:r>
            <a:r>
              <a:rPr sz="1800" spc="-100" dirty="0">
                <a:solidFill>
                  <a:srgbClr val="4A5370"/>
                </a:solidFill>
                <a:latin typeface="Trebuchet MS"/>
                <a:cs typeface="Trebuchet MS"/>
                <a:hlinkClick r:id="rId6" action="ppaction://hlinksldjump"/>
              </a:rPr>
              <a:t> </a:t>
            </a:r>
            <a:r>
              <a:rPr sz="1800" spc="5" dirty="0">
                <a:solidFill>
                  <a:srgbClr val="4A5370"/>
                </a:solidFill>
                <a:latin typeface="Trebuchet MS"/>
                <a:cs typeface="Trebuchet MS"/>
                <a:hlinkClick r:id="rId6" action="ppaction://hlinksldjump"/>
              </a:rPr>
              <a:t>Inicio</a:t>
            </a:r>
            <a:endParaRPr sz="1800">
              <a:latin typeface="Trebuchet MS"/>
              <a:cs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496898" y="5495860"/>
            <a:ext cx="3432175" cy="1701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pc="315" dirty="0">
                <a:solidFill>
                  <a:srgbClr val="535353"/>
                </a:solidFill>
              </a:rPr>
              <a:t>X</a:t>
            </a:r>
            <a:r>
              <a:rPr spc="105" dirty="0">
                <a:solidFill>
                  <a:srgbClr val="535353"/>
                </a:solidFill>
              </a:rPr>
              <a:t>P</a:t>
            </a:r>
            <a:r>
              <a:rPr spc="65" dirty="0">
                <a:solidFill>
                  <a:srgbClr val="535353"/>
                </a:solidFill>
              </a:rPr>
              <a:t>R</a:t>
            </a:r>
            <a:r>
              <a:rPr spc="-350" dirty="0">
                <a:solidFill>
                  <a:srgbClr val="535353"/>
                </a:solidFill>
              </a:rPr>
              <a:t> </a:t>
            </a:r>
            <a:r>
              <a:rPr spc="10" dirty="0">
                <a:solidFill>
                  <a:srgbClr val="535353"/>
                </a:solidFill>
              </a:rPr>
              <a:t>U</a:t>
            </a:r>
            <a:r>
              <a:rPr spc="680" dirty="0">
                <a:solidFill>
                  <a:srgbClr val="535353"/>
                </a:solidFill>
              </a:rPr>
              <a:t>C</a:t>
            </a:r>
            <a:r>
              <a:rPr spc="365" dirty="0">
                <a:solidFill>
                  <a:srgbClr val="535353"/>
                </a:solidFill>
              </a:rPr>
              <a:t>A</a:t>
            </a:r>
            <a:r>
              <a:rPr spc="195" dirty="0">
                <a:solidFill>
                  <a:srgbClr val="535353"/>
                </a:solidFill>
              </a:rPr>
              <a:t>B</a:t>
            </a:r>
          </a:p>
          <a:p>
            <a:pPr marL="165735" algn="ctr">
              <a:lnSpc>
                <a:spcPct val="100000"/>
              </a:lnSpc>
            </a:pPr>
            <a:r>
              <a:rPr spc="254" dirty="0">
                <a:solidFill>
                  <a:srgbClr val="535353"/>
                </a:solidFill>
              </a:rPr>
              <a:t>Guayana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021837" y="1668678"/>
            <a:ext cx="2543174" cy="25145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27882" y="6385580"/>
            <a:ext cx="523874" cy="523874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27882" y="1953549"/>
            <a:ext cx="523874" cy="523874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27882" y="8286003"/>
            <a:ext cx="523874" cy="523874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27882" y="4169564"/>
            <a:ext cx="523874" cy="523874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1681287" y="1262304"/>
            <a:ext cx="4391024" cy="4257674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419264" y="6164964"/>
            <a:ext cx="6572249" cy="3305174"/>
          </a:xfrm>
          <a:prstGeom prst="rect">
            <a:avLst/>
          </a:prstGeom>
        </p:spPr>
      </p:pic>
      <p:sp>
        <p:nvSpPr>
          <p:cNvPr id="8" name="object 8"/>
          <p:cNvSpPr/>
          <p:nvPr/>
        </p:nvSpPr>
        <p:spPr>
          <a:xfrm>
            <a:off x="1603133" y="8386016"/>
            <a:ext cx="1344930" cy="19050"/>
          </a:xfrm>
          <a:custGeom>
            <a:avLst/>
            <a:gdLst/>
            <a:ahLst/>
            <a:cxnLst/>
            <a:rect l="l" t="t" r="r" b="b"/>
            <a:pathLst>
              <a:path w="1344930" h="19050">
                <a:moveTo>
                  <a:pt x="1344364" y="19049"/>
                </a:moveTo>
                <a:lnTo>
                  <a:pt x="0" y="19049"/>
                </a:lnTo>
                <a:lnTo>
                  <a:pt x="0" y="0"/>
                </a:lnTo>
                <a:lnTo>
                  <a:pt x="1344364" y="0"/>
                </a:lnTo>
                <a:lnTo>
                  <a:pt x="1344364" y="19049"/>
                </a:lnTo>
                <a:close/>
              </a:path>
            </a:pathLst>
          </a:custGeom>
          <a:solidFill>
            <a:srgbClr val="4A537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2776498" y="528005"/>
            <a:ext cx="6613525" cy="863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160" dirty="0"/>
              <a:t>XPR</a:t>
            </a:r>
            <a:r>
              <a:rPr spc="-390" dirty="0"/>
              <a:t> </a:t>
            </a:r>
            <a:r>
              <a:rPr spc="315" dirty="0"/>
              <a:t>UCAB</a:t>
            </a:r>
            <a:r>
              <a:rPr spc="-385" dirty="0"/>
              <a:t> </a:t>
            </a:r>
            <a:r>
              <a:rPr spc="254" dirty="0"/>
              <a:t>Guayana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2012098" y="1912273"/>
            <a:ext cx="7515859" cy="7715250"/>
          </a:xfrm>
          <a:prstGeom prst="rect">
            <a:avLst/>
          </a:prstGeom>
        </p:spPr>
        <p:txBody>
          <a:bodyPr vert="horz" wrap="square" lIns="0" tIns="35560" rIns="0" bIns="0" rtlCol="0">
            <a:spAutoFit/>
          </a:bodyPr>
          <a:lstStyle/>
          <a:p>
            <a:pPr marL="12700" marR="346075" algn="just">
              <a:lnSpc>
                <a:spcPts val="3900"/>
              </a:lnSpc>
              <a:spcBef>
                <a:spcPts val="280"/>
              </a:spcBef>
            </a:pPr>
            <a:r>
              <a:rPr sz="3300" spc="70" dirty="0">
                <a:solidFill>
                  <a:srgbClr val="FFFFFF"/>
                </a:solidFill>
                <a:latin typeface="Trebuchet MS"/>
                <a:cs typeface="Trebuchet MS"/>
              </a:rPr>
              <a:t>Aplicación</a:t>
            </a:r>
            <a:r>
              <a:rPr sz="3300" spc="-13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300" spc="155" dirty="0">
                <a:solidFill>
                  <a:srgbClr val="FFFFFF"/>
                </a:solidFill>
                <a:latin typeface="Trebuchet MS"/>
                <a:cs typeface="Trebuchet MS"/>
              </a:rPr>
              <a:t>de</a:t>
            </a:r>
            <a:r>
              <a:rPr sz="3300" spc="-12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300" spc="140" dirty="0">
                <a:solidFill>
                  <a:srgbClr val="FFFFFF"/>
                </a:solidFill>
                <a:latin typeface="Trebuchet MS"/>
                <a:cs typeface="Trebuchet MS"/>
              </a:rPr>
              <a:t>Proceso</a:t>
            </a:r>
            <a:r>
              <a:rPr sz="3300" spc="-12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300" spc="155" dirty="0">
                <a:solidFill>
                  <a:srgbClr val="FFFFFF"/>
                </a:solidFill>
                <a:latin typeface="Trebuchet MS"/>
                <a:cs typeface="Trebuchet MS"/>
              </a:rPr>
              <a:t>de</a:t>
            </a:r>
            <a:r>
              <a:rPr sz="3300" spc="-12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300" spc="70" dirty="0">
                <a:solidFill>
                  <a:srgbClr val="FFFFFF"/>
                </a:solidFill>
                <a:latin typeface="Trebuchet MS"/>
                <a:cs typeface="Trebuchet MS"/>
              </a:rPr>
              <a:t>Innovación </a:t>
            </a:r>
            <a:r>
              <a:rPr sz="3300" spc="-99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300" spc="80" dirty="0">
                <a:solidFill>
                  <a:srgbClr val="FFFFFF"/>
                </a:solidFill>
                <a:latin typeface="Trebuchet MS"/>
                <a:cs typeface="Trebuchet MS"/>
              </a:rPr>
              <a:t>en </a:t>
            </a:r>
            <a:r>
              <a:rPr sz="3300" spc="60" dirty="0">
                <a:solidFill>
                  <a:srgbClr val="FFFFFF"/>
                </a:solidFill>
                <a:latin typeface="Trebuchet MS"/>
                <a:cs typeface="Trebuchet MS"/>
              </a:rPr>
              <a:t>Marketing para </a:t>
            </a:r>
            <a:r>
              <a:rPr sz="3300" spc="-30" dirty="0">
                <a:solidFill>
                  <a:srgbClr val="FFFFFF"/>
                </a:solidFill>
                <a:latin typeface="Trebuchet MS"/>
                <a:cs typeface="Trebuchet MS"/>
              </a:rPr>
              <a:t>visibilizar </a:t>
            </a:r>
            <a:r>
              <a:rPr sz="3300" spc="-95" dirty="0">
                <a:solidFill>
                  <a:srgbClr val="FFFFFF"/>
                </a:solidFill>
                <a:latin typeface="Trebuchet MS"/>
                <a:cs typeface="Trebuchet MS"/>
              </a:rPr>
              <a:t>la </a:t>
            </a:r>
            <a:r>
              <a:rPr sz="3300" spc="195" dirty="0">
                <a:solidFill>
                  <a:srgbClr val="FFFFFF"/>
                </a:solidFill>
                <a:latin typeface="Trebuchet MS"/>
                <a:cs typeface="Trebuchet MS"/>
              </a:rPr>
              <a:t>UCAB </a:t>
            </a:r>
            <a:r>
              <a:rPr sz="3300" spc="-9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300" spc="204" dirty="0">
                <a:solidFill>
                  <a:srgbClr val="FFFFFF"/>
                </a:solidFill>
                <a:latin typeface="Trebuchet MS"/>
                <a:cs typeface="Trebuchet MS"/>
              </a:rPr>
              <a:t>como</a:t>
            </a:r>
            <a:r>
              <a:rPr sz="3300" spc="-12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300" spc="95" dirty="0">
                <a:solidFill>
                  <a:srgbClr val="FFFFFF"/>
                </a:solidFill>
                <a:latin typeface="Trebuchet MS"/>
                <a:cs typeface="Trebuchet MS"/>
              </a:rPr>
              <a:t>marca</a:t>
            </a:r>
            <a:endParaRPr sz="3300" dirty="0">
              <a:latin typeface="Trebuchet MS"/>
              <a:cs typeface="Trebuchet MS"/>
            </a:endParaRPr>
          </a:p>
          <a:p>
            <a:pPr marL="12700" marR="5080">
              <a:lnSpc>
                <a:spcPct val="115500"/>
              </a:lnSpc>
              <a:spcBef>
                <a:spcPts val="3375"/>
              </a:spcBef>
            </a:pPr>
            <a:r>
              <a:rPr sz="3300" spc="25" dirty="0">
                <a:solidFill>
                  <a:srgbClr val="FFFFFF"/>
                </a:solidFill>
                <a:latin typeface="Trebuchet MS"/>
                <a:cs typeface="Trebuchet MS"/>
              </a:rPr>
              <a:t>Referencia</a:t>
            </a:r>
            <a:r>
              <a:rPr sz="3300" spc="-13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300" spc="50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3300" spc="-13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300" spc="204" dirty="0">
                <a:solidFill>
                  <a:srgbClr val="FFFFFF"/>
                </a:solidFill>
                <a:latin typeface="Trebuchet MS"/>
                <a:cs typeface="Trebuchet MS"/>
              </a:rPr>
              <a:t>3</a:t>
            </a:r>
            <a:r>
              <a:rPr sz="3300" spc="-13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300" spc="150" dirty="0">
                <a:solidFill>
                  <a:srgbClr val="FFFFFF"/>
                </a:solidFill>
                <a:latin typeface="Trebuchet MS"/>
                <a:cs typeface="Trebuchet MS"/>
              </a:rPr>
              <a:t>de</a:t>
            </a:r>
            <a:r>
              <a:rPr sz="3300" spc="-13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300" spc="35" dirty="0">
                <a:solidFill>
                  <a:srgbClr val="FFFFFF"/>
                </a:solidFill>
                <a:latin typeface="Trebuchet MS"/>
                <a:cs typeface="Trebuchet MS"/>
              </a:rPr>
              <a:t>las</a:t>
            </a:r>
            <a:r>
              <a:rPr sz="3300" spc="-13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300" spc="330" dirty="0">
                <a:solidFill>
                  <a:srgbClr val="FFFFFF"/>
                </a:solidFill>
                <a:latin typeface="Trebuchet MS"/>
                <a:cs typeface="Trebuchet MS"/>
              </a:rPr>
              <a:t>4C</a:t>
            </a:r>
            <a:r>
              <a:rPr sz="3300" spc="-13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300" spc="20" dirty="0">
                <a:solidFill>
                  <a:srgbClr val="FFFFFF"/>
                </a:solidFill>
                <a:latin typeface="Trebuchet MS"/>
                <a:cs typeface="Trebuchet MS"/>
              </a:rPr>
              <a:t>del</a:t>
            </a:r>
            <a:r>
              <a:rPr sz="3300" spc="-13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300" spc="-5" dirty="0">
                <a:solidFill>
                  <a:srgbClr val="FFFFFF"/>
                </a:solidFill>
                <a:latin typeface="Trebuchet MS"/>
                <a:cs typeface="Trebuchet MS"/>
              </a:rPr>
              <a:t>Marketing: </a:t>
            </a:r>
            <a:r>
              <a:rPr sz="3300" spc="-9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300" spc="55" dirty="0">
                <a:solidFill>
                  <a:srgbClr val="FFFFFF"/>
                </a:solidFill>
                <a:latin typeface="Trebuchet MS"/>
                <a:cs typeface="Trebuchet MS"/>
              </a:rPr>
              <a:t>consumidor, </a:t>
            </a:r>
            <a:r>
              <a:rPr sz="3300" spc="105" dirty="0">
                <a:solidFill>
                  <a:srgbClr val="FFFFFF"/>
                </a:solidFill>
                <a:latin typeface="Trebuchet MS"/>
                <a:cs typeface="Trebuchet MS"/>
              </a:rPr>
              <a:t>comunicación </a:t>
            </a:r>
            <a:r>
              <a:rPr sz="3300" spc="204" dirty="0">
                <a:solidFill>
                  <a:srgbClr val="FFFFFF"/>
                </a:solidFill>
                <a:latin typeface="Trebuchet MS"/>
                <a:cs typeface="Trebuchet MS"/>
              </a:rPr>
              <a:t>y </a:t>
            </a:r>
            <a:r>
              <a:rPr sz="3300" spc="2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300" spc="70" dirty="0">
                <a:solidFill>
                  <a:srgbClr val="FFFFFF"/>
                </a:solidFill>
                <a:latin typeface="Trebuchet MS"/>
                <a:cs typeface="Trebuchet MS"/>
              </a:rPr>
              <a:t>conveniencia</a:t>
            </a:r>
            <a:endParaRPr sz="3300" dirty="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3750" dirty="0">
              <a:latin typeface="Trebuchet MS"/>
              <a:cs typeface="Trebuchet MS"/>
            </a:endParaRPr>
          </a:p>
          <a:p>
            <a:pPr marL="12700" marR="138430">
              <a:lnSpc>
                <a:spcPts val="3900"/>
              </a:lnSpc>
            </a:pPr>
            <a:r>
              <a:rPr sz="3300" spc="65" dirty="0">
                <a:solidFill>
                  <a:srgbClr val="FFFFFF"/>
                </a:solidFill>
                <a:latin typeface="Trebuchet MS"/>
                <a:cs typeface="Trebuchet MS"/>
              </a:rPr>
              <a:t>Experiencias</a:t>
            </a:r>
            <a:r>
              <a:rPr sz="3300" spc="-13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300" spc="80" dirty="0">
                <a:solidFill>
                  <a:srgbClr val="FFFFFF"/>
                </a:solidFill>
                <a:latin typeface="Trebuchet MS"/>
                <a:cs typeface="Trebuchet MS"/>
              </a:rPr>
              <a:t>en</a:t>
            </a:r>
            <a:r>
              <a:rPr sz="3300" spc="-13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300" spc="155" dirty="0">
                <a:solidFill>
                  <a:srgbClr val="FFFFFF"/>
                </a:solidFill>
                <a:latin typeface="Trebuchet MS"/>
                <a:cs typeface="Trebuchet MS"/>
              </a:rPr>
              <a:t>espacios</a:t>
            </a:r>
            <a:r>
              <a:rPr sz="3300" spc="-13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300" spc="195" dirty="0">
                <a:solidFill>
                  <a:srgbClr val="FFFFFF"/>
                </a:solidFill>
                <a:latin typeface="Trebuchet MS"/>
                <a:cs typeface="Trebuchet MS"/>
              </a:rPr>
              <a:t>UCAB</a:t>
            </a:r>
            <a:r>
              <a:rPr sz="3300" spc="-13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300" spc="80" dirty="0">
                <a:solidFill>
                  <a:srgbClr val="FFFFFF"/>
                </a:solidFill>
                <a:latin typeface="Trebuchet MS"/>
                <a:cs typeface="Trebuchet MS"/>
              </a:rPr>
              <a:t>en</a:t>
            </a:r>
            <a:r>
              <a:rPr sz="3300" spc="-13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300" spc="85" dirty="0">
                <a:solidFill>
                  <a:srgbClr val="FFFFFF"/>
                </a:solidFill>
                <a:latin typeface="Trebuchet MS"/>
                <a:cs typeface="Trebuchet MS"/>
              </a:rPr>
              <a:t>los </a:t>
            </a:r>
            <a:r>
              <a:rPr sz="3300" spc="-9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300" spc="85" dirty="0">
                <a:solidFill>
                  <a:srgbClr val="FFFFFF"/>
                </a:solidFill>
                <a:latin typeface="Trebuchet MS"/>
                <a:cs typeface="Trebuchet MS"/>
              </a:rPr>
              <a:t>cuales </a:t>
            </a:r>
            <a:r>
              <a:rPr sz="3300" spc="195" dirty="0">
                <a:solidFill>
                  <a:srgbClr val="FFFFFF"/>
                </a:solidFill>
                <a:latin typeface="Trebuchet MS"/>
                <a:cs typeface="Trebuchet MS"/>
              </a:rPr>
              <a:t>se </a:t>
            </a:r>
            <a:r>
              <a:rPr sz="3300" spc="30" dirty="0">
                <a:solidFill>
                  <a:srgbClr val="FFFFFF"/>
                </a:solidFill>
                <a:latin typeface="Trebuchet MS"/>
                <a:cs typeface="Trebuchet MS"/>
              </a:rPr>
              <a:t>desarrollan </a:t>
            </a:r>
            <a:r>
              <a:rPr sz="3300" spc="40" dirty="0">
                <a:solidFill>
                  <a:srgbClr val="FFFFFF"/>
                </a:solidFill>
                <a:latin typeface="Trebuchet MS"/>
                <a:cs typeface="Trebuchet MS"/>
              </a:rPr>
              <a:t>las </a:t>
            </a:r>
            <a:r>
              <a:rPr sz="3300" spc="85" dirty="0">
                <a:solidFill>
                  <a:srgbClr val="FFFFFF"/>
                </a:solidFill>
                <a:latin typeface="Trebuchet MS"/>
                <a:cs typeface="Trebuchet MS"/>
              </a:rPr>
              <a:t>actividades </a:t>
            </a:r>
            <a:r>
              <a:rPr sz="3300" spc="9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300" spc="130" dirty="0">
                <a:solidFill>
                  <a:srgbClr val="FFFFFF"/>
                </a:solidFill>
                <a:latin typeface="Trebuchet MS"/>
                <a:cs typeface="Trebuchet MS"/>
              </a:rPr>
              <a:t>académicas</a:t>
            </a:r>
            <a:r>
              <a:rPr sz="3300" spc="-12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300" spc="155" dirty="0">
                <a:solidFill>
                  <a:srgbClr val="FFFFFF"/>
                </a:solidFill>
                <a:latin typeface="Trebuchet MS"/>
                <a:cs typeface="Trebuchet MS"/>
              </a:rPr>
              <a:t>de</a:t>
            </a:r>
            <a:r>
              <a:rPr sz="3300" spc="-1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300" spc="145" dirty="0">
                <a:solidFill>
                  <a:srgbClr val="FFFFFF"/>
                </a:solidFill>
                <a:latin typeface="Trebuchet MS"/>
                <a:cs typeface="Trebuchet MS"/>
              </a:rPr>
              <a:t>cada</a:t>
            </a:r>
            <a:r>
              <a:rPr sz="3300" spc="-1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300" spc="20" dirty="0">
                <a:solidFill>
                  <a:srgbClr val="FFFFFF"/>
                </a:solidFill>
                <a:latin typeface="Trebuchet MS"/>
                <a:cs typeface="Trebuchet MS"/>
              </a:rPr>
              <a:t>carrera</a:t>
            </a:r>
            <a:endParaRPr sz="3300" dirty="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3350" dirty="0">
              <a:latin typeface="Trebuchet MS"/>
              <a:cs typeface="Trebuchet MS"/>
            </a:endParaRPr>
          </a:p>
          <a:p>
            <a:pPr marL="12700" marR="516890">
              <a:lnSpc>
                <a:spcPts val="3900"/>
              </a:lnSpc>
              <a:tabLst>
                <a:tab pos="2778760" algn="l"/>
              </a:tabLst>
            </a:pPr>
            <a:r>
              <a:rPr sz="3300" spc="170" dirty="0">
                <a:solidFill>
                  <a:srgbClr val="FFFFFF"/>
                </a:solidFill>
                <a:latin typeface="Trebuchet MS"/>
                <a:cs typeface="Trebuchet MS"/>
              </a:rPr>
              <a:t>Uso</a:t>
            </a:r>
            <a:r>
              <a:rPr sz="3300" spc="-12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300" spc="155" dirty="0">
                <a:solidFill>
                  <a:srgbClr val="FFFFFF"/>
                </a:solidFill>
                <a:latin typeface="Trebuchet MS"/>
                <a:cs typeface="Trebuchet MS"/>
              </a:rPr>
              <a:t>de</a:t>
            </a:r>
            <a:r>
              <a:rPr sz="3300" spc="-12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300" spc="75" dirty="0">
                <a:solidFill>
                  <a:srgbClr val="FFFFFF"/>
                </a:solidFill>
                <a:latin typeface="Trebuchet MS"/>
                <a:cs typeface="Trebuchet MS"/>
              </a:rPr>
              <a:t>tecnologías</a:t>
            </a:r>
            <a:r>
              <a:rPr sz="3300" spc="-12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300" spc="25" dirty="0">
                <a:solidFill>
                  <a:srgbClr val="FFFFFF"/>
                </a:solidFill>
                <a:latin typeface="Trebuchet MS"/>
                <a:cs typeface="Trebuchet MS"/>
              </a:rPr>
              <a:t>digitales</a:t>
            </a:r>
            <a:r>
              <a:rPr sz="3300" spc="-12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300" spc="204" dirty="0">
                <a:solidFill>
                  <a:srgbClr val="FFFFFF"/>
                </a:solidFill>
                <a:latin typeface="Trebuchet MS"/>
                <a:cs typeface="Trebuchet MS"/>
              </a:rPr>
              <a:t>y</a:t>
            </a:r>
            <a:r>
              <a:rPr sz="3300" spc="-12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300" spc="120" dirty="0">
                <a:solidFill>
                  <a:srgbClr val="FFFFFF"/>
                </a:solidFill>
                <a:latin typeface="Trebuchet MS"/>
                <a:cs typeface="Trebuchet MS"/>
              </a:rPr>
              <a:t>redes </a:t>
            </a:r>
            <a:r>
              <a:rPr sz="3300" spc="-9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300" spc="95" dirty="0">
                <a:solidFill>
                  <a:srgbClr val="FFFFFF"/>
                </a:solidFill>
                <a:latin typeface="Trebuchet MS"/>
                <a:cs typeface="Trebuchet MS"/>
              </a:rPr>
              <a:t>sociales</a:t>
            </a:r>
            <a:r>
              <a:rPr sz="3300" spc="-10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300" spc="60" dirty="0">
                <a:solidFill>
                  <a:srgbClr val="FFFFFF"/>
                </a:solidFill>
                <a:latin typeface="Trebuchet MS"/>
                <a:cs typeface="Trebuchet MS"/>
              </a:rPr>
              <a:t>para	</a:t>
            </a:r>
            <a:r>
              <a:rPr sz="3300" spc="-5" dirty="0">
                <a:solidFill>
                  <a:srgbClr val="FFFFFF"/>
                </a:solidFill>
                <a:latin typeface="Trebuchet MS"/>
                <a:cs typeface="Trebuchet MS"/>
              </a:rPr>
              <a:t>atraer </a:t>
            </a:r>
            <a:r>
              <a:rPr sz="3300" spc="45" dirty="0">
                <a:solidFill>
                  <a:srgbClr val="FFFFFF"/>
                </a:solidFill>
                <a:latin typeface="Trebuchet MS"/>
                <a:cs typeface="Trebuchet MS"/>
              </a:rPr>
              <a:t>clientes </a:t>
            </a:r>
            <a:r>
              <a:rPr sz="3300" spc="5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300" spc="30" dirty="0">
                <a:solidFill>
                  <a:srgbClr val="FFFFFF"/>
                </a:solidFill>
                <a:latin typeface="Trebuchet MS"/>
                <a:cs typeface="Trebuchet MS"/>
              </a:rPr>
              <a:t>(bachilleres</a:t>
            </a:r>
            <a:r>
              <a:rPr sz="3300" spc="-12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300" spc="204" dirty="0">
                <a:solidFill>
                  <a:srgbClr val="FFFFFF"/>
                </a:solidFill>
                <a:latin typeface="Trebuchet MS"/>
                <a:cs typeface="Trebuchet MS"/>
              </a:rPr>
              <a:t>y</a:t>
            </a:r>
            <a:r>
              <a:rPr sz="3300" spc="-1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300" spc="235" dirty="0">
                <a:solidFill>
                  <a:srgbClr val="FFFFFF"/>
                </a:solidFill>
                <a:latin typeface="Trebuchet MS"/>
                <a:cs typeface="Trebuchet MS"/>
              </a:rPr>
              <a:t>sus</a:t>
            </a:r>
            <a:r>
              <a:rPr sz="3300" spc="-12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300" spc="75" dirty="0">
                <a:solidFill>
                  <a:srgbClr val="FFFFFF"/>
                </a:solidFill>
                <a:latin typeface="Trebuchet MS"/>
                <a:cs typeface="Trebuchet MS"/>
              </a:rPr>
              <a:t>representantes)</a:t>
            </a:r>
            <a:endParaRPr sz="3300" dirty="0">
              <a:latin typeface="Trebuchet MS"/>
              <a:cs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603133" y="8386016"/>
            <a:ext cx="1344930" cy="19050"/>
          </a:xfrm>
          <a:custGeom>
            <a:avLst/>
            <a:gdLst/>
            <a:ahLst/>
            <a:cxnLst/>
            <a:rect l="l" t="t" r="r" b="b"/>
            <a:pathLst>
              <a:path w="1344930" h="19050">
                <a:moveTo>
                  <a:pt x="1344364" y="19049"/>
                </a:moveTo>
                <a:lnTo>
                  <a:pt x="0" y="19049"/>
                </a:lnTo>
                <a:lnTo>
                  <a:pt x="0" y="0"/>
                </a:lnTo>
                <a:lnTo>
                  <a:pt x="1344364" y="0"/>
                </a:lnTo>
                <a:lnTo>
                  <a:pt x="1344364" y="19049"/>
                </a:lnTo>
                <a:close/>
              </a:path>
            </a:pathLst>
          </a:custGeom>
          <a:solidFill>
            <a:srgbClr val="4A537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013970" y="6678955"/>
            <a:ext cx="523874" cy="523874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013970" y="7763670"/>
            <a:ext cx="523874" cy="523874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013970" y="8922452"/>
            <a:ext cx="523874" cy="523874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91486" y="810824"/>
            <a:ext cx="9667874" cy="5172074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500501" y="2144817"/>
            <a:ext cx="7195897" cy="3857624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3503349" y="6637680"/>
            <a:ext cx="10362565" cy="32092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300" spc="130" dirty="0">
                <a:solidFill>
                  <a:srgbClr val="FFFFFF"/>
                </a:solidFill>
                <a:latin typeface="Trebuchet MS"/>
                <a:cs typeface="Trebuchet MS"/>
              </a:rPr>
              <a:t>Asesorías</a:t>
            </a:r>
            <a:r>
              <a:rPr sz="3300" spc="-1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300" spc="95" dirty="0">
                <a:solidFill>
                  <a:srgbClr val="FFFFFF"/>
                </a:solidFill>
                <a:latin typeface="Trebuchet MS"/>
                <a:cs typeface="Trebuchet MS"/>
              </a:rPr>
              <a:t>acerca</a:t>
            </a:r>
            <a:r>
              <a:rPr sz="3300" spc="-114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300" spc="155" dirty="0">
                <a:solidFill>
                  <a:srgbClr val="FFFFFF"/>
                </a:solidFill>
                <a:latin typeface="Trebuchet MS"/>
                <a:cs typeface="Trebuchet MS"/>
              </a:rPr>
              <a:t>de</a:t>
            </a:r>
            <a:r>
              <a:rPr sz="3300" spc="-1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300" spc="40" dirty="0">
                <a:solidFill>
                  <a:srgbClr val="FFFFFF"/>
                </a:solidFill>
                <a:latin typeface="Trebuchet MS"/>
                <a:cs typeface="Trebuchet MS"/>
              </a:rPr>
              <a:t>las</a:t>
            </a:r>
            <a:r>
              <a:rPr sz="3300" spc="-114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300" spc="105" dirty="0">
                <a:solidFill>
                  <a:srgbClr val="FFFFFF"/>
                </a:solidFill>
                <a:latin typeface="Trebuchet MS"/>
                <a:cs typeface="Trebuchet MS"/>
              </a:rPr>
              <a:t>oportunidades</a:t>
            </a:r>
            <a:r>
              <a:rPr sz="3300" spc="-1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300" spc="155" dirty="0">
                <a:solidFill>
                  <a:srgbClr val="FFFFFF"/>
                </a:solidFill>
                <a:latin typeface="Trebuchet MS"/>
                <a:cs typeface="Trebuchet MS"/>
              </a:rPr>
              <a:t>de</a:t>
            </a:r>
            <a:r>
              <a:rPr sz="3300" spc="-114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300" spc="100" dirty="0">
                <a:solidFill>
                  <a:srgbClr val="FFFFFF"/>
                </a:solidFill>
                <a:latin typeface="Trebuchet MS"/>
                <a:cs typeface="Trebuchet MS"/>
              </a:rPr>
              <a:t>estudio</a:t>
            </a:r>
            <a:endParaRPr sz="33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39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</a:pPr>
            <a:r>
              <a:rPr sz="3300" spc="65" dirty="0">
                <a:solidFill>
                  <a:srgbClr val="FFFFFF"/>
                </a:solidFill>
                <a:latin typeface="Trebuchet MS"/>
                <a:cs typeface="Trebuchet MS"/>
              </a:rPr>
              <a:t>Preinscripción</a:t>
            </a:r>
            <a:r>
              <a:rPr sz="3300" spc="-14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300" spc="80" dirty="0">
                <a:solidFill>
                  <a:srgbClr val="FFFFFF"/>
                </a:solidFill>
                <a:latin typeface="Trebuchet MS"/>
                <a:cs typeface="Trebuchet MS"/>
              </a:rPr>
              <a:t>en</a:t>
            </a:r>
            <a:r>
              <a:rPr sz="3300" spc="-14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300" spc="-50" dirty="0">
                <a:solidFill>
                  <a:srgbClr val="FFFFFF"/>
                </a:solidFill>
                <a:latin typeface="Trebuchet MS"/>
                <a:cs typeface="Trebuchet MS"/>
              </a:rPr>
              <a:t>línea</a:t>
            </a:r>
            <a:endParaRPr sz="33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4150">
              <a:latin typeface="Trebuchet MS"/>
              <a:cs typeface="Trebuchet MS"/>
            </a:endParaRPr>
          </a:p>
          <a:p>
            <a:pPr marL="12700" marR="5080">
              <a:lnSpc>
                <a:spcPts val="3900"/>
              </a:lnSpc>
              <a:spcBef>
                <a:spcPts val="5"/>
              </a:spcBef>
            </a:pPr>
            <a:r>
              <a:rPr sz="3300" spc="70" dirty="0">
                <a:solidFill>
                  <a:srgbClr val="FFFFFF"/>
                </a:solidFill>
                <a:latin typeface="Trebuchet MS"/>
                <a:cs typeface="Trebuchet MS"/>
              </a:rPr>
              <a:t>Prueba</a:t>
            </a:r>
            <a:r>
              <a:rPr sz="3300" spc="-12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300" spc="155" dirty="0">
                <a:solidFill>
                  <a:srgbClr val="FFFFFF"/>
                </a:solidFill>
                <a:latin typeface="Trebuchet MS"/>
                <a:cs typeface="Trebuchet MS"/>
              </a:rPr>
              <a:t>de</a:t>
            </a:r>
            <a:r>
              <a:rPr sz="3300" spc="-1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300" spc="95" dirty="0">
                <a:solidFill>
                  <a:srgbClr val="FFFFFF"/>
                </a:solidFill>
                <a:latin typeface="Trebuchet MS"/>
                <a:cs typeface="Trebuchet MS"/>
              </a:rPr>
              <a:t>conocimiento</a:t>
            </a:r>
            <a:r>
              <a:rPr sz="3300" spc="-12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300" spc="60" dirty="0">
                <a:solidFill>
                  <a:srgbClr val="FFFFFF"/>
                </a:solidFill>
                <a:latin typeface="Trebuchet MS"/>
                <a:cs typeface="Trebuchet MS"/>
              </a:rPr>
              <a:t>para</a:t>
            </a:r>
            <a:r>
              <a:rPr sz="3300" spc="-1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300" spc="95" dirty="0">
                <a:solidFill>
                  <a:srgbClr val="FFFFFF"/>
                </a:solidFill>
                <a:latin typeface="Trebuchet MS"/>
                <a:cs typeface="Trebuchet MS"/>
              </a:rPr>
              <a:t>admisión</a:t>
            </a:r>
            <a:r>
              <a:rPr sz="3300" spc="-1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300" spc="80" dirty="0">
                <a:solidFill>
                  <a:srgbClr val="FFFFFF"/>
                </a:solidFill>
                <a:latin typeface="Trebuchet MS"/>
                <a:cs typeface="Trebuchet MS"/>
              </a:rPr>
              <a:t>disponible</a:t>
            </a:r>
            <a:r>
              <a:rPr sz="3300" spc="-12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300" spc="80" dirty="0">
                <a:solidFill>
                  <a:srgbClr val="FFFFFF"/>
                </a:solidFill>
                <a:latin typeface="Trebuchet MS"/>
                <a:cs typeface="Trebuchet MS"/>
              </a:rPr>
              <a:t>en </a:t>
            </a:r>
            <a:r>
              <a:rPr sz="3300" spc="-9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300" spc="55" dirty="0">
                <a:solidFill>
                  <a:srgbClr val="FFFFFF"/>
                </a:solidFill>
                <a:latin typeface="Trebuchet MS"/>
                <a:cs typeface="Trebuchet MS"/>
              </a:rPr>
              <a:t>plataformas</a:t>
            </a:r>
            <a:r>
              <a:rPr sz="3300" spc="-12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300" spc="25" dirty="0">
                <a:solidFill>
                  <a:srgbClr val="FFFFFF"/>
                </a:solidFill>
                <a:latin typeface="Trebuchet MS"/>
                <a:cs typeface="Trebuchet MS"/>
              </a:rPr>
              <a:t>digitales</a:t>
            </a:r>
            <a:endParaRPr sz="3300">
              <a:latin typeface="Trebuchet MS"/>
              <a:cs typeface="Trebuchet MS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0088245">
              <a:lnSpc>
                <a:spcPct val="100000"/>
              </a:lnSpc>
              <a:spcBef>
                <a:spcPts val="100"/>
              </a:spcBef>
            </a:pPr>
            <a:r>
              <a:rPr spc="160" dirty="0"/>
              <a:t>XPR</a:t>
            </a:r>
            <a:r>
              <a:rPr spc="-390" dirty="0"/>
              <a:t> </a:t>
            </a:r>
            <a:r>
              <a:rPr spc="315" dirty="0"/>
              <a:t>UCAB</a:t>
            </a:r>
            <a:r>
              <a:rPr spc="-385" dirty="0"/>
              <a:t> </a:t>
            </a:r>
            <a:r>
              <a:rPr spc="254" dirty="0"/>
              <a:t>Guayana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"/>
            <a:ext cx="18288000" cy="2990850"/>
          </a:xfrm>
          <a:custGeom>
            <a:avLst/>
            <a:gdLst/>
            <a:ahLst/>
            <a:cxnLst/>
            <a:rect l="l" t="t" r="r" b="b"/>
            <a:pathLst>
              <a:path w="18288000" h="2990850">
                <a:moveTo>
                  <a:pt x="18287998" y="2990849"/>
                </a:moveTo>
                <a:lnTo>
                  <a:pt x="0" y="299084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2990849"/>
                </a:lnTo>
                <a:close/>
              </a:path>
            </a:pathLst>
          </a:custGeom>
          <a:solidFill>
            <a:srgbClr val="F1F1F0">
              <a:alpha val="1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869811" y="962090"/>
            <a:ext cx="8332470" cy="1107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100" spc="480" dirty="0">
                <a:solidFill>
                  <a:srgbClr val="DEDFE2"/>
                </a:solidFill>
              </a:rPr>
              <a:t>A</a:t>
            </a:r>
            <a:r>
              <a:rPr sz="7100" spc="-465" dirty="0">
                <a:solidFill>
                  <a:srgbClr val="DEDFE2"/>
                </a:solidFill>
              </a:rPr>
              <a:t> </a:t>
            </a:r>
            <a:r>
              <a:rPr sz="7100" spc="200" dirty="0">
                <a:solidFill>
                  <a:srgbClr val="DEDFE2"/>
                </a:solidFill>
              </a:rPr>
              <a:t>manera</a:t>
            </a:r>
            <a:r>
              <a:rPr sz="7100" spc="-465" dirty="0">
                <a:solidFill>
                  <a:srgbClr val="DEDFE2"/>
                </a:solidFill>
              </a:rPr>
              <a:t> </a:t>
            </a:r>
            <a:r>
              <a:rPr sz="7100" spc="330" dirty="0">
                <a:solidFill>
                  <a:srgbClr val="DEDFE2"/>
                </a:solidFill>
              </a:rPr>
              <a:t>de</a:t>
            </a:r>
            <a:r>
              <a:rPr sz="7100" spc="-465" dirty="0">
                <a:solidFill>
                  <a:srgbClr val="DEDFE2"/>
                </a:solidFill>
              </a:rPr>
              <a:t> </a:t>
            </a:r>
            <a:r>
              <a:rPr sz="7100" spc="40" dirty="0">
                <a:solidFill>
                  <a:srgbClr val="DEDFE2"/>
                </a:solidFill>
              </a:rPr>
              <a:t>cierre</a:t>
            </a:r>
            <a:endParaRPr sz="7100"/>
          </a:p>
        </p:txBody>
      </p:sp>
      <p:sp>
        <p:nvSpPr>
          <p:cNvPr id="4" name="object 4"/>
          <p:cNvSpPr txBox="1"/>
          <p:nvPr/>
        </p:nvSpPr>
        <p:spPr>
          <a:xfrm>
            <a:off x="1521326" y="3610040"/>
            <a:ext cx="14792960" cy="5587365"/>
          </a:xfrm>
          <a:prstGeom prst="rect">
            <a:avLst/>
          </a:prstGeom>
        </p:spPr>
        <p:txBody>
          <a:bodyPr vert="horz" wrap="square" lIns="0" tIns="38100" rIns="0" bIns="0" rtlCol="0">
            <a:spAutoFit/>
          </a:bodyPr>
          <a:lstStyle/>
          <a:p>
            <a:pPr marL="12700" marR="5080">
              <a:lnSpc>
                <a:spcPts val="4120"/>
              </a:lnSpc>
              <a:spcBef>
                <a:spcPts val="300"/>
              </a:spcBef>
            </a:pPr>
            <a:r>
              <a:rPr sz="3500" spc="190" dirty="0">
                <a:solidFill>
                  <a:srgbClr val="DEDFE2"/>
                </a:solidFill>
                <a:latin typeface="Trebuchet MS"/>
                <a:cs typeface="Trebuchet MS"/>
              </a:rPr>
              <a:t>Los </a:t>
            </a:r>
            <a:r>
              <a:rPr sz="3500" spc="130" dirty="0">
                <a:solidFill>
                  <a:srgbClr val="DEDFE2"/>
                </a:solidFill>
                <a:latin typeface="Trebuchet MS"/>
                <a:cs typeface="Trebuchet MS"/>
              </a:rPr>
              <a:t>estudios </a:t>
            </a:r>
            <a:r>
              <a:rPr sz="3500" spc="30" dirty="0">
                <a:solidFill>
                  <a:srgbClr val="DEDFE2"/>
                </a:solidFill>
                <a:latin typeface="Trebuchet MS"/>
                <a:cs typeface="Trebuchet MS"/>
              </a:rPr>
              <a:t>realizados </a:t>
            </a:r>
            <a:r>
              <a:rPr sz="3500" spc="200" dirty="0">
                <a:solidFill>
                  <a:srgbClr val="DEDFE2"/>
                </a:solidFill>
                <a:latin typeface="Trebuchet MS"/>
                <a:cs typeface="Trebuchet MS"/>
              </a:rPr>
              <a:t>son </a:t>
            </a:r>
            <a:r>
              <a:rPr sz="3500" spc="120" dirty="0">
                <a:solidFill>
                  <a:srgbClr val="DEDFE2"/>
                </a:solidFill>
                <a:latin typeface="Trebuchet MS"/>
                <a:cs typeface="Trebuchet MS"/>
              </a:rPr>
              <a:t>muestras </a:t>
            </a:r>
            <a:r>
              <a:rPr sz="3500" spc="35" dirty="0">
                <a:solidFill>
                  <a:srgbClr val="DEDFE2"/>
                </a:solidFill>
                <a:latin typeface="Trebuchet MS"/>
                <a:cs typeface="Trebuchet MS"/>
              </a:rPr>
              <a:t>significativas </a:t>
            </a:r>
            <a:r>
              <a:rPr sz="3500" spc="160" dirty="0">
                <a:solidFill>
                  <a:srgbClr val="DEDFE2"/>
                </a:solidFill>
                <a:latin typeface="Trebuchet MS"/>
                <a:cs typeface="Trebuchet MS"/>
              </a:rPr>
              <a:t>de </a:t>
            </a:r>
            <a:r>
              <a:rPr sz="3500" spc="150" dirty="0">
                <a:solidFill>
                  <a:srgbClr val="DEDFE2"/>
                </a:solidFill>
                <a:latin typeface="Trebuchet MS"/>
                <a:cs typeface="Trebuchet MS"/>
              </a:rPr>
              <a:t>empresas </a:t>
            </a:r>
            <a:r>
              <a:rPr sz="3500" spc="80" dirty="0">
                <a:solidFill>
                  <a:srgbClr val="DEDFE2"/>
                </a:solidFill>
                <a:latin typeface="Trebuchet MS"/>
                <a:cs typeface="Trebuchet MS"/>
              </a:rPr>
              <a:t>en </a:t>
            </a:r>
            <a:r>
              <a:rPr sz="3500" spc="85" dirty="0">
                <a:solidFill>
                  <a:srgbClr val="DEDFE2"/>
                </a:solidFill>
                <a:latin typeface="Trebuchet MS"/>
                <a:cs typeface="Trebuchet MS"/>
              </a:rPr>
              <a:t> </a:t>
            </a:r>
            <a:r>
              <a:rPr sz="3500" spc="55" dirty="0">
                <a:solidFill>
                  <a:srgbClr val="DEDFE2"/>
                </a:solidFill>
                <a:latin typeface="Trebuchet MS"/>
                <a:cs typeface="Trebuchet MS"/>
              </a:rPr>
              <a:t>funcionamiento</a:t>
            </a:r>
            <a:r>
              <a:rPr sz="3500" spc="-125" dirty="0">
                <a:solidFill>
                  <a:srgbClr val="DEDFE2"/>
                </a:solidFill>
                <a:latin typeface="Trebuchet MS"/>
                <a:cs typeface="Trebuchet MS"/>
              </a:rPr>
              <a:t> </a:t>
            </a:r>
            <a:r>
              <a:rPr sz="3500" spc="80" dirty="0">
                <a:solidFill>
                  <a:srgbClr val="DEDFE2"/>
                </a:solidFill>
                <a:latin typeface="Trebuchet MS"/>
                <a:cs typeface="Trebuchet MS"/>
              </a:rPr>
              <a:t>en</a:t>
            </a:r>
            <a:r>
              <a:rPr sz="3500" spc="-120" dirty="0">
                <a:solidFill>
                  <a:srgbClr val="DEDFE2"/>
                </a:solidFill>
                <a:latin typeface="Trebuchet MS"/>
                <a:cs typeface="Trebuchet MS"/>
              </a:rPr>
              <a:t> </a:t>
            </a:r>
            <a:r>
              <a:rPr sz="3500" spc="145" dirty="0">
                <a:solidFill>
                  <a:srgbClr val="DEDFE2"/>
                </a:solidFill>
                <a:latin typeface="Trebuchet MS"/>
                <a:cs typeface="Trebuchet MS"/>
              </a:rPr>
              <a:t>Ciudad</a:t>
            </a:r>
            <a:r>
              <a:rPr sz="3500" spc="-125" dirty="0">
                <a:solidFill>
                  <a:srgbClr val="DEDFE2"/>
                </a:solidFill>
                <a:latin typeface="Trebuchet MS"/>
                <a:cs typeface="Trebuchet MS"/>
              </a:rPr>
              <a:t> </a:t>
            </a:r>
            <a:r>
              <a:rPr sz="3500" spc="15" dirty="0">
                <a:solidFill>
                  <a:srgbClr val="DEDFE2"/>
                </a:solidFill>
                <a:latin typeface="Trebuchet MS"/>
                <a:cs typeface="Trebuchet MS"/>
              </a:rPr>
              <a:t>Guayana,</a:t>
            </a:r>
            <a:r>
              <a:rPr sz="3500" spc="-120" dirty="0">
                <a:solidFill>
                  <a:srgbClr val="DEDFE2"/>
                </a:solidFill>
                <a:latin typeface="Trebuchet MS"/>
                <a:cs typeface="Trebuchet MS"/>
              </a:rPr>
              <a:t> </a:t>
            </a:r>
            <a:r>
              <a:rPr sz="3500" spc="130" dirty="0">
                <a:solidFill>
                  <a:srgbClr val="DEDFE2"/>
                </a:solidFill>
                <a:latin typeface="Trebuchet MS"/>
                <a:cs typeface="Trebuchet MS"/>
              </a:rPr>
              <a:t>ya</a:t>
            </a:r>
            <a:r>
              <a:rPr sz="3500" spc="-120" dirty="0">
                <a:solidFill>
                  <a:srgbClr val="DEDFE2"/>
                </a:solidFill>
                <a:latin typeface="Trebuchet MS"/>
                <a:cs typeface="Trebuchet MS"/>
              </a:rPr>
              <a:t> </a:t>
            </a:r>
            <a:r>
              <a:rPr sz="3500" spc="135" dirty="0">
                <a:solidFill>
                  <a:srgbClr val="DEDFE2"/>
                </a:solidFill>
                <a:latin typeface="Trebuchet MS"/>
                <a:cs typeface="Trebuchet MS"/>
              </a:rPr>
              <a:t>que</a:t>
            </a:r>
            <a:r>
              <a:rPr sz="3500" spc="-125" dirty="0">
                <a:solidFill>
                  <a:srgbClr val="DEDFE2"/>
                </a:solidFill>
                <a:latin typeface="Trebuchet MS"/>
                <a:cs typeface="Trebuchet MS"/>
              </a:rPr>
              <a:t> </a:t>
            </a:r>
            <a:r>
              <a:rPr sz="3500" spc="125" dirty="0">
                <a:solidFill>
                  <a:srgbClr val="DEDFE2"/>
                </a:solidFill>
                <a:latin typeface="Trebuchet MS"/>
                <a:cs typeface="Trebuchet MS"/>
              </a:rPr>
              <a:t>dan</a:t>
            </a:r>
            <a:r>
              <a:rPr sz="3500" spc="-120" dirty="0">
                <a:solidFill>
                  <a:srgbClr val="DEDFE2"/>
                </a:solidFill>
                <a:latin typeface="Trebuchet MS"/>
                <a:cs typeface="Trebuchet MS"/>
              </a:rPr>
              <a:t> </a:t>
            </a:r>
            <a:r>
              <a:rPr sz="3500" spc="85" dirty="0">
                <a:solidFill>
                  <a:srgbClr val="DEDFE2"/>
                </a:solidFill>
                <a:latin typeface="Trebuchet MS"/>
                <a:cs typeface="Trebuchet MS"/>
              </a:rPr>
              <a:t>cuenta</a:t>
            </a:r>
            <a:r>
              <a:rPr sz="3500" spc="-125" dirty="0">
                <a:solidFill>
                  <a:srgbClr val="DEDFE2"/>
                </a:solidFill>
                <a:latin typeface="Trebuchet MS"/>
                <a:cs typeface="Trebuchet MS"/>
              </a:rPr>
              <a:t> </a:t>
            </a:r>
            <a:r>
              <a:rPr sz="3500" spc="160" dirty="0">
                <a:solidFill>
                  <a:srgbClr val="DEDFE2"/>
                </a:solidFill>
                <a:latin typeface="Trebuchet MS"/>
                <a:cs typeface="Trebuchet MS"/>
              </a:rPr>
              <a:t>de</a:t>
            </a:r>
            <a:r>
              <a:rPr sz="3500" spc="-120" dirty="0">
                <a:solidFill>
                  <a:srgbClr val="DEDFE2"/>
                </a:solidFill>
                <a:latin typeface="Trebuchet MS"/>
                <a:cs typeface="Trebuchet MS"/>
              </a:rPr>
              <a:t> </a:t>
            </a:r>
            <a:r>
              <a:rPr sz="3500" spc="60" dirty="0">
                <a:solidFill>
                  <a:srgbClr val="DEDFE2"/>
                </a:solidFill>
                <a:latin typeface="Trebuchet MS"/>
                <a:cs typeface="Trebuchet MS"/>
              </a:rPr>
              <a:t>experiencias </a:t>
            </a:r>
            <a:r>
              <a:rPr sz="3500" spc="-1040" dirty="0">
                <a:solidFill>
                  <a:srgbClr val="DEDFE2"/>
                </a:solidFill>
                <a:latin typeface="Trebuchet MS"/>
                <a:cs typeface="Trebuchet MS"/>
              </a:rPr>
              <a:t> </a:t>
            </a:r>
            <a:r>
              <a:rPr sz="3500" spc="10" dirty="0">
                <a:solidFill>
                  <a:srgbClr val="DEDFE2"/>
                </a:solidFill>
                <a:latin typeface="Trebuchet MS"/>
                <a:cs typeface="Trebuchet MS"/>
              </a:rPr>
              <a:t>simples, </a:t>
            </a:r>
            <a:r>
              <a:rPr sz="3500" spc="135" dirty="0">
                <a:solidFill>
                  <a:srgbClr val="DEDFE2"/>
                </a:solidFill>
                <a:latin typeface="Trebuchet MS"/>
                <a:cs typeface="Trebuchet MS"/>
              </a:rPr>
              <a:t>que </a:t>
            </a:r>
            <a:r>
              <a:rPr sz="3500" spc="70" dirty="0">
                <a:solidFill>
                  <a:srgbClr val="DEDFE2"/>
                </a:solidFill>
                <a:latin typeface="Trebuchet MS"/>
                <a:cs typeface="Trebuchet MS"/>
              </a:rPr>
              <a:t>han logrado </a:t>
            </a:r>
            <a:r>
              <a:rPr sz="3500" spc="50" dirty="0">
                <a:solidFill>
                  <a:srgbClr val="DEDFE2"/>
                </a:solidFill>
                <a:latin typeface="Trebuchet MS"/>
                <a:cs typeface="Trebuchet MS"/>
              </a:rPr>
              <a:t>continuar </a:t>
            </a:r>
            <a:r>
              <a:rPr sz="3500" spc="80" dirty="0">
                <a:solidFill>
                  <a:srgbClr val="DEDFE2"/>
                </a:solidFill>
                <a:latin typeface="Trebuchet MS"/>
                <a:cs typeface="Trebuchet MS"/>
              </a:rPr>
              <a:t>activas </a:t>
            </a:r>
            <a:r>
              <a:rPr sz="3500" spc="215" dirty="0">
                <a:solidFill>
                  <a:srgbClr val="DEDFE2"/>
                </a:solidFill>
                <a:latin typeface="Trebuchet MS"/>
                <a:cs typeface="Trebuchet MS"/>
              </a:rPr>
              <a:t>y </a:t>
            </a:r>
            <a:r>
              <a:rPr sz="3500" spc="105" dirty="0">
                <a:solidFill>
                  <a:srgbClr val="DEDFE2"/>
                </a:solidFill>
                <a:latin typeface="Trebuchet MS"/>
                <a:cs typeface="Trebuchet MS"/>
              </a:rPr>
              <a:t>ser </a:t>
            </a:r>
            <a:r>
              <a:rPr sz="3500" spc="15" dirty="0">
                <a:solidFill>
                  <a:srgbClr val="DEDFE2"/>
                </a:solidFill>
                <a:latin typeface="Trebuchet MS"/>
                <a:cs typeface="Trebuchet MS"/>
              </a:rPr>
              <a:t>ejemplo </a:t>
            </a:r>
            <a:r>
              <a:rPr sz="3500" spc="160" dirty="0">
                <a:solidFill>
                  <a:srgbClr val="DEDFE2"/>
                </a:solidFill>
                <a:latin typeface="Trebuchet MS"/>
                <a:cs typeface="Trebuchet MS"/>
              </a:rPr>
              <a:t>de </a:t>
            </a:r>
            <a:r>
              <a:rPr sz="3500" spc="90" dirty="0">
                <a:solidFill>
                  <a:srgbClr val="DEDFE2"/>
                </a:solidFill>
                <a:latin typeface="Trebuchet MS"/>
                <a:cs typeface="Trebuchet MS"/>
              </a:rPr>
              <a:t>gestión </a:t>
            </a:r>
            <a:r>
              <a:rPr sz="3500" spc="95" dirty="0">
                <a:solidFill>
                  <a:srgbClr val="DEDFE2"/>
                </a:solidFill>
                <a:latin typeface="Trebuchet MS"/>
                <a:cs typeface="Trebuchet MS"/>
              </a:rPr>
              <a:t> </a:t>
            </a:r>
            <a:r>
              <a:rPr sz="3500" spc="25" dirty="0">
                <a:solidFill>
                  <a:srgbClr val="DEDFE2"/>
                </a:solidFill>
                <a:latin typeface="Trebuchet MS"/>
                <a:cs typeface="Trebuchet MS"/>
              </a:rPr>
              <a:t>organizacional</a:t>
            </a:r>
            <a:r>
              <a:rPr sz="3500" spc="-135" dirty="0">
                <a:solidFill>
                  <a:srgbClr val="DEDFE2"/>
                </a:solidFill>
                <a:latin typeface="Trebuchet MS"/>
                <a:cs typeface="Trebuchet MS"/>
              </a:rPr>
              <a:t> </a:t>
            </a:r>
            <a:r>
              <a:rPr sz="3500" spc="10" dirty="0">
                <a:solidFill>
                  <a:srgbClr val="DEDFE2"/>
                </a:solidFill>
                <a:latin typeface="Trebuchet MS"/>
                <a:cs typeface="Trebuchet MS"/>
              </a:rPr>
              <a:t>competitiva.</a:t>
            </a:r>
            <a:endParaRPr sz="3500" dirty="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</a:pPr>
            <a:endParaRPr sz="5650" dirty="0">
              <a:latin typeface="Trebuchet MS"/>
              <a:cs typeface="Trebuchet MS"/>
            </a:endParaRPr>
          </a:p>
          <a:p>
            <a:pPr marL="12700" marR="546735">
              <a:lnSpc>
                <a:spcPts val="4130"/>
              </a:lnSpc>
              <a:tabLst>
                <a:tab pos="3364865" algn="l"/>
                <a:tab pos="3588385" algn="l"/>
                <a:tab pos="4246880" algn="l"/>
                <a:tab pos="8347075" algn="l"/>
              </a:tabLst>
            </a:pPr>
            <a:r>
              <a:rPr sz="3500" spc="190" dirty="0">
                <a:solidFill>
                  <a:srgbClr val="DEDFE2"/>
                </a:solidFill>
                <a:latin typeface="Trebuchet MS"/>
                <a:cs typeface="Trebuchet MS"/>
              </a:rPr>
              <a:t>Los </a:t>
            </a:r>
            <a:r>
              <a:rPr sz="3500" spc="90" dirty="0">
                <a:solidFill>
                  <a:srgbClr val="DEDFE2"/>
                </a:solidFill>
                <a:latin typeface="Trebuchet MS"/>
                <a:cs typeface="Trebuchet MS"/>
              </a:rPr>
              <a:t>resultados </a:t>
            </a:r>
            <a:r>
              <a:rPr sz="3500" spc="125" dirty="0">
                <a:solidFill>
                  <a:srgbClr val="DEDFE2"/>
                </a:solidFill>
                <a:latin typeface="Trebuchet MS"/>
                <a:cs typeface="Trebuchet MS"/>
              </a:rPr>
              <a:t>compartidos </a:t>
            </a:r>
            <a:r>
              <a:rPr sz="3500" spc="-25" dirty="0">
                <a:solidFill>
                  <a:srgbClr val="DEDFE2"/>
                </a:solidFill>
                <a:latin typeface="Trebuchet MS"/>
                <a:cs typeface="Trebuchet MS"/>
              </a:rPr>
              <a:t>refieren </a:t>
            </a:r>
            <a:r>
              <a:rPr sz="3500" spc="190" dirty="0">
                <a:solidFill>
                  <a:srgbClr val="DEDFE2"/>
                </a:solidFill>
                <a:latin typeface="Trebuchet MS"/>
                <a:cs typeface="Trebuchet MS"/>
              </a:rPr>
              <a:t>procesos </a:t>
            </a:r>
            <a:r>
              <a:rPr sz="3500" spc="160" dirty="0">
                <a:solidFill>
                  <a:srgbClr val="DEDFE2"/>
                </a:solidFill>
                <a:latin typeface="Trebuchet MS"/>
                <a:cs typeface="Trebuchet MS"/>
              </a:rPr>
              <a:t>de </a:t>
            </a:r>
            <a:r>
              <a:rPr sz="3500" spc="70" dirty="0">
                <a:solidFill>
                  <a:srgbClr val="DEDFE2"/>
                </a:solidFill>
                <a:latin typeface="Trebuchet MS"/>
                <a:cs typeface="Trebuchet MS"/>
              </a:rPr>
              <a:t>innovación </a:t>
            </a:r>
            <a:r>
              <a:rPr sz="3500" spc="75" dirty="0">
                <a:solidFill>
                  <a:srgbClr val="DEDFE2"/>
                </a:solidFill>
                <a:latin typeface="Trebuchet MS"/>
                <a:cs typeface="Trebuchet MS"/>
              </a:rPr>
              <a:t> </a:t>
            </a:r>
            <a:r>
              <a:rPr sz="3500" spc="-20" dirty="0">
                <a:solidFill>
                  <a:srgbClr val="DEDFE2"/>
                </a:solidFill>
                <a:latin typeface="Trebuchet MS"/>
                <a:cs typeface="Trebuchet MS"/>
              </a:rPr>
              <a:t>empresarial,</a:t>
            </a:r>
            <a:r>
              <a:rPr sz="3500" spc="-125" dirty="0">
                <a:solidFill>
                  <a:srgbClr val="DEDFE2"/>
                </a:solidFill>
                <a:latin typeface="Trebuchet MS"/>
                <a:cs typeface="Trebuchet MS"/>
              </a:rPr>
              <a:t> </a:t>
            </a:r>
            <a:r>
              <a:rPr sz="3500" spc="80" dirty="0">
                <a:solidFill>
                  <a:srgbClr val="DEDFE2"/>
                </a:solidFill>
                <a:latin typeface="Trebuchet MS"/>
                <a:cs typeface="Trebuchet MS"/>
              </a:rPr>
              <a:t>en	</a:t>
            </a:r>
            <a:r>
              <a:rPr sz="3500" spc="150" dirty="0">
                <a:solidFill>
                  <a:srgbClr val="DEDFE2"/>
                </a:solidFill>
                <a:latin typeface="Trebuchet MS"/>
                <a:cs typeface="Trebuchet MS"/>
              </a:rPr>
              <a:t>empresas</a:t>
            </a:r>
            <a:r>
              <a:rPr sz="3500" spc="-120" dirty="0">
                <a:solidFill>
                  <a:srgbClr val="DEDFE2"/>
                </a:solidFill>
                <a:latin typeface="Trebuchet MS"/>
                <a:cs typeface="Trebuchet MS"/>
              </a:rPr>
              <a:t> </a:t>
            </a:r>
            <a:r>
              <a:rPr sz="3500" spc="160" dirty="0">
                <a:solidFill>
                  <a:srgbClr val="DEDFE2"/>
                </a:solidFill>
                <a:latin typeface="Trebuchet MS"/>
                <a:cs typeface="Trebuchet MS"/>
              </a:rPr>
              <a:t>de</a:t>
            </a:r>
            <a:r>
              <a:rPr sz="3500" spc="-114" dirty="0">
                <a:solidFill>
                  <a:srgbClr val="DEDFE2"/>
                </a:solidFill>
                <a:latin typeface="Trebuchet MS"/>
                <a:cs typeface="Trebuchet MS"/>
              </a:rPr>
              <a:t> </a:t>
            </a:r>
            <a:r>
              <a:rPr sz="3500" spc="114" dirty="0">
                <a:solidFill>
                  <a:srgbClr val="DEDFE2"/>
                </a:solidFill>
                <a:latin typeface="Trebuchet MS"/>
                <a:cs typeface="Trebuchet MS"/>
              </a:rPr>
              <a:t>comercio	</a:t>
            </a:r>
            <a:r>
              <a:rPr sz="3500" spc="215" dirty="0">
                <a:solidFill>
                  <a:srgbClr val="DEDFE2"/>
                </a:solidFill>
                <a:latin typeface="Trebuchet MS"/>
                <a:cs typeface="Trebuchet MS"/>
              </a:rPr>
              <a:t>y</a:t>
            </a:r>
            <a:r>
              <a:rPr sz="3500" spc="-145" dirty="0">
                <a:solidFill>
                  <a:srgbClr val="DEDFE2"/>
                </a:solidFill>
                <a:latin typeface="Trebuchet MS"/>
                <a:cs typeface="Trebuchet MS"/>
              </a:rPr>
              <a:t> </a:t>
            </a:r>
            <a:r>
              <a:rPr sz="3500" spc="95" dirty="0">
                <a:solidFill>
                  <a:srgbClr val="DEDFE2"/>
                </a:solidFill>
                <a:latin typeface="Trebuchet MS"/>
                <a:cs typeface="Trebuchet MS"/>
              </a:rPr>
              <a:t>servicios</a:t>
            </a:r>
            <a:r>
              <a:rPr sz="3500" spc="-150" dirty="0">
                <a:solidFill>
                  <a:srgbClr val="DEDFE2"/>
                </a:solidFill>
                <a:latin typeface="Trebuchet MS"/>
                <a:cs typeface="Trebuchet MS"/>
              </a:rPr>
              <a:t> </a:t>
            </a:r>
            <a:r>
              <a:rPr sz="3500" spc="114" dirty="0">
                <a:solidFill>
                  <a:srgbClr val="DEDFE2"/>
                </a:solidFill>
                <a:latin typeface="Trebuchet MS"/>
                <a:cs typeface="Trebuchet MS"/>
              </a:rPr>
              <a:t>seleccionadas</a:t>
            </a:r>
            <a:r>
              <a:rPr sz="3500" spc="-150" dirty="0">
                <a:solidFill>
                  <a:srgbClr val="DEDFE2"/>
                </a:solidFill>
                <a:latin typeface="Trebuchet MS"/>
                <a:cs typeface="Trebuchet MS"/>
              </a:rPr>
              <a:t> </a:t>
            </a:r>
            <a:r>
              <a:rPr sz="3500" spc="160" dirty="0">
                <a:solidFill>
                  <a:srgbClr val="DEDFE2"/>
                </a:solidFill>
                <a:latin typeface="Trebuchet MS"/>
                <a:cs typeface="Trebuchet MS"/>
              </a:rPr>
              <a:t>de </a:t>
            </a:r>
            <a:r>
              <a:rPr sz="3500" spc="-1040" dirty="0">
                <a:solidFill>
                  <a:srgbClr val="DEDFE2"/>
                </a:solidFill>
                <a:latin typeface="Trebuchet MS"/>
                <a:cs typeface="Trebuchet MS"/>
              </a:rPr>
              <a:t> </a:t>
            </a:r>
            <a:r>
              <a:rPr sz="3500" spc="65" dirty="0">
                <a:solidFill>
                  <a:srgbClr val="DEDFE2"/>
                </a:solidFill>
                <a:latin typeface="Trebuchet MS"/>
                <a:cs typeface="Trebuchet MS"/>
              </a:rPr>
              <a:t>manera</a:t>
            </a:r>
            <a:r>
              <a:rPr sz="3500" spc="-125" dirty="0">
                <a:solidFill>
                  <a:srgbClr val="DEDFE2"/>
                </a:solidFill>
                <a:latin typeface="Trebuchet MS"/>
                <a:cs typeface="Trebuchet MS"/>
              </a:rPr>
              <a:t> </a:t>
            </a:r>
            <a:r>
              <a:rPr sz="3500" spc="-40" dirty="0">
                <a:solidFill>
                  <a:srgbClr val="DEDFE2"/>
                </a:solidFill>
                <a:latin typeface="Trebuchet MS"/>
                <a:cs typeface="Trebuchet MS"/>
              </a:rPr>
              <a:t>intencional,	</a:t>
            </a:r>
            <a:r>
              <a:rPr sz="3500" spc="215" dirty="0">
                <a:solidFill>
                  <a:srgbClr val="DEDFE2"/>
                </a:solidFill>
                <a:latin typeface="Trebuchet MS"/>
                <a:cs typeface="Trebuchet MS"/>
              </a:rPr>
              <a:t>y </a:t>
            </a:r>
            <a:r>
              <a:rPr sz="3500" spc="100" dirty="0">
                <a:solidFill>
                  <a:srgbClr val="DEDFE2"/>
                </a:solidFill>
                <a:latin typeface="Trebuchet MS"/>
                <a:cs typeface="Trebuchet MS"/>
              </a:rPr>
              <a:t>aplicados </a:t>
            </a:r>
            <a:r>
              <a:rPr sz="3500" spc="20" dirty="0">
                <a:solidFill>
                  <a:srgbClr val="DEDFE2"/>
                </a:solidFill>
                <a:latin typeface="Trebuchet MS"/>
                <a:cs typeface="Trebuchet MS"/>
              </a:rPr>
              <a:t>entre </a:t>
            </a:r>
            <a:r>
              <a:rPr sz="3500" spc="30" dirty="0">
                <a:solidFill>
                  <a:srgbClr val="DEDFE2"/>
                </a:solidFill>
                <a:latin typeface="Trebuchet MS"/>
                <a:cs typeface="Trebuchet MS"/>
              </a:rPr>
              <a:t>2021 </a:t>
            </a:r>
            <a:r>
              <a:rPr sz="3500" spc="215" dirty="0">
                <a:solidFill>
                  <a:srgbClr val="DEDFE2"/>
                </a:solidFill>
                <a:latin typeface="Trebuchet MS"/>
                <a:cs typeface="Trebuchet MS"/>
              </a:rPr>
              <a:t>y </a:t>
            </a:r>
            <a:r>
              <a:rPr sz="3500" spc="90" dirty="0">
                <a:solidFill>
                  <a:srgbClr val="DEDFE2"/>
                </a:solidFill>
                <a:latin typeface="Trebuchet MS"/>
                <a:cs typeface="Trebuchet MS"/>
              </a:rPr>
              <a:t>2022. </a:t>
            </a:r>
            <a:r>
              <a:rPr lang="es-ES" sz="3500" spc="55" dirty="0" smtClean="0">
                <a:solidFill>
                  <a:srgbClr val="DEDFE2"/>
                </a:solidFill>
                <a:latin typeface="Trebuchet MS"/>
                <a:cs typeface="Trebuchet MS"/>
              </a:rPr>
              <a:t>El estudio continua este semestre con </a:t>
            </a:r>
            <a:r>
              <a:rPr sz="3500" spc="150" dirty="0" smtClean="0">
                <a:solidFill>
                  <a:srgbClr val="DEDFE2"/>
                </a:solidFill>
                <a:latin typeface="Trebuchet MS"/>
                <a:cs typeface="Trebuchet MS"/>
              </a:rPr>
              <a:t>empresas </a:t>
            </a:r>
            <a:r>
              <a:rPr sz="3500" spc="160" dirty="0">
                <a:solidFill>
                  <a:srgbClr val="DEDFE2"/>
                </a:solidFill>
                <a:latin typeface="Trebuchet MS"/>
                <a:cs typeface="Trebuchet MS"/>
              </a:rPr>
              <a:t>de </a:t>
            </a:r>
            <a:r>
              <a:rPr sz="3500" spc="114" dirty="0" err="1">
                <a:solidFill>
                  <a:srgbClr val="DEDFE2"/>
                </a:solidFill>
                <a:latin typeface="Trebuchet MS"/>
                <a:cs typeface="Trebuchet MS"/>
              </a:rPr>
              <a:t>otros</a:t>
            </a:r>
            <a:r>
              <a:rPr sz="3500" spc="114" dirty="0">
                <a:solidFill>
                  <a:srgbClr val="DEDFE2"/>
                </a:solidFill>
                <a:latin typeface="Trebuchet MS"/>
                <a:cs typeface="Trebuchet MS"/>
              </a:rPr>
              <a:t> </a:t>
            </a:r>
            <a:r>
              <a:rPr sz="3500" spc="50" dirty="0" err="1" smtClean="0">
                <a:solidFill>
                  <a:srgbClr val="DEDFE2"/>
                </a:solidFill>
                <a:latin typeface="Trebuchet MS"/>
                <a:cs typeface="Trebuchet MS"/>
              </a:rPr>
              <a:t>sectores</a:t>
            </a:r>
            <a:r>
              <a:rPr sz="3500" spc="50" dirty="0" smtClean="0">
                <a:solidFill>
                  <a:srgbClr val="DEDFE2"/>
                </a:solidFill>
                <a:latin typeface="Trebuchet MS"/>
                <a:cs typeface="Trebuchet MS"/>
              </a:rPr>
              <a:t>,</a:t>
            </a:r>
            <a:r>
              <a:rPr lang="es-ES" sz="3500" spc="50" dirty="0" smtClean="0">
                <a:solidFill>
                  <a:srgbClr val="DEDFE2"/>
                </a:solidFill>
                <a:latin typeface="Trebuchet MS"/>
                <a:cs typeface="Trebuchet MS"/>
              </a:rPr>
              <a:t> </a:t>
            </a:r>
            <a:r>
              <a:rPr sz="3500" spc="60" dirty="0" smtClean="0">
                <a:solidFill>
                  <a:srgbClr val="DEDFE2"/>
                </a:solidFill>
                <a:latin typeface="Trebuchet MS"/>
                <a:cs typeface="Trebuchet MS"/>
              </a:rPr>
              <a:t>par</a:t>
            </a:r>
            <a:r>
              <a:rPr lang="es-ES" sz="3500" spc="60" dirty="0" smtClean="0">
                <a:solidFill>
                  <a:srgbClr val="DEDFE2"/>
                </a:solidFill>
                <a:latin typeface="Trebuchet MS"/>
                <a:cs typeface="Trebuchet MS"/>
              </a:rPr>
              <a:t>a </a:t>
            </a:r>
            <a:r>
              <a:rPr sz="3500" spc="100" dirty="0" err="1" smtClean="0">
                <a:solidFill>
                  <a:srgbClr val="DEDFE2"/>
                </a:solidFill>
                <a:latin typeface="Trebuchet MS"/>
                <a:cs typeface="Trebuchet MS"/>
              </a:rPr>
              <a:t>comparar</a:t>
            </a:r>
            <a:r>
              <a:rPr sz="3500" spc="-130" dirty="0" smtClean="0">
                <a:solidFill>
                  <a:srgbClr val="DEDFE2"/>
                </a:solidFill>
                <a:latin typeface="Trebuchet MS"/>
                <a:cs typeface="Trebuchet MS"/>
              </a:rPr>
              <a:t> </a:t>
            </a:r>
            <a:r>
              <a:rPr sz="3500" spc="85" dirty="0">
                <a:solidFill>
                  <a:srgbClr val="DEDFE2"/>
                </a:solidFill>
                <a:latin typeface="Trebuchet MS"/>
                <a:cs typeface="Trebuchet MS"/>
              </a:rPr>
              <a:t>los</a:t>
            </a:r>
            <a:r>
              <a:rPr sz="3500" spc="-130" dirty="0">
                <a:solidFill>
                  <a:srgbClr val="DEDFE2"/>
                </a:solidFill>
                <a:latin typeface="Trebuchet MS"/>
                <a:cs typeface="Trebuchet MS"/>
              </a:rPr>
              <a:t> </a:t>
            </a:r>
            <a:r>
              <a:rPr sz="3500" spc="25" dirty="0">
                <a:solidFill>
                  <a:srgbClr val="DEDFE2"/>
                </a:solidFill>
                <a:latin typeface="Trebuchet MS"/>
                <a:cs typeface="Trebuchet MS"/>
              </a:rPr>
              <a:t>resultados.</a:t>
            </a:r>
            <a:endParaRPr sz="3500" dirty="0">
              <a:latin typeface="Trebuchet MS"/>
              <a:cs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8288000" cy="3714750"/>
          </a:xfrm>
          <a:custGeom>
            <a:avLst/>
            <a:gdLst/>
            <a:ahLst/>
            <a:cxnLst/>
            <a:rect l="l" t="t" r="r" b="b"/>
            <a:pathLst>
              <a:path w="18288000" h="3714750">
                <a:moveTo>
                  <a:pt x="18287998" y="3714749"/>
                </a:moveTo>
                <a:lnTo>
                  <a:pt x="0" y="371474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3714749"/>
                </a:lnTo>
                <a:close/>
              </a:path>
            </a:pathLst>
          </a:custGeom>
          <a:solidFill>
            <a:srgbClr val="F1F1F0">
              <a:alpha val="697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016000" y="1285939"/>
            <a:ext cx="4820920" cy="1153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400" spc="919" dirty="0">
                <a:solidFill>
                  <a:srgbClr val="1F254D"/>
                </a:solidFill>
              </a:rPr>
              <a:t>C</a:t>
            </a:r>
            <a:r>
              <a:rPr sz="7400" spc="290" dirty="0">
                <a:solidFill>
                  <a:srgbClr val="1F254D"/>
                </a:solidFill>
              </a:rPr>
              <a:t>o</a:t>
            </a:r>
            <a:r>
              <a:rPr sz="7400" spc="125" dirty="0">
                <a:solidFill>
                  <a:srgbClr val="1F254D"/>
                </a:solidFill>
              </a:rPr>
              <a:t>n</a:t>
            </a:r>
            <a:r>
              <a:rPr sz="7400" spc="175" dirty="0">
                <a:solidFill>
                  <a:srgbClr val="1F254D"/>
                </a:solidFill>
              </a:rPr>
              <a:t>t</a:t>
            </a:r>
            <a:r>
              <a:rPr sz="7400" spc="165" dirty="0">
                <a:solidFill>
                  <a:srgbClr val="1F254D"/>
                </a:solidFill>
              </a:rPr>
              <a:t>e</a:t>
            </a:r>
            <a:r>
              <a:rPr sz="7400" spc="125" dirty="0">
                <a:solidFill>
                  <a:srgbClr val="1F254D"/>
                </a:solidFill>
              </a:rPr>
              <a:t>n</a:t>
            </a:r>
            <a:r>
              <a:rPr sz="7400" spc="-240" dirty="0">
                <a:solidFill>
                  <a:srgbClr val="1F254D"/>
                </a:solidFill>
              </a:rPr>
              <a:t>i</a:t>
            </a:r>
            <a:r>
              <a:rPr sz="7400" spc="520" dirty="0">
                <a:solidFill>
                  <a:srgbClr val="1F254D"/>
                </a:solidFill>
              </a:rPr>
              <a:t>d</a:t>
            </a:r>
            <a:r>
              <a:rPr sz="7400" spc="295" dirty="0">
                <a:solidFill>
                  <a:srgbClr val="1F254D"/>
                </a:solidFill>
              </a:rPr>
              <a:t>o</a:t>
            </a:r>
            <a:endParaRPr sz="7400"/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47258" y="4450800"/>
            <a:ext cx="157503" cy="157503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147258" y="5416822"/>
            <a:ext cx="157503" cy="157503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147258" y="8254214"/>
            <a:ext cx="157503" cy="157503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147258" y="6305257"/>
            <a:ext cx="157503" cy="157503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47258" y="7279736"/>
            <a:ext cx="157503" cy="157503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147258" y="9248866"/>
            <a:ext cx="157503" cy="157503"/>
          </a:xfrm>
          <a:prstGeom prst="rect">
            <a:avLst/>
          </a:prstGeom>
        </p:spPr>
      </p:pic>
      <p:sp>
        <p:nvSpPr>
          <p:cNvPr id="10" name="object 10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736600">
              <a:lnSpc>
                <a:spcPct val="100000"/>
              </a:lnSpc>
              <a:spcBef>
                <a:spcPts val="105"/>
              </a:spcBef>
            </a:pPr>
            <a:r>
              <a:rPr spc="-220" dirty="0"/>
              <a:t>I</a:t>
            </a:r>
            <a:r>
              <a:rPr spc="-190" dirty="0"/>
              <a:t>nn</a:t>
            </a:r>
            <a:r>
              <a:rPr spc="-90" dirty="0"/>
              <a:t>o</a:t>
            </a:r>
            <a:r>
              <a:rPr spc="10" dirty="0"/>
              <a:t>v</a:t>
            </a:r>
            <a:r>
              <a:rPr spc="-45" dirty="0"/>
              <a:t>a</a:t>
            </a:r>
            <a:r>
              <a:rPr spc="220" dirty="0"/>
              <a:t>c</a:t>
            </a:r>
            <a:r>
              <a:rPr spc="-200" dirty="0"/>
              <a:t>i</a:t>
            </a:r>
            <a:r>
              <a:rPr spc="-90" dirty="0"/>
              <a:t>ó</a:t>
            </a:r>
            <a:r>
              <a:rPr spc="-185" dirty="0"/>
              <a:t>n</a:t>
            </a:r>
            <a:r>
              <a:rPr spc="-200" dirty="0"/>
              <a:t> </a:t>
            </a:r>
            <a:r>
              <a:rPr spc="45" dirty="0"/>
              <a:t>e</a:t>
            </a:r>
            <a:r>
              <a:rPr spc="-150" dirty="0"/>
              <a:t>m</a:t>
            </a:r>
            <a:r>
              <a:rPr spc="-10" dirty="0"/>
              <a:t>p</a:t>
            </a:r>
            <a:r>
              <a:rPr spc="-180" dirty="0"/>
              <a:t>r</a:t>
            </a:r>
            <a:r>
              <a:rPr spc="45" dirty="0"/>
              <a:t>e</a:t>
            </a:r>
            <a:r>
              <a:rPr spc="-40" dirty="0"/>
              <a:t>s</a:t>
            </a:r>
            <a:r>
              <a:rPr spc="-45" dirty="0"/>
              <a:t>a</a:t>
            </a:r>
            <a:r>
              <a:rPr spc="-180" dirty="0"/>
              <a:t>r</a:t>
            </a:r>
            <a:r>
              <a:rPr spc="-200" dirty="0"/>
              <a:t>i</a:t>
            </a:r>
            <a:r>
              <a:rPr spc="-45" dirty="0"/>
              <a:t>a</a:t>
            </a:r>
            <a:r>
              <a:rPr spc="-260" dirty="0"/>
              <a:t>l</a:t>
            </a:r>
          </a:p>
          <a:p>
            <a:pPr marL="736600" marR="10428605">
              <a:lnSpc>
                <a:spcPct val="151400"/>
              </a:lnSpc>
              <a:spcBef>
                <a:spcPts val="615"/>
              </a:spcBef>
            </a:pPr>
            <a:r>
              <a:rPr spc="-280" dirty="0"/>
              <a:t>T</a:t>
            </a:r>
            <a:r>
              <a:rPr spc="-200" dirty="0"/>
              <a:t>i</a:t>
            </a:r>
            <a:r>
              <a:rPr spc="-10" dirty="0"/>
              <a:t>p</a:t>
            </a:r>
            <a:r>
              <a:rPr spc="-90" dirty="0"/>
              <a:t>o</a:t>
            </a:r>
            <a:r>
              <a:rPr spc="-35" dirty="0"/>
              <a:t>s</a:t>
            </a:r>
            <a:r>
              <a:rPr spc="-200" dirty="0"/>
              <a:t> </a:t>
            </a:r>
            <a:r>
              <a:rPr spc="-10" dirty="0"/>
              <a:t>d</a:t>
            </a:r>
            <a:r>
              <a:rPr spc="50" dirty="0"/>
              <a:t>e</a:t>
            </a:r>
            <a:r>
              <a:rPr spc="-200" dirty="0"/>
              <a:t> </a:t>
            </a:r>
            <a:r>
              <a:rPr spc="-220" dirty="0"/>
              <a:t>I</a:t>
            </a:r>
            <a:r>
              <a:rPr spc="-190" dirty="0"/>
              <a:t>nn</a:t>
            </a:r>
            <a:r>
              <a:rPr spc="-90" dirty="0"/>
              <a:t>o</a:t>
            </a:r>
            <a:r>
              <a:rPr spc="10" dirty="0"/>
              <a:t>v</a:t>
            </a:r>
            <a:r>
              <a:rPr spc="-45" dirty="0"/>
              <a:t>a</a:t>
            </a:r>
            <a:r>
              <a:rPr spc="220" dirty="0"/>
              <a:t>c</a:t>
            </a:r>
            <a:r>
              <a:rPr spc="-200" dirty="0"/>
              <a:t>i</a:t>
            </a:r>
            <a:r>
              <a:rPr spc="-90" dirty="0"/>
              <a:t>ó</a:t>
            </a:r>
            <a:r>
              <a:rPr spc="-125" dirty="0"/>
              <a:t>n  </a:t>
            </a:r>
            <a:r>
              <a:rPr spc="-220" dirty="0"/>
              <a:t>I</a:t>
            </a:r>
            <a:r>
              <a:rPr spc="-190" dirty="0"/>
              <a:t>nn</a:t>
            </a:r>
            <a:r>
              <a:rPr spc="-90" dirty="0"/>
              <a:t>o</a:t>
            </a:r>
            <a:r>
              <a:rPr spc="10" dirty="0"/>
              <a:t>v</a:t>
            </a:r>
            <a:r>
              <a:rPr spc="-45" dirty="0"/>
              <a:t>a</a:t>
            </a:r>
            <a:r>
              <a:rPr spc="220" dirty="0"/>
              <a:t>c</a:t>
            </a:r>
            <a:r>
              <a:rPr spc="-200" dirty="0"/>
              <a:t>i</a:t>
            </a:r>
            <a:r>
              <a:rPr spc="-90" dirty="0"/>
              <a:t>ó</a:t>
            </a:r>
            <a:r>
              <a:rPr spc="-185" dirty="0"/>
              <a:t>n</a:t>
            </a:r>
            <a:r>
              <a:rPr spc="-200" dirty="0"/>
              <a:t> </a:t>
            </a:r>
            <a:r>
              <a:rPr spc="45" dirty="0"/>
              <a:t>e</a:t>
            </a:r>
            <a:r>
              <a:rPr spc="-185" dirty="0"/>
              <a:t>n</a:t>
            </a:r>
            <a:r>
              <a:rPr spc="-200" dirty="0"/>
              <a:t> </a:t>
            </a:r>
            <a:r>
              <a:rPr spc="-55" dirty="0"/>
              <a:t>M</a:t>
            </a:r>
            <a:r>
              <a:rPr spc="-45" dirty="0"/>
              <a:t>a</a:t>
            </a:r>
            <a:r>
              <a:rPr spc="-180" dirty="0"/>
              <a:t>r</a:t>
            </a:r>
            <a:r>
              <a:rPr spc="-315" dirty="0"/>
              <a:t>k</a:t>
            </a:r>
            <a:r>
              <a:rPr spc="45" dirty="0"/>
              <a:t>et</a:t>
            </a:r>
            <a:r>
              <a:rPr spc="-200" dirty="0"/>
              <a:t>i</a:t>
            </a:r>
            <a:r>
              <a:rPr spc="-190" dirty="0"/>
              <a:t>n</a:t>
            </a:r>
            <a:r>
              <a:rPr spc="-275" dirty="0"/>
              <a:t>g</a:t>
            </a:r>
          </a:p>
          <a:p>
            <a:pPr marL="736600" marR="5080">
              <a:lnSpc>
                <a:spcPct val="166100"/>
              </a:lnSpc>
            </a:pPr>
            <a:r>
              <a:rPr spc="-75" dirty="0"/>
              <a:t>Experiencias</a:t>
            </a:r>
            <a:r>
              <a:rPr spc="-195" dirty="0"/>
              <a:t> </a:t>
            </a:r>
            <a:r>
              <a:rPr spc="20" dirty="0"/>
              <a:t>de</a:t>
            </a:r>
            <a:r>
              <a:rPr spc="-195" dirty="0"/>
              <a:t> </a:t>
            </a:r>
            <a:r>
              <a:rPr spc="-95" dirty="0"/>
              <a:t>innovación</a:t>
            </a:r>
            <a:r>
              <a:rPr spc="-195" dirty="0"/>
              <a:t> </a:t>
            </a:r>
            <a:r>
              <a:rPr spc="-70" dirty="0"/>
              <a:t>en</a:t>
            </a:r>
            <a:r>
              <a:rPr spc="-195" dirty="0"/>
              <a:t> </a:t>
            </a:r>
            <a:r>
              <a:rPr spc="-45" dirty="0"/>
              <a:t>empresas</a:t>
            </a:r>
            <a:r>
              <a:rPr spc="-195" dirty="0"/>
              <a:t> </a:t>
            </a:r>
            <a:r>
              <a:rPr spc="20" dirty="0"/>
              <a:t>de</a:t>
            </a:r>
            <a:r>
              <a:rPr spc="-195" dirty="0"/>
              <a:t> </a:t>
            </a:r>
            <a:r>
              <a:rPr spc="-30" dirty="0"/>
              <a:t>comercio</a:t>
            </a:r>
            <a:r>
              <a:rPr spc="-195" dirty="0"/>
              <a:t> </a:t>
            </a:r>
            <a:r>
              <a:rPr spc="130" dirty="0"/>
              <a:t>y</a:t>
            </a:r>
            <a:r>
              <a:rPr spc="-195" dirty="0"/>
              <a:t> </a:t>
            </a:r>
            <a:r>
              <a:rPr spc="-55" dirty="0"/>
              <a:t>servicios</a:t>
            </a:r>
            <a:r>
              <a:rPr spc="-195" dirty="0"/>
              <a:t> </a:t>
            </a:r>
            <a:r>
              <a:rPr spc="-380" dirty="0"/>
              <a:t>2021 </a:t>
            </a:r>
            <a:r>
              <a:rPr spc="-1205" dirty="0"/>
              <a:t> </a:t>
            </a:r>
            <a:r>
              <a:rPr spc="-75" dirty="0"/>
              <a:t>Experiencias</a:t>
            </a:r>
            <a:r>
              <a:rPr spc="-204" dirty="0"/>
              <a:t> </a:t>
            </a:r>
            <a:r>
              <a:rPr spc="20" dirty="0"/>
              <a:t>de</a:t>
            </a:r>
            <a:r>
              <a:rPr spc="-200" dirty="0"/>
              <a:t> </a:t>
            </a:r>
            <a:r>
              <a:rPr spc="-95" dirty="0"/>
              <a:t>innovación</a:t>
            </a:r>
            <a:r>
              <a:rPr spc="-200" dirty="0"/>
              <a:t> </a:t>
            </a:r>
            <a:r>
              <a:rPr spc="-70" dirty="0"/>
              <a:t>en</a:t>
            </a:r>
            <a:r>
              <a:rPr spc="-200" dirty="0"/>
              <a:t> </a:t>
            </a:r>
            <a:r>
              <a:rPr spc="-45" dirty="0"/>
              <a:t>empresas</a:t>
            </a:r>
            <a:r>
              <a:rPr spc="-200" dirty="0"/>
              <a:t> </a:t>
            </a:r>
            <a:r>
              <a:rPr spc="20" dirty="0"/>
              <a:t>de</a:t>
            </a:r>
            <a:r>
              <a:rPr spc="-200" dirty="0"/>
              <a:t> </a:t>
            </a:r>
            <a:r>
              <a:rPr spc="-55" dirty="0"/>
              <a:t>servicios</a:t>
            </a:r>
            <a:r>
              <a:rPr spc="-200" dirty="0"/>
              <a:t> </a:t>
            </a:r>
            <a:r>
              <a:rPr spc="-114" dirty="0"/>
              <a:t>2022</a:t>
            </a:r>
          </a:p>
          <a:p>
            <a:pPr marL="736600">
              <a:lnSpc>
                <a:spcPct val="100000"/>
              </a:lnSpc>
              <a:spcBef>
                <a:spcPts val="3210"/>
              </a:spcBef>
            </a:pPr>
            <a:r>
              <a:rPr spc="-220" dirty="0"/>
              <a:t>I</a:t>
            </a:r>
            <a:r>
              <a:rPr spc="-190" dirty="0"/>
              <a:t>nn</a:t>
            </a:r>
            <a:r>
              <a:rPr spc="-90" dirty="0"/>
              <a:t>o</a:t>
            </a:r>
            <a:r>
              <a:rPr spc="10" dirty="0"/>
              <a:t>v</a:t>
            </a:r>
            <a:r>
              <a:rPr spc="-45" dirty="0"/>
              <a:t>a</a:t>
            </a:r>
            <a:r>
              <a:rPr spc="220" dirty="0"/>
              <a:t>c</a:t>
            </a:r>
            <a:r>
              <a:rPr spc="-200" dirty="0"/>
              <a:t>i</a:t>
            </a:r>
            <a:r>
              <a:rPr spc="-90" dirty="0"/>
              <a:t>ó</a:t>
            </a:r>
            <a:r>
              <a:rPr spc="-185" dirty="0"/>
              <a:t>n</a:t>
            </a:r>
            <a:r>
              <a:rPr spc="-200" dirty="0"/>
              <a:t> </a:t>
            </a:r>
            <a:r>
              <a:rPr spc="45" dirty="0"/>
              <a:t>e</a:t>
            </a:r>
            <a:r>
              <a:rPr spc="-185" dirty="0"/>
              <a:t>n</a:t>
            </a:r>
            <a:r>
              <a:rPr spc="-200" dirty="0"/>
              <a:t> </a:t>
            </a:r>
            <a:r>
              <a:rPr spc="-55" dirty="0"/>
              <a:t>M</a:t>
            </a:r>
            <a:r>
              <a:rPr spc="-45" dirty="0"/>
              <a:t>a</a:t>
            </a:r>
            <a:r>
              <a:rPr spc="-180" dirty="0"/>
              <a:t>r</a:t>
            </a:r>
            <a:r>
              <a:rPr spc="-315" dirty="0"/>
              <a:t>k</a:t>
            </a:r>
            <a:r>
              <a:rPr spc="45" dirty="0"/>
              <a:t>et</a:t>
            </a:r>
            <a:r>
              <a:rPr spc="-200" dirty="0"/>
              <a:t>i</a:t>
            </a:r>
            <a:r>
              <a:rPr spc="-190" dirty="0"/>
              <a:t>n</a:t>
            </a:r>
            <a:r>
              <a:rPr spc="-275" dirty="0"/>
              <a:t>g</a:t>
            </a:r>
            <a:r>
              <a:rPr spc="-200" dirty="0"/>
              <a:t> </a:t>
            </a:r>
            <a:r>
              <a:rPr spc="45" dirty="0"/>
              <a:t>e</a:t>
            </a:r>
            <a:r>
              <a:rPr spc="-185" dirty="0"/>
              <a:t>n</a:t>
            </a:r>
            <a:r>
              <a:rPr spc="-200" dirty="0"/>
              <a:t> </a:t>
            </a:r>
            <a:r>
              <a:rPr spc="-265" dirty="0"/>
              <a:t>l</a:t>
            </a:r>
            <a:r>
              <a:rPr spc="-40" dirty="0"/>
              <a:t>a</a:t>
            </a:r>
            <a:r>
              <a:rPr spc="-200" dirty="0"/>
              <a:t> </a:t>
            </a:r>
            <a:r>
              <a:rPr spc="-145" dirty="0"/>
              <a:t>U</a:t>
            </a:r>
            <a:r>
              <a:rPr spc="105" dirty="0"/>
              <a:t>C</a:t>
            </a:r>
            <a:r>
              <a:rPr spc="-100" dirty="0"/>
              <a:t>A</a:t>
            </a:r>
            <a:r>
              <a:rPr spc="105" dirty="0"/>
              <a:t>B</a:t>
            </a:r>
            <a:r>
              <a:rPr spc="-200" dirty="0"/>
              <a:t> </a:t>
            </a:r>
            <a:r>
              <a:rPr spc="130" dirty="0"/>
              <a:t>G</a:t>
            </a:r>
            <a:r>
              <a:rPr spc="-190" dirty="0"/>
              <a:t>u</a:t>
            </a:r>
            <a:r>
              <a:rPr spc="-45" dirty="0"/>
              <a:t>a</a:t>
            </a:r>
            <a:r>
              <a:rPr spc="125" dirty="0"/>
              <a:t>y</a:t>
            </a:r>
            <a:r>
              <a:rPr spc="-45" dirty="0"/>
              <a:t>a</a:t>
            </a:r>
            <a:r>
              <a:rPr spc="-190" dirty="0"/>
              <a:t>n</a:t>
            </a:r>
            <a:r>
              <a:rPr spc="-40" dirty="0"/>
              <a:t>a</a:t>
            </a:r>
          </a:p>
        </p:txBody>
      </p:sp>
      <p:pic>
        <p:nvPicPr>
          <p:cNvPr id="11" name="object 11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4258876" y="497876"/>
            <a:ext cx="2997249" cy="27717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"/>
            <a:ext cx="18288000" cy="2964180"/>
          </a:xfrm>
          <a:custGeom>
            <a:avLst/>
            <a:gdLst/>
            <a:ahLst/>
            <a:cxnLst/>
            <a:rect l="l" t="t" r="r" b="b"/>
            <a:pathLst>
              <a:path w="18288000" h="2964180">
                <a:moveTo>
                  <a:pt x="0" y="0"/>
                </a:moveTo>
                <a:lnTo>
                  <a:pt x="18287999" y="0"/>
                </a:lnTo>
                <a:lnTo>
                  <a:pt x="18287999" y="2964057"/>
                </a:lnTo>
                <a:lnTo>
                  <a:pt x="0" y="2964057"/>
                </a:lnTo>
                <a:lnTo>
                  <a:pt x="0" y="0"/>
                </a:lnTo>
                <a:close/>
              </a:path>
            </a:pathLst>
          </a:custGeom>
          <a:solidFill>
            <a:srgbClr val="F1F1F0">
              <a:alpha val="1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016000" y="919227"/>
            <a:ext cx="10641330" cy="1153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400" spc="175" dirty="0">
                <a:solidFill>
                  <a:srgbClr val="DEDFE2"/>
                </a:solidFill>
              </a:rPr>
              <a:t>Innovación</a:t>
            </a:r>
            <a:r>
              <a:rPr sz="7400" spc="-520" dirty="0">
                <a:solidFill>
                  <a:srgbClr val="DEDFE2"/>
                </a:solidFill>
              </a:rPr>
              <a:t> </a:t>
            </a:r>
            <a:r>
              <a:rPr sz="7400" spc="150" dirty="0">
                <a:solidFill>
                  <a:srgbClr val="DEDFE2"/>
                </a:solidFill>
              </a:rPr>
              <a:t>Empresarial</a:t>
            </a:r>
            <a:endParaRPr sz="7400"/>
          </a:p>
        </p:txBody>
      </p:sp>
      <p:sp>
        <p:nvSpPr>
          <p:cNvPr id="4" name="object 4"/>
          <p:cNvSpPr txBox="1"/>
          <p:nvPr/>
        </p:nvSpPr>
        <p:spPr>
          <a:xfrm>
            <a:off x="3093568" y="4399389"/>
            <a:ext cx="11950065" cy="50025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5100"/>
              </a:lnSpc>
              <a:spcBef>
                <a:spcPts val="100"/>
              </a:spcBef>
            </a:pPr>
            <a:r>
              <a:rPr sz="3800" spc="-10" dirty="0">
                <a:solidFill>
                  <a:srgbClr val="F1F1F0"/>
                </a:solidFill>
                <a:latin typeface="Lucida Sans Unicode"/>
                <a:cs typeface="Lucida Sans Unicode"/>
              </a:rPr>
              <a:t>Proceso </a:t>
            </a:r>
            <a:r>
              <a:rPr sz="3800" spc="-80" dirty="0">
                <a:solidFill>
                  <a:srgbClr val="F1F1F0"/>
                </a:solidFill>
                <a:latin typeface="Lucida Sans Unicode"/>
                <a:cs typeface="Lucida Sans Unicode"/>
              </a:rPr>
              <a:t>orientado </a:t>
            </a:r>
            <a:r>
              <a:rPr sz="3800" spc="-45" dirty="0">
                <a:solidFill>
                  <a:srgbClr val="F1F1F0"/>
                </a:solidFill>
                <a:latin typeface="Lucida Sans Unicode"/>
                <a:cs typeface="Lucida Sans Unicode"/>
              </a:rPr>
              <a:t>a </a:t>
            </a:r>
            <a:r>
              <a:rPr sz="3800" spc="-190" dirty="0">
                <a:solidFill>
                  <a:srgbClr val="F1F1F0"/>
                </a:solidFill>
                <a:latin typeface="Lucida Sans Unicode"/>
                <a:cs typeface="Lucida Sans Unicode"/>
              </a:rPr>
              <a:t>organizar </a:t>
            </a:r>
            <a:r>
              <a:rPr sz="3800" spc="125" dirty="0">
                <a:solidFill>
                  <a:srgbClr val="F1F1F0"/>
                </a:solidFill>
                <a:latin typeface="Lucida Sans Unicode"/>
                <a:cs typeface="Lucida Sans Unicode"/>
              </a:rPr>
              <a:t>y </a:t>
            </a:r>
            <a:r>
              <a:rPr sz="3800" spc="-180" dirty="0">
                <a:solidFill>
                  <a:srgbClr val="F1F1F0"/>
                </a:solidFill>
                <a:latin typeface="Lucida Sans Unicode"/>
                <a:cs typeface="Lucida Sans Unicode"/>
              </a:rPr>
              <a:t>dirigir </a:t>
            </a:r>
            <a:r>
              <a:rPr sz="3800" spc="-130" dirty="0">
                <a:solidFill>
                  <a:srgbClr val="F1F1F0"/>
                </a:solidFill>
                <a:latin typeface="Lucida Sans Unicode"/>
                <a:cs typeface="Lucida Sans Unicode"/>
              </a:rPr>
              <a:t>los </a:t>
            </a:r>
            <a:r>
              <a:rPr sz="3800" spc="-60" dirty="0">
                <a:solidFill>
                  <a:srgbClr val="F1F1F0"/>
                </a:solidFill>
                <a:latin typeface="Lucida Sans Unicode"/>
                <a:cs typeface="Lucida Sans Unicode"/>
              </a:rPr>
              <a:t>recursos </a:t>
            </a:r>
            <a:r>
              <a:rPr sz="3800" spc="-55" dirty="0">
                <a:solidFill>
                  <a:srgbClr val="F1F1F0"/>
                </a:solidFill>
                <a:latin typeface="Lucida Sans Unicode"/>
                <a:cs typeface="Lucida Sans Unicode"/>
              </a:rPr>
              <a:t> </a:t>
            </a:r>
            <a:r>
              <a:rPr sz="3800" spc="-15" dirty="0">
                <a:solidFill>
                  <a:srgbClr val="F1F1F0"/>
                </a:solidFill>
                <a:latin typeface="Lucida Sans Unicode"/>
                <a:cs typeface="Lucida Sans Unicode"/>
              </a:rPr>
              <a:t>d</a:t>
            </a:r>
            <a:r>
              <a:rPr sz="3800" spc="-200" dirty="0">
                <a:solidFill>
                  <a:srgbClr val="F1F1F0"/>
                </a:solidFill>
                <a:latin typeface="Lucida Sans Unicode"/>
                <a:cs typeface="Lucida Sans Unicode"/>
              </a:rPr>
              <a:t>i</a:t>
            </a:r>
            <a:r>
              <a:rPr sz="3800" spc="-45" dirty="0">
                <a:solidFill>
                  <a:srgbClr val="F1F1F0"/>
                </a:solidFill>
                <a:latin typeface="Lucida Sans Unicode"/>
                <a:cs typeface="Lucida Sans Unicode"/>
              </a:rPr>
              <a:t>s</a:t>
            </a:r>
            <a:r>
              <a:rPr sz="3800" spc="-15" dirty="0">
                <a:solidFill>
                  <a:srgbClr val="F1F1F0"/>
                </a:solidFill>
                <a:latin typeface="Lucida Sans Unicode"/>
                <a:cs typeface="Lucida Sans Unicode"/>
              </a:rPr>
              <a:t>p</a:t>
            </a:r>
            <a:r>
              <a:rPr sz="3800" spc="-90" dirty="0">
                <a:solidFill>
                  <a:srgbClr val="F1F1F0"/>
                </a:solidFill>
                <a:latin typeface="Lucida Sans Unicode"/>
                <a:cs typeface="Lucida Sans Unicode"/>
              </a:rPr>
              <a:t>o</a:t>
            </a:r>
            <a:r>
              <a:rPr sz="3800" spc="-190" dirty="0">
                <a:solidFill>
                  <a:srgbClr val="F1F1F0"/>
                </a:solidFill>
                <a:latin typeface="Lucida Sans Unicode"/>
                <a:cs typeface="Lucida Sans Unicode"/>
              </a:rPr>
              <a:t>n</a:t>
            </a:r>
            <a:r>
              <a:rPr sz="3800" spc="-200" dirty="0">
                <a:solidFill>
                  <a:srgbClr val="F1F1F0"/>
                </a:solidFill>
                <a:latin typeface="Lucida Sans Unicode"/>
                <a:cs typeface="Lucida Sans Unicode"/>
              </a:rPr>
              <a:t>i</a:t>
            </a:r>
            <a:r>
              <a:rPr sz="3800" spc="-15" dirty="0">
                <a:solidFill>
                  <a:srgbClr val="F1F1F0"/>
                </a:solidFill>
                <a:latin typeface="Lucida Sans Unicode"/>
                <a:cs typeface="Lucida Sans Unicode"/>
              </a:rPr>
              <a:t>b</a:t>
            </a:r>
            <a:r>
              <a:rPr sz="3800" spc="-260" dirty="0">
                <a:solidFill>
                  <a:srgbClr val="F1F1F0"/>
                </a:solidFill>
                <a:latin typeface="Lucida Sans Unicode"/>
                <a:cs typeface="Lucida Sans Unicode"/>
              </a:rPr>
              <a:t>l</a:t>
            </a:r>
            <a:r>
              <a:rPr sz="3800" spc="40" dirty="0">
                <a:solidFill>
                  <a:srgbClr val="F1F1F0"/>
                </a:solidFill>
                <a:latin typeface="Lucida Sans Unicode"/>
                <a:cs typeface="Lucida Sans Unicode"/>
              </a:rPr>
              <a:t>e</a:t>
            </a:r>
            <a:r>
              <a:rPr sz="3800" spc="-40" dirty="0">
                <a:solidFill>
                  <a:srgbClr val="F1F1F0"/>
                </a:solidFill>
                <a:latin typeface="Lucida Sans Unicode"/>
                <a:cs typeface="Lucida Sans Unicode"/>
              </a:rPr>
              <a:t>s</a:t>
            </a:r>
            <a:r>
              <a:rPr sz="3800" spc="-200" dirty="0">
                <a:solidFill>
                  <a:srgbClr val="F1F1F0"/>
                </a:solidFill>
                <a:latin typeface="Lucida Sans Unicode"/>
                <a:cs typeface="Lucida Sans Unicode"/>
              </a:rPr>
              <a:t> </a:t>
            </a:r>
            <a:r>
              <a:rPr sz="3800" spc="40" dirty="0">
                <a:solidFill>
                  <a:srgbClr val="F1F1F0"/>
                </a:solidFill>
                <a:latin typeface="Lucida Sans Unicode"/>
                <a:cs typeface="Lucida Sans Unicode"/>
              </a:rPr>
              <a:t>e</a:t>
            </a:r>
            <a:r>
              <a:rPr sz="3800" spc="-185" dirty="0">
                <a:solidFill>
                  <a:srgbClr val="F1F1F0"/>
                </a:solidFill>
                <a:latin typeface="Lucida Sans Unicode"/>
                <a:cs typeface="Lucida Sans Unicode"/>
              </a:rPr>
              <a:t>n</a:t>
            </a:r>
            <a:r>
              <a:rPr sz="3800" spc="-200" dirty="0">
                <a:solidFill>
                  <a:srgbClr val="F1F1F0"/>
                </a:solidFill>
                <a:latin typeface="Lucida Sans Unicode"/>
                <a:cs typeface="Lucida Sans Unicode"/>
              </a:rPr>
              <a:t> </a:t>
            </a:r>
            <a:r>
              <a:rPr sz="3800" spc="-260" dirty="0">
                <a:solidFill>
                  <a:srgbClr val="F1F1F0"/>
                </a:solidFill>
                <a:latin typeface="Lucida Sans Unicode"/>
                <a:cs typeface="Lucida Sans Unicode"/>
              </a:rPr>
              <a:t>l</a:t>
            </a:r>
            <a:r>
              <a:rPr sz="3800" spc="-50" dirty="0">
                <a:solidFill>
                  <a:srgbClr val="F1F1F0"/>
                </a:solidFill>
                <a:latin typeface="Lucida Sans Unicode"/>
                <a:cs typeface="Lucida Sans Unicode"/>
              </a:rPr>
              <a:t>a</a:t>
            </a:r>
            <a:r>
              <a:rPr sz="3800" spc="-40" dirty="0">
                <a:solidFill>
                  <a:srgbClr val="F1F1F0"/>
                </a:solidFill>
                <a:latin typeface="Lucida Sans Unicode"/>
                <a:cs typeface="Lucida Sans Unicode"/>
              </a:rPr>
              <a:t>s</a:t>
            </a:r>
            <a:r>
              <a:rPr sz="3800" spc="-200" dirty="0">
                <a:solidFill>
                  <a:srgbClr val="F1F1F0"/>
                </a:solidFill>
                <a:latin typeface="Lucida Sans Unicode"/>
                <a:cs typeface="Lucida Sans Unicode"/>
              </a:rPr>
              <a:t> </a:t>
            </a:r>
            <a:r>
              <a:rPr sz="3800" spc="-90" dirty="0">
                <a:solidFill>
                  <a:srgbClr val="F1F1F0"/>
                </a:solidFill>
                <a:latin typeface="Lucida Sans Unicode"/>
                <a:cs typeface="Lucida Sans Unicode"/>
              </a:rPr>
              <a:t>o</a:t>
            </a:r>
            <a:r>
              <a:rPr sz="3800" spc="-185" dirty="0">
                <a:solidFill>
                  <a:srgbClr val="F1F1F0"/>
                </a:solidFill>
                <a:latin typeface="Lucida Sans Unicode"/>
                <a:cs typeface="Lucida Sans Unicode"/>
              </a:rPr>
              <a:t>r</a:t>
            </a:r>
            <a:r>
              <a:rPr sz="3800" spc="-280" dirty="0">
                <a:solidFill>
                  <a:srgbClr val="F1F1F0"/>
                </a:solidFill>
                <a:latin typeface="Lucida Sans Unicode"/>
                <a:cs typeface="Lucida Sans Unicode"/>
              </a:rPr>
              <a:t>g</a:t>
            </a:r>
            <a:r>
              <a:rPr sz="3800" spc="-50" dirty="0">
                <a:solidFill>
                  <a:srgbClr val="F1F1F0"/>
                </a:solidFill>
                <a:latin typeface="Lucida Sans Unicode"/>
                <a:cs typeface="Lucida Sans Unicode"/>
              </a:rPr>
              <a:t>a</a:t>
            </a:r>
            <a:r>
              <a:rPr sz="3800" spc="-190" dirty="0">
                <a:solidFill>
                  <a:srgbClr val="F1F1F0"/>
                </a:solidFill>
                <a:latin typeface="Lucida Sans Unicode"/>
                <a:cs typeface="Lucida Sans Unicode"/>
              </a:rPr>
              <a:t>n</a:t>
            </a:r>
            <a:r>
              <a:rPr sz="3800" spc="-200" dirty="0">
                <a:solidFill>
                  <a:srgbClr val="F1F1F0"/>
                </a:solidFill>
                <a:latin typeface="Lucida Sans Unicode"/>
                <a:cs typeface="Lucida Sans Unicode"/>
              </a:rPr>
              <a:t>i</a:t>
            </a:r>
            <a:r>
              <a:rPr sz="3800" spc="-470" dirty="0">
                <a:solidFill>
                  <a:srgbClr val="F1F1F0"/>
                </a:solidFill>
                <a:latin typeface="Lucida Sans Unicode"/>
                <a:cs typeface="Lucida Sans Unicode"/>
              </a:rPr>
              <a:t>z</a:t>
            </a:r>
            <a:r>
              <a:rPr sz="3800" spc="-50" dirty="0">
                <a:solidFill>
                  <a:srgbClr val="F1F1F0"/>
                </a:solidFill>
                <a:latin typeface="Lucida Sans Unicode"/>
                <a:cs typeface="Lucida Sans Unicode"/>
              </a:rPr>
              <a:t>a</a:t>
            </a:r>
            <a:r>
              <a:rPr sz="3800" spc="210" dirty="0">
                <a:solidFill>
                  <a:srgbClr val="F1F1F0"/>
                </a:solidFill>
                <a:latin typeface="Lucida Sans Unicode"/>
                <a:cs typeface="Lucida Sans Unicode"/>
              </a:rPr>
              <a:t>c</a:t>
            </a:r>
            <a:r>
              <a:rPr sz="3800" spc="-200" dirty="0">
                <a:solidFill>
                  <a:srgbClr val="F1F1F0"/>
                </a:solidFill>
                <a:latin typeface="Lucida Sans Unicode"/>
                <a:cs typeface="Lucida Sans Unicode"/>
              </a:rPr>
              <a:t>i</a:t>
            </a:r>
            <a:r>
              <a:rPr sz="3800" spc="-90" dirty="0">
                <a:solidFill>
                  <a:srgbClr val="F1F1F0"/>
                </a:solidFill>
                <a:latin typeface="Lucida Sans Unicode"/>
                <a:cs typeface="Lucida Sans Unicode"/>
              </a:rPr>
              <a:t>o</a:t>
            </a:r>
            <a:r>
              <a:rPr sz="3800" spc="-190" dirty="0">
                <a:solidFill>
                  <a:srgbClr val="F1F1F0"/>
                </a:solidFill>
                <a:latin typeface="Lucida Sans Unicode"/>
                <a:cs typeface="Lucida Sans Unicode"/>
              </a:rPr>
              <a:t>n</a:t>
            </a:r>
            <a:r>
              <a:rPr sz="3800" spc="40" dirty="0">
                <a:solidFill>
                  <a:srgbClr val="F1F1F0"/>
                </a:solidFill>
                <a:latin typeface="Lucida Sans Unicode"/>
                <a:cs typeface="Lucida Sans Unicode"/>
              </a:rPr>
              <a:t>e</a:t>
            </a:r>
            <a:r>
              <a:rPr sz="3800" spc="-40" dirty="0">
                <a:solidFill>
                  <a:srgbClr val="F1F1F0"/>
                </a:solidFill>
                <a:latin typeface="Lucida Sans Unicode"/>
                <a:cs typeface="Lucida Sans Unicode"/>
              </a:rPr>
              <a:t>s</a:t>
            </a:r>
            <a:r>
              <a:rPr sz="3800" spc="-200" dirty="0">
                <a:solidFill>
                  <a:srgbClr val="F1F1F0"/>
                </a:solidFill>
                <a:latin typeface="Lucida Sans Unicode"/>
                <a:cs typeface="Lucida Sans Unicode"/>
              </a:rPr>
              <a:t> </a:t>
            </a:r>
            <a:r>
              <a:rPr sz="3800" spc="210" dirty="0">
                <a:solidFill>
                  <a:srgbClr val="F1F1F0"/>
                </a:solidFill>
                <a:latin typeface="Lucida Sans Unicode"/>
                <a:cs typeface="Lucida Sans Unicode"/>
              </a:rPr>
              <a:t>c</a:t>
            </a:r>
            <a:r>
              <a:rPr sz="3800" spc="-90" dirty="0">
                <a:solidFill>
                  <a:srgbClr val="F1F1F0"/>
                </a:solidFill>
                <a:latin typeface="Lucida Sans Unicode"/>
                <a:cs typeface="Lucida Sans Unicode"/>
              </a:rPr>
              <a:t>o</a:t>
            </a:r>
            <a:r>
              <a:rPr sz="3800" spc="-185" dirty="0">
                <a:solidFill>
                  <a:srgbClr val="F1F1F0"/>
                </a:solidFill>
                <a:latin typeface="Lucida Sans Unicode"/>
                <a:cs typeface="Lucida Sans Unicode"/>
              </a:rPr>
              <a:t>n</a:t>
            </a:r>
            <a:r>
              <a:rPr sz="3800" spc="-200" dirty="0">
                <a:solidFill>
                  <a:srgbClr val="F1F1F0"/>
                </a:solidFill>
                <a:latin typeface="Lucida Sans Unicode"/>
                <a:cs typeface="Lucida Sans Unicode"/>
              </a:rPr>
              <a:t> </a:t>
            </a:r>
            <a:r>
              <a:rPr sz="3800" spc="40" dirty="0">
                <a:solidFill>
                  <a:srgbClr val="F1F1F0"/>
                </a:solidFill>
                <a:latin typeface="Lucida Sans Unicode"/>
                <a:cs typeface="Lucida Sans Unicode"/>
              </a:rPr>
              <a:t>e</a:t>
            </a:r>
            <a:r>
              <a:rPr sz="3800" spc="-254" dirty="0">
                <a:solidFill>
                  <a:srgbClr val="F1F1F0"/>
                </a:solidFill>
                <a:latin typeface="Lucida Sans Unicode"/>
                <a:cs typeface="Lucida Sans Unicode"/>
              </a:rPr>
              <a:t>l</a:t>
            </a:r>
            <a:r>
              <a:rPr sz="3800" spc="-200" dirty="0">
                <a:solidFill>
                  <a:srgbClr val="F1F1F0"/>
                </a:solidFill>
                <a:latin typeface="Lucida Sans Unicode"/>
                <a:cs typeface="Lucida Sans Unicode"/>
              </a:rPr>
              <a:t> </a:t>
            </a:r>
            <a:r>
              <a:rPr sz="3800" spc="-15" dirty="0">
                <a:solidFill>
                  <a:srgbClr val="F1F1F0"/>
                </a:solidFill>
                <a:latin typeface="Lucida Sans Unicode"/>
                <a:cs typeface="Lucida Sans Unicode"/>
              </a:rPr>
              <a:t>p</a:t>
            </a:r>
            <a:r>
              <a:rPr sz="3800" spc="-185" dirty="0">
                <a:solidFill>
                  <a:srgbClr val="F1F1F0"/>
                </a:solidFill>
                <a:latin typeface="Lucida Sans Unicode"/>
                <a:cs typeface="Lucida Sans Unicode"/>
              </a:rPr>
              <a:t>r</a:t>
            </a:r>
            <a:r>
              <a:rPr sz="3800" spc="-90" dirty="0">
                <a:solidFill>
                  <a:srgbClr val="F1F1F0"/>
                </a:solidFill>
                <a:latin typeface="Lucida Sans Unicode"/>
                <a:cs typeface="Lucida Sans Unicode"/>
              </a:rPr>
              <a:t>o</a:t>
            </a:r>
            <a:r>
              <a:rPr sz="3800" spc="-15" dirty="0">
                <a:solidFill>
                  <a:srgbClr val="F1F1F0"/>
                </a:solidFill>
                <a:latin typeface="Lucida Sans Unicode"/>
                <a:cs typeface="Lucida Sans Unicode"/>
              </a:rPr>
              <a:t>p</a:t>
            </a:r>
            <a:r>
              <a:rPr sz="3800" spc="-90" dirty="0">
                <a:solidFill>
                  <a:srgbClr val="F1F1F0"/>
                </a:solidFill>
                <a:latin typeface="Lucida Sans Unicode"/>
                <a:cs typeface="Lucida Sans Unicode"/>
              </a:rPr>
              <a:t>ó</a:t>
            </a:r>
            <a:r>
              <a:rPr sz="3800" spc="-45" dirty="0">
                <a:solidFill>
                  <a:srgbClr val="F1F1F0"/>
                </a:solidFill>
                <a:latin typeface="Lucida Sans Unicode"/>
                <a:cs typeface="Lucida Sans Unicode"/>
              </a:rPr>
              <a:t>s</a:t>
            </a:r>
            <a:r>
              <a:rPr sz="3800" spc="-200" dirty="0">
                <a:solidFill>
                  <a:srgbClr val="F1F1F0"/>
                </a:solidFill>
                <a:latin typeface="Lucida Sans Unicode"/>
                <a:cs typeface="Lucida Sans Unicode"/>
              </a:rPr>
              <a:t>i</a:t>
            </a:r>
            <a:r>
              <a:rPr sz="3800" spc="40" dirty="0">
                <a:solidFill>
                  <a:srgbClr val="F1F1F0"/>
                </a:solidFill>
                <a:latin typeface="Lucida Sans Unicode"/>
                <a:cs typeface="Lucida Sans Unicode"/>
              </a:rPr>
              <a:t>t</a:t>
            </a:r>
            <a:r>
              <a:rPr sz="3800" spc="-85" dirty="0">
                <a:solidFill>
                  <a:srgbClr val="F1F1F0"/>
                </a:solidFill>
                <a:latin typeface="Lucida Sans Unicode"/>
                <a:cs typeface="Lucida Sans Unicode"/>
              </a:rPr>
              <a:t>o</a:t>
            </a:r>
            <a:r>
              <a:rPr sz="3800" spc="-200" dirty="0">
                <a:solidFill>
                  <a:srgbClr val="F1F1F0"/>
                </a:solidFill>
                <a:latin typeface="Lucida Sans Unicode"/>
                <a:cs typeface="Lucida Sans Unicode"/>
              </a:rPr>
              <a:t> </a:t>
            </a:r>
            <a:r>
              <a:rPr sz="3800" spc="-15" dirty="0">
                <a:solidFill>
                  <a:srgbClr val="F1F1F0"/>
                </a:solidFill>
                <a:latin typeface="Lucida Sans Unicode"/>
                <a:cs typeface="Lucida Sans Unicode"/>
              </a:rPr>
              <a:t>d</a:t>
            </a:r>
            <a:r>
              <a:rPr sz="3800" spc="30" dirty="0">
                <a:solidFill>
                  <a:srgbClr val="F1F1F0"/>
                </a:solidFill>
                <a:latin typeface="Lucida Sans Unicode"/>
                <a:cs typeface="Lucida Sans Unicode"/>
              </a:rPr>
              <a:t>e  </a:t>
            </a:r>
            <a:r>
              <a:rPr sz="3800" spc="-114" dirty="0">
                <a:solidFill>
                  <a:srgbClr val="F1F1F0"/>
                </a:solidFill>
                <a:latin typeface="Lucida Sans Unicode"/>
                <a:cs typeface="Lucida Sans Unicode"/>
              </a:rPr>
              <a:t>generar </a:t>
            </a:r>
            <a:r>
              <a:rPr sz="3800" spc="-80" dirty="0">
                <a:solidFill>
                  <a:srgbClr val="F1F1F0"/>
                </a:solidFill>
                <a:latin typeface="Lucida Sans Unicode"/>
                <a:cs typeface="Lucida Sans Unicode"/>
              </a:rPr>
              <a:t>nuevos </a:t>
            </a:r>
            <a:r>
              <a:rPr sz="3800" spc="-90" dirty="0">
                <a:solidFill>
                  <a:srgbClr val="F1F1F0"/>
                </a:solidFill>
                <a:latin typeface="Lucida Sans Unicode"/>
                <a:cs typeface="Lucida Sans Unicode"/>
              </a:rPr>
              <a:t>conocimientos, </a:t>
            </a:r>
            <a:r>
              <a:rPr sz="3800" spc="-75" dirty="0">
                <a:solidFill>
                  <a:srgbClr val="F1F1F0"/>
                </a:solidFill>
                <a:latin typeface="Lucida Sans Unicode"/>
                <a:cs typeface="Lucida Sans Unicode"/>
              </a:rPr>
              <a:t>para </a:t>
            </a:r>
            <a:r>
              <a:rPr sz="3800" spc="-114" dirty="0">
                <a:solidFill>
                  <a:srgbClr val="F1F1F0"/>
                </a:solidFill>
                <a:latin typeface="Lucida Sans Unicode"/>
                <a:cs typeface="Lucida Sans Unicode"/>
              </a:rPr>
              <a:t>generar </a:t>
            </a:r>
            <a:r>
              <a:rPr sz="3800" spc="-80" dirty="0">
                <a:solidFill>
                  <a:srgbClr val="F1F1F0"/>
                </a:solidFill>
                <a:latin typeface="Lucida Sans Unicode"/>
                <a:cs typeface="Lucida Sans Unicode"/>
              </a:rPr>
              <a:t>nuevos </a:t>
            </a:r>
            <a:r>
              <a:rPr sz="3800" spc="-75" dirty="0">
                <a:solidFill>
                  <a:srgbClr val="F1F1F0"/>
                </a:solidFill>
                <a:latin typeface="Lucida Sans Unicode"/>
                <a:cs typeface="Lucida Sans Unicode"/>
              </a:rPr>
              <a:t> </a:t>
            </a:r>
            <a:r>
              <a:rPr sz="3800" spc="-90" dirty="0">
                <a:solidFill>
                  <a:srgbClr val="F1F1F0"/>
                </a:solidFill>
                <a:latin typeface="Lucida Sans Unicode"/>
                <a:cs typeface="Lucida Sans Unicode"/>
              </a:rPr>
              <a:t>productos, </a:t>
            </a:r>
            <a:r>
              <a:rPr sz="3800" spc="-105" dirty="0">
                <a:solidFill>
                  <a:srgbClr val="F1F1F0"/>
                </a:solidFill>
                <a:latin typeface="Lucida Sans Unicode"/>
                <a:cs typeface="Lucida Sans Unicode"/>
              </a:rPr>
              <a:t>servicios, </a:t>
            </a:r>
            <a:r>
              <a:rPr sz="3800" spc="-85" dirty="0">
                <a:solidFill>
                  <a:srgbClr val="F1F1F0"/>
                </a:solidFill>
                <a:latin typeface="Lucida Sans Unicode"/>
                <a:cs typeface="Lucida Sans Unicode"/>
              </a:rPr>
              <a:t>procesos, o </a:t>
            </a:r>
            <a:r>
              <a:rPr sz="3800" spc="-125" dirty="0">
                <a:solidFill>
                  <a:srgbClr val="F1F1F0"/>
                </a:solidFill>
                <a:latin typeface="Lucida Sans Unicode"/>
                <a:cs typeface="Lucida Sans Unicode"/>
              </a:rPr>
              <a:t>mejorar </a:t>
            </a:r>
            <a:r>
              <a:rPr sz="3800" spc="-130" dirty="0">
                <a:solidFill>
                  <a:srgbClr val="F1F1F0"/>
                </a:solidFill>
                <a:latin typeface="Lucida Sans Unicode"/>
                <a:cs typeface="Lucida Sans Unicode"/>
              </a:rPr>
              <a:t>los </a:t>
            </a:r>
            <a:r>
              <a:rPr sz="3800" spc="-125" dirty="0">
                <a:solidFill>
                  <a:srgbClr val="F1F1F0"/>
                </a:solidFill>
                <a:latin typeface="Lucida Sans Unicode"/>
                <a:cs typeface="Lucida Sans Unicode"/>
              </a:rPr>
              <a:t> </a:t>
            </a:r>
            <a:r>
              <a:rPr sz="3800" spc="40" dirty="0">
                <a:solidFill>
                  <a:srgbClr val="F1F1F0"/>
                </a:solidFill>
                <a:latin typeface="Lucida Sans Unicode"/>
                <a:cs typeface="Lucida Sans Unicode"/>
              </a:rPr>
              <a:t>e</a:t>
            </a:r>
            <a:r>
              <a:rPr sz="3800" spc="-445" dirty="0">
                <a:solidFill>
                  <a:srgbClr val="F1F1F0"/>
                </a:solidFill>
                <a:latin typeface="Lucida Sans Unicode"/>
                <a:cs typeface="Lucida Sans Unicode"/>
              </a:rPr>
              <a:t>x</a:t>
            </a:r>
            <a:r>
              <a:rPr sz="3800" spc="-200" dirty="0">
                <a:solidFill>
                  <a:srgbClr val="F1F1F0"/>
                </a:solidFill>
                <a:latin typeface="Lucida Sans Unicode"/>
                <a:cs typeface="Lucida Sans Unicode"/>
              </a:rPr>
              <a:t>i</a:t>
            </a:r>
            <a:r>
              <a:rPr sz="3800" spc="-45" dirty="0">
                <a:solidFill>
                  <a:srgbClr val="F1F1F0"/>
                </a:solidFill>
                <a:latin typeface="Lucida Sans Unicode"/>
                <a:cs typeface="Lucida Sans Unicode"/>
              </a:rPr>
              <a:t>s</a:t>
            </a:r>
            <a:r>
              <a:rPr sz="3800" spc="40" dirty="0">
                <a:solidFill>
                  <a:srgbClr val="F1F1F0"/>
                </a:solidFill>
                <a:latin typeface="Lucida Sans Unicode"/>
                <a:cs typeface="Lucida Sans Unicode"/>
              </a:rPr>
              <a:t>te</a:t>
            </a:r>
            <a:r>
              <a:rPr sz="3800" spc="-190" dirty="0">
                <a:solidFill>
                  <a:srgbClr val="F1F1F0"/>
                </a:solidFill>
                <a:latin typeface="Lucida Sans Unicode"/>
                <a:cs typeface="Lucida Sans Unicode"/>
              </a:rPr>
              <a:t>n</a:t>
            </a:r>
            <a:r>
              <a:rPr sz="3800" spc="40" dirty="0">
                <a:solidFill>
                  <a:srgbClr val="F1F1F0"/>
                </a:solidFill>
                <a:latin typeface="Lucida Sans Unicode"/>
                <a:cs typeface="Lucida Sans Unicode"/>
              </a:rPr>
              <a:t>te</a:t>
            </a:r>
            <a:r>
              <a:rPr sz="3800" spc="-45" dirty="0">
                <a:solidFill>
                  <a:srgbClr val="F1F1F0"/>
                </a:solidFill>
                <a:latin typeface="Lucida Sans Unicode"/>
                <a:cs typeface="Lucida Sans Unicode"/>
              </a:rPr>
              <a:t>s</a:t>
            </a:r>
            <a:r>
              <a:rPr sz="3800" spc="-530" dirty="0">
                <a:solidFill>
                  <a:srgbClr val="F1F1F0"/>
                </a:solidFill>
                <a:latin typeface="Lucida Sans Unicode"/>
                <a:cs typeface="Lucida Sans Unicode"/>
              </a:rPr>
              <a:t>,</a:t>
            </a:r>
            <a:r>
              <a:rPr sz="3800" spc="-200" dirty="0">
                <a:solidFill>
                  <a:srgbClr val="F1F1F0"/>
                </a:solidFill>
                <a:latin typeface="Lucida Sans Unicode"/>
                <a:cs typeface="Lucida Sans Unicode"/>
              </a:rPr>
              <a:t> </a:t>
            </a:r>
            <a:r>
              <a:rPr sz="3800" spc="125" dirty="0">
                <a:solidFill>
                  <a:srgbClr val="F1F1F0"/>
                </a:solidFill>
                <a:latin typeface="Lucida Sans Unicode"/>
                <a:cs typeface="Lucida Sans Unicode"/>
              </a:rPr>
              <a:t>y</a:t>
            </a:r>
            <a:r>
              <a:rPr sz="3800" spc="-200" dirty="0">
                <a:solidFill>
                  <a:srgbClr val="F1F1F0"/>
                </a:solidFill>
                <a:latin typeface="Lucida Sans Unicode"/>
                <a:cs typeface="Lucida Sans Unicode"/>
              </a:rPr>
              <a:t> </a:t>
            </a:r>
            <a:r>
              <a:rPr sz="3800" spc="-15" dirty="0">
                <a:solidFill>
                  <a:srgbClr val="F1F1F0"/>
                </a:solidFill>
                <a:latin typeface="Lucida Sans Unicode"/>
                <a:cs typeface="Lucida Sans Unicode"/>
              </a:rPr>
              <a:t>p</a:t>
            </a:r>
            <a:r>
              <a:rPr sz="3800" spc="-90" dirty="0">
                <a:solidFill>
                  <a:srgbClr val="F1F1F0"/>
                </a:solidFill>
                <a:latin typeface="Lucida Sans Unicode"/>
                <a:cs typeface="Lucida Sans Unicode"/>
              </a:rPr>
              <a:t>o</a:t>
            </a:r>
            <a:r>
              <a:rPr sz="3800" spc="40" dirty="0">
                <a:solidFill>
                  <a:srgbClr val="F1F1F0"/>
                </a:solidFill>
                <a:latin typeface="Lucida Sans Unicode"/>
                <a:cs typeface="Lucida Sans Unicode"/>
              </a:rPr>
              <a:t>te</a:t>
            </a:r>
            <a:r>
              <a:rPr sz="3800" spc="-190" dirty="0">
                <a:solidFill>
                  <a:srgbClr val="F1F1F0"/>
                </a:solidFill>
                <a:latin typeface="Lucida Sans Unicode"/>
                <a:cs typeface="Lucida Sans Unicode"/>
              </a:rPr>
              <a:t>n</a:t>
            </a:r>
            <a:r>
              <a:rPr sz="3800" spc="210" dirty="0">
                <a:solidFill>
                  <a:srgbClr val="F1F1F0"/>
                </a:solidFill>
                <a:latin typeface="Lucida Sans Unicode"/>
                <a:cs typeface="Lucida Sans Unicode"/>
              </a:rPr>
              <a:t>c</a:t>
            </a:r>
            <a:r>
              <a:rPr sz="3800" spc="-200" dirty="0">
                <a:solidFill>
                  <a:srgbClr val="F1F1F0"/>
                </a:solidFill>
                <a:latin typeface="Lucida Sans Unicode"/>
                <a:cs typeface="Lucida Sans Unicode"/>
              </a:rPr>
              <a:t>i</a:t>
            </a:r>
            <a:r>
              <a:rPr sz="3800" spc="-50" dirty="0">
                <a:solidFill>
                  <a:srgbClr val="F1F1F0"/>
                </a:solidFill>
                <a:latin typeface="Lucida Sans Unicode"/>
                <a:cs typeface="Lucida Sans Unicode"/>
              </a:rPr>
              <a:t>a</a:t>
            </a:r>
            <a:r>
              <a:rPr sz="3800" spc="-180" dirty="0">
                <a:solidFill>
                  <a:srgbClr val="F1F1F0"/>
                </a:solidFill>
                <a:latin typeface="Lucida Sans Unicode"/>
                <a:cs typeface="Lucida Sans Unicode"/>
              </a:rPr>
              <a:t>r</a:t>
            </a:r>
            <a:r>
              <a:rPr sz="3800" spc="-200" dirty="0">
                <a:solidFill>
                  <a:srgbClr val="F1F1F0"/>
                </a:solidFill>
                <a:latin typeface="Lucida Sans Unicode"/>
                <a:cs typeface="Lucida Sans Unicode"/>
              </a:rPr>
              <a:t> </a:t>
            </a:r>
            <a:r>
              <a:rPr sz="3800" spc="-260" dirty="0">
                <a:solidFill>
                  <a:srgbClr val="F1F1F0"/>
                </a:solidFill>
                <a:latin typeface="Lucida Sans Unicode"/>
                <a:cs typeface="Lucida Sans Unicode"/>
              </a:rPr>
              <a:t>l</a:t>
            </a:r>
            <a:r>
              <a:rPr sz="3800" spc="-50" dirty="0">
                <a:solidFill>
                  <a:srgbClr val="F1F1F0"/>
                </a:solidFill>
                <a:latin typeface="Lucida Sans Unicode"/>
                <a:cs typeface="Lucida Sans Unicode"/>
              </a:rPr>
              <a:t>a</a:t>
            </a:r>
            <a:r>
              <a:rPr sz="3800" spc="-40" dirty="0">
                <a:solidFill>
                  <a:srgbClr val="F1F1F0"/>
                </a:solidFill>
                <a:latin typeface="Lucida Sans Unicode"/>
                <a:cs typeface="Lucida Sans Unicode"/>
              </a:rPr>
              <a:t>s</a:t>
            </a:r>
            <a:r>
              <a:rPr sz="3800" spc="-200" dirty="0">
                <a:solidFill>
                  <a:srgbClr val="F1F1F0"/>
                </a:solidFill>
                <a:latin typeface="Lucida Sans Unicode"/>
                <a:cs typeface="Lucida Sans Unicode"/>
              </a:rPr>
              <a:t> </a:t>
            </a:r>
            <a:r>
              <a:rPr sz="3800" spc="-50" dirty="0">
                <a:solidFill>
                  <a:srgbClr val="F1F1F0"/>
                </a:solidFill>
                <a:latin typeface="Lucida Sans Unicode"/>
                <a:cs typeface="Lucida Sans Unicode"/>
              </a:rPr>
              <a:t>á</a:t>
            </a:r>
            <a:r>
              <a:rPr sz="3800" spc="-185" dirty="0">
                <a:solidFill>
                  <a:srgbClr val="F1F1F0"/>
                </a:solidFill>
                <a:latin typeface="Lucida Sans Unicode"/>
                <a:cs typeface="Lucida Sans Unicode"/>
              </a:rPr>
              <a:t>r</a:t>
            </a:r>
            <a:r>
              <a:rPr sz="3800" spc="40" dirty="0">
                <a:solidFill>
                  <a:srgbClr val="F1F1F0"/>
                </a:solidFill>
                <a:latin typeface="Lucida Sans Unicode"/>
                <a:cs typeface="Lucida Sans Unicode"/>
              </a:rPr>
              <a:t>e</a:t>
            </a:r>
            <a:r>
              <a:rPr sz="3800" spc="-50" dirty="0">
                <a:solidFill>
                  <a:srgbClr val="F1F1F0"/>
                </a:solidFill>
                <a:latin typeface="Lucida Sans Unicode"/>
                <a:cs typeface="Lucida Sans Unicode"/>
              </a:rPr>
              <a:t>a</a:t>
            </a:r>
            <a:r>
              <a:rPr sz="3800" spc="-40" dirty="0">
                <a:solidFill>
                  <a:srgbClr val="F1F1F0"/>
                </a:solidFill>
                <a:latin typeface="Lucida Sans Unicode"/>
                <a:cs typeface="Lucida Sans Unicode"/>
              </a:rPr>
              <a:t>s</a:t>
            </a:r>
            <a:r>
              <a:rPr sz="3800" spc="-200" dirty="0">
                <a:solidFill>
                  <a:srgbClr val="F1F1F0"/>
                </a:solidFill>
                <a:latin typeface="Lucida Sans Unicode"/>
                <a:cs typeface="Lucida Sans Unicode"/>
              </a:rPr>
              <a:t> </a:t>
            </a:r>
            <a:r>
              <a:rPr sz="3800" spc="-15" dirty="0">
                <a:solidFill>
                  <a:srgbClr val="F1F1F0"/>
                </a:solidFill>
                <a:latin typeface="Lucida Sans Unicode"/>
                <a:cs typeface="Lucida Sans Unicode"/>
              </a:rPr>
              <a:t>d</a:t>
            </a:r>
            <a:r>
              <a:rPr sz="3800" spc="45" dirty="0">
                <a:solidFill>
                  <a:srgbClr val="F1F1F0"/>
                </a:solidFill>
                <a:latin typeface="Lucida Sans Unicode"/>
                <a:cs typeface="Lucida Sans Unicode"/>
              </a:rPr>
              <a:t>e</a:t>
            </a:r>
            <a:r>
              <a:rPr sz="3800" spc="-200" dirty="0">
                <a:solidFill>
                  <a:srgbClr val="F1F1F0"/>
                </a:solidFill>
                <a:latin typeface="Lucida Sans Unicode"/>
                <a:cs typeface="Lucida Sans Unicode"/>
              </a:rPr>
              <a:t> </a:t>
            </a:r>
            <a:r>
              <a:rPr sz="3800" spc="-280" dirty="0">
                <a:solidFill>
                  <a:srgbClr val="F1F1F0"/>
                </a:solidFill>
                <a:latin typeface="Lucida Sans Unicode"/>
                <a:cs typeface="Lucida Sans Unicode"/>
              </a:rPr>
              <a:t>g</a:t>
            </a:r>
            <a:r>
              <a:rPr sz="3800" spc="40" dirty="0">
                <a:solidFill>
                  <a:srgbClr val="F1F1F0"/>
                </a:solidFill>
                <a:latin typeface="Lucida Sans Unicode"/>
                <a:cs typeface="Lucida Sans Unicode"/>
              </a:rPr>
              <a:t>e</a:t>
            </a:r>
            <a:r>
              <a:rPr sz="3800" spc="-45" dirty="0">
                <a:solidFill>
                  <a:srgbClr val="F1F1F0"/>
                </a:solidFill>
                <a:latin typeface="Lucida Sans Unicode"/>
                <a:cs typeface="Lucida Sans Unicode"/>
              </a:rPr>
              <a:t>s</a:t>
            </a:r>
            <a:r>
              <a:rPr sz="3800" spc="40" dirty="0">
                <a:solidFill>
                  <a:srgbClr val="F1F1F0"/>
                </a:solidFill>
                <a:latin typeface="Lucida Sans Unicode"/>
                <a:cs typeface="Lucida Sans Unicode"/>
              </a:rPr>
              <a:t>t</a:t>
            </a:r>
            <a:r>
              <a:rPr sz="3800" spc="-200" dirty="0">
                <a:solidFill>
                  <a:srgbClr val="F1F1F0"/>
                </a:solidFill>
                <a:latin typeface="Lucida Sans Unicode"/>
                <a:cs typeface="Lucida Sans Unicode"/>
              </a:rPr>
              <a:t>i</a:t>
            </a:r>
            <a:r>
              <a:rPr sz="3800" spc="-90" dirty="0">
                <a:solidFill>
                  <a:srgbClr val="F1F1F0"/>
                </a:solidFill>
                <a:latin typeface="Lucida Sans Unicode"/>
                <a:cs typeface="Lucida Sans Unicode"/>
              </a:rPr>
              <a:t>ó</a:t>
            </a:r>
            <a:r>
              <a:rPr sz="3800" spc="-190" dirty="0">
                <a:solidFill>
                  <a:srgbClr val="F1F1F0"/>
                </a:solidFill>
                <a:latin typeface="Lucida Sans Unicode"/>
                <a:cs typeface="Lucida Sans Unicode"/>
              </a:rPr>
              <a:t>n</a:t>
            </a:r>
            <a:r>
              <a:rPr sz="3800" spc="-530" dirty="0">
                <a:solidFill>
                  <a:srgbClr val="F1F1F0"/>
                </a:solidFill>
                <a:latin typeface="Lucida Sans Unicode"/>
                <a:cs typeface="Lucida Sans Unicode"/>
              </a:rPr>
              <a:t>,  </a:t>
            </a:r>
            <a:r>
              <a:rPr sz="3800" spc="-55" dirty="0">
                <a:solidFill>
                  <a:srgbClr val="F1F1F0"/>
                </a:solidFill>
                <a:latin typeface="Lucida Sans Unicode"/>
                <a:cs typeface="Lucida Sans Unicode"/>
              </a:rPr>
              <a:t>producción</a:t>
            </a:r>
            <a:r>
              <a:rPr sz="3800" spc="-204" dirty="0">
                <a:solidFill>
                  <a:srgbClr val="F1F1F0"/>
                </a:solidFill>
                <a:latin typeface="Lucida Sans Unicode"/>
                <a:cs typeface="Lucida Sans Unicode"/>
              </a:rPr>
              <a:t> </a:t>
            </a:r>
            <a:r>
              <a:rPr sz="3800" spc="125" dirty="0">
                <a:solidFill>
                  <a:srgbClr val="F1F1F0"/>
                </a:solidFill>
                <a:latin typeface="Lucida Sans Unicode"/>
                <a:cs typeface="Lucida Sans Unicode"/>
              </a:rPr>
              <a:t>y</a:t>
            </a:r>
            <a:r>
              <a:rPr sz="3800" spc="-200" dirty="0">
                <a:solidFill>
                  <a:srgbClr val="F1F1F0"/>
                </a:solidFill>
                <a:latin typeface="Lucida Sans Unicode"/>
                <a:cs typeface="Lucida Sans Unicode"/>
              </a:rPr>
              <a:t> </a:t>
            </a:r>
            <a:r>
              <a:rPr sz="3800" spc="-145" dirty="0">
                <a:solidFill>
                  <a:srgbClr val="F1F1F0"/>
                </a:solidFill>
                <a:latin typeface="Lucida Sans Unicode"/>
                <a:cs typeface="Lucida Sans Unicode"/>
              </a:rPr>
              <a:t>marketing</a:t>
            </a:r>
            <a:endParaRPr sz="3800">
              <a:latin typeface="Lucida Sans Unicode"/>
              <a:cs typeface="Lucida Sans Unicode"/>
            </a:endParaRPr>
          </a:p>
          <a:p>
            <a:pPr marL="6768465">
              <a:lnSpc>
                <a:spcPct val="100000"/>
              </a:lnSpc>
              <a:spcBef>
                <a:spcPts val="4210"/>
              </a:spcBef>
            </a:pPr>
            <a:r>
              <a:rPr sz="2900" spc="70" dirty="0">
                <a:solidFill>
                  <a:srgbClr val="F1F1F0"/>
                </a:solidFill>
                <a:latin typeface="Lucida Sans Unicode"/>
                <a:cs typeface="Lucida Sans Unicode"/>
              </a:rPr>
              <a:t>P</a:t>
            </a:r>
            <a:r>
              <a:rPr sz="2900" spc="-40" dirty="0">
                <a:solidFill>
                  <a:srgbClr val="F1F1F0"/>
                </a:solidFill>
                <a:latin typeface="Lucida Sans Unicode"/>
                <a:cs typeface="Lucida Sans Unicode"/>
              </a:rPr>
              <a:t>a</a:t>
            </a:r>
            <a:r>
              <a:rPr sz="2900" dirty="0">
                <a:solidFill>
                  <a:srgbClr val="F1F1F0"/>
                </a:solidFill>
                <a:latin typeface="Lucida Sans Unicode"/>
                <a:cs typeface="Lucida Sans Unicode"/>
              </a:rPr>
              <a:t>v</a:t>
            </a:r>
            <a:r>
              <a:rPr sz="2900" spc="-70" dirty="0">
                <a:solidFill>
                  <a:srgbClr val="F1F1F0"/>
                </a:solidFill>
                <a:latin typeface="Lucida Sans Unicode"/>
                <a:cs typeface="Lucida Sans Unicode"/>
              </a:rPr>
              <a:t>ó</a:t>
            </a:r>
            <a:r>
              <a:rPr sz="2900" spc="-145" dirty="0">
                <a:solidFill>
                  <a:srgbClr val="F1F1F0"/>
                </a:solidFill>
                <a:latin typeface="Lucida Sans Unicode"/>
                <a:cs typeface="Lucida Sans Unicode"/>
              </a:rPr>
              <a:t>n</a:t>
            </a:r>
            <a:r>
              <a:rPr sz="2900" spc="-150" dirty="0">
                <a:solidFill>
                  <a:srgbClr val="F1F1F0"/>
                </a:solidFill>
                <a:latin typeface="Lucida Sans Unicode"/>
                <a:cs typeface="Lucida Sans Unicode"/>
              </a:rPr>
              <a:t> </a:t>
            </a:r>
            <a:r>
              <a:rPr sz="2900" spc="30" dirty="0">
                <a:solidFill>
                  <a:srgbClr val="F1F1F0"/>
                </a:solidFill>
                <a:latin typeface="Lucida Sans Unicode"/>
                <a:cs typeface="Lucida Sans Unicode"/>
              </a:rPr>
              <a:t>e</a:t>
            </a:r>
            <a:r>
              <a:rPr sz="2900" spc="-150" dirty="0">
                <a:solidFill>
                  <a:srgbClr val="F1F1F0"/>
                </a:solidFill>
                <a:latin typeface="Lucida Sans Unicode"/>
                <a:cs typeface="Lucida Sans Unicode"/>
              </a:rPr>
              <a:t> </a:t>
            </a:r>
            <a:r>
              <a:rPr sz="2900" spc="-170" dirty="0">
                <a:solidFill>
                  <a:srgbClr val="F1F1F0"/>
                </a:solidFill>
                <a:latin typeface="Lucida Sans Unicode"/>
                <a:cs typeface="Lucida Sans Unicode"/>
              </a:rPr>
              <a:t>H</a:t>
            </a:r>
            <a:r>
              <a:rPr sz="2900" spc="-155" dirty="0">
                <a:solidFill>
                  <a:srgbClr val="F1F1F0"/>
                </a:solidFill>
                <a:latin typeface="Lucida Sans Unicode"/>
                <a:cs typeface="Lucida Sans Unicode"/>
              </a:rPr>
              <a:t>i</a:t>
            </a:r>
            <a:r>
              <a:rPr sz="2900" spc="-10" dirty="0">
                <a:solidFill>
                  <a:srgbClr val="F1F1F0"/>
                </a:solidFill>
                <a:latin typeface="Lucida Sans Unicode"/>
                <a:cs typeface="Lucida Sans Unicode"/>
              </a:rPr>
              <a:t>d</a:t>
            </a:r>
            <a:r>
              <a:rPr sz="2900" spc="-40" dirty="0">
                <a:solidFill>
                  <a:srgbClr val="F1F1F0"/>
                </a:solidFill>
                <a:latin typeface="Lucida Sans Unicode"/>
                <a:cs typeface="Lucida Sans Unicode"/>
              </a:rPr>
              <a:t>a</a:t>
            </a:r>
            <a:r>
              <a:rPr sz="2900" spc="-200" dirty="0">
                <a:solidFill>
                  <a:srgbClr val="F1F1F0"/>
                </a:solidFill>
                <a:latin typeface="Lucida Sans Unicode"/>
                <a:cs typeface="Lucida Sans Unicode"/>
              </a:rPr>
              <a:t>l</a:t>
            </a:r>
            <a:r>
              <a:rPr sz="2900" spc="-215" dirty="0">
                <a:solidFill>
                  <a:srgbClr val="F1F1F0"/>
                </a:solidFill>
                <a:latin typeface="Lucida Sans Unicode"/>
                <a:cs typeface="Lucida Sans Unicode"/>
              </a:rPr>
              <a:t>g</a:t>
            </a:r>
            <a:r>
              <a:rPr sz="2900" spc="-70" dirty="0">
                <a:solidFill>
                  <a:srgbClr val="F1F1F0"/>
                </a:solidFill>
                <a:latin typeface="Lucida Sans Unicode"/>
                <a:cs typeface="Lucida Sans Unicode"/>
              </a:rPr>
              <a:t>o</a:t>
            </a:r>
            <a:r>
              <a:rPr sz="2900" spc="-405" dirty="0">
                <a:solidFill>
                  <a:srgbClr val="F1F1F0"/>
                </a:solidFill>
                <a:latin typeface="Lucida Sans Unicode"/>
                <a:cs typeface="Lucida Sans Unicode"/>
              </a:rPr>
              <a:t>,</a:t>
            </a:r>
            <a:r>
              <a:rPr sz="2900" spc="-150" dirty="0">
                <a:solidFill>
                  <a:srgbClr val="F1F1F0"/>
                </a:solidFill>
                <a:latin typeface="Lucida Sans Unicode"/>
                <a:cs typeface="Lucida Sans Unicode"/>
              </a:rPr>
              <a:t> </a:t>
            </a:r>
            <a:r>
              <a:rPr sz="2900" spc="-965" dirty="0">
                <a:solidFill>
                  <a:srgbClr val="F1F1F0"/>
                </a:solidFill>
                <a:latin typeface="Lucida Sans Unicode"/>
                <a:cs typeface="Lucida Sans Unicode"/>
              </a:rPr>
              <a:t>1</a:t>
            </a:r>
            <a:r>
              <a:rPr sz="2900" spc="-15" dirty="0">
                <a:solidFill>
                  <a:srgbClr val="F1F1F0"/>
                </a:solidFill>
                <a:latin typeface="Lucida Sans Unicode"/>
                <a:cs typeface="Lucida Sans Unicode"/>
              </a:rPr>
              <a:t>99</a:t>
            </a:r>
            <a:r>
              <a:rPr sz="2900" spc="-10" dirty="0">
                <a:solidFill>
                  <a:srgbClr val="F1F1F0"/>
                </a:solidFill>
                <a:latin typeface="Lucida Sans Unicode"/>
                <a:cs typeface="Lucida Sans Unicode"/>
              </a:rPr>
              <a:t>9</a:t>
            </a:r>
            <a:endParaRPr sz="2900">
              <a:latin typeface="Lucida Sans Unicode"/>
              <a:cs typeface="Lucida Sans Unicode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9258300"/>
            <a:ext cx="18288000" cy="1028700"/>
          </a:xfrm>
          <a:custGeom>
            <a:avLst/>
            <a:gdLst/>
            <a:ahLst/>
            <a:cxnLst/>
            <a:rect l="l" t="t" r="r" b="b"/>
            <a:pathLst>
              <a:path w="18288000" h="1028700">
                <a:moveTo>
                  <a:pt x="18287998" y="1028699"/>
                </a:moveTo>
                <a:lnTo>
                  <a:pt x="0" y="10286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"/>
                </a:lnTo>
                <a:close/>
              </a:path>
            </a:pathLst>
          </a:custGeom>
          <a:solidFill>
            <a:srgbClr val="F1F1F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28700" y="2373144"/>
            <a:ext cx="523874" cy="523874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28700" y="4048276"/>
            <a:ext cx="523874" cy="523874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28700" y="5723405"/>
            <a:ext cx="523874" cy="523874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28700" y="7398537"/>
            <a:ext cx="523874" cy="523874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4066034" y="2373144"/>
            <a:ext cx="3190874" cy="2285999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4066034" y="5507611"/>
            <a:ext cx="3152774" cy="2409824"/>
          </a:xfrm>
          <a:prstGeom prst="rect">
            <a:avLst/>
          </a:prstGeom>
        </p:spPr>
      </p:pic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4254885" y="639387"/>
            <a:ext cx="9107170" cy="1153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400" spc="220" dirty="0">
                <a:solidFill>
                  <a:srgbClr val="FFFFFF"/>
                </a:solidFill>
              </a:rPr>
              <a:t>Tipos</a:t>
            </a:r>
            <a:r>
              <a:rPr sz="7400" spc="-505" dirty="0">
                <a:solidFill>
                  <a:srgbClr val="FFFFFF"/>
                </a:solidFill>
              </a:rPr>
              <a:t> </a:t>
            </a:r>
            <a:r>
              <a:rPr sz="7400" spc="345" dirty="0">
                <a:solidFill>
                  <a:srgbClr val="FFFFFF"/>
                </a:solidFill>
              </a:rPr>
              <a:t>de</a:t>
            </a:r>
            <a:r>
              <a:rPr sz="7400" spc="-500" dirty="0">
                <a:solidFill>
                  <a:srgbClr val="FFFFFF"/>
                </a:solidFill>
              </a:rPr>
              <a:t> </a:t>
            </a:r>
            <a:r>
              <a:rPr sz="7400" spc="175" dirty="0">
                <a:solidFill>
                  <a:srgbClr val="FFFFFF"/>
                </a:solidFill>
              </a:rPr>
              <a:t>Innovación</a:t>
            </a:r>
            <a:endParaRPr sz="7400"/>
          </a:p>
        </p:txBody>
      </p:sp>
      <p:sp>
        <p:nvSpPr>
          <p:cNvPr id="10" name="object 10"/>
          <p:cNvSpPr txBox="1"/>
          <p:nvPr/>
        </p:nvSpPr>
        <p:spPr>
          <a:xfrm>
            <a:off x="1913366" y="2141084"/>
            <a:ext cx="11485880" cy="63842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5100"/>
              </a:lnSpc>
              <a:spcBef>
                <a:spcPts val="100"/>
              </a:spcBef>
            </a:pPr>
            <a:r>
              <a:rPr sz="3800" spc="-100" dirty="0">
                <a:solidFill>
                  <a:srgbClr val="FFFFFF"/>
                </a:solidFill>
                <a:latin typeface="Lucida Sans Unicode"/>
                <a:cs typeface="Lucida Sans Unicode"/>
              </a:rPr>
              <a:t>Innovación </a:t>
            </a:r>
            <a:r>
              <a:rPr sz="3800" spc="15" dirty="0">
                <a:solidFill>
                  <a:srgbClr val="FFFFFF"/>
                </a:solidFill>
                <a:latin typeface="Lucida Sans Unicode"/>
                <a:cs typeface="Lucida Sans Unicode"/>
              </a:rPr>
              <a:t>de </a:t>
            </a:r>
            <a:r>
              <a:rPr sz="3800" spc="-80" dirty="0">
                <a:solidFill>
                  <a:srgbClr val="FFFFFF"/>
                </a:solidFill>
                <a:latin typeface="Lucida Sans Unicode"/>
                <a:cs typeface="Lucida Sans Unicode"/>
              </a:rPr>
              <a:t>proceso: </a:t>
            </a:r>
            <a:r>
              <a:rPr sz="3800" spc="-35" dirty="0">
                <a:solidFill>
                  <a:srgbClr val="FFFFFF"/>
                </a:solidFill>
                <a:latin typeface="Lucida Sans Unicode"/>
                <a:cs typeface="Lucida Sans Unicode"/>
              </a:rPr>
              <a:t>asociada </a:t>
            </a:r>
            <a:r>
              <a:rPr sz="3800" spc="-45" dirty="0">
                <a:solidFill>
                  <a:srgbClr val="FFFFFF"/>
                </a:solidFill>
                <a:latin typeface="Lucida Sans Unicode"/>
                <a:cs typeface="Lucida Sans Unicode"/>
              </a:rPr>
              <a:t>a </a:t>
            </a:r>
            <a:r>
              <a:rPr sz="3800" spc="-50" dirty="0">
                <a:solidFill>
                  <a:srgbClr val="FFFFFF"/>
                </a:solidFill>
                <a:latin typeface="Lucida Sans Unicode"/>
                <a:cs typeface="Lucida Sans Unicode"/>
              </a:rPr>
              <a:t>cambios </a:t>
            </a:r>
            <a:r>
              <a:rPr sz="3800" spc="-75" dirty="0">
                <a:solidFill>
                  <a:srgbClr val="FFFFFF"/>
                </a:solidFill>
                <a:latin typeface="Lucida Sans Unicode"/>
                <a:cs typeface="Lucida Sans Unicode"/>
              </a:rPr>
              <a:t>en </a:t>
            </a:r>
            <a:r>
              <a:rPr sz="3800" spc="-155" dirty="0">
                <a:solidFill>
                  <a:srgbClr val="FFFFFF"/>
                </a:solidFill>
                <a:latin typeface="Lucida Sans Unicode"/>
                <a:cs typeface="Lucida Sans Unicode"/>
              </a:rPr>
              <a:t>la </a:t>
            </a:r>
            <a:r>
              <a:rPr sz="3800" spc="-15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3800" spc="-55" dirty="0">
                <a:solidFill>
                  <a:srgbClr val="FFFFFF"/>
                </a:solidFill>
                <a:latin typeface="Lucida Sans Unicode"/>
                <a:cs typeface="Lucida Sans Unicode"/>
              </a:rPr>
              <a:t>producción</a:t>
            </a:r>
            <a:r>
              <a:rPr sz="3800" spc="-20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3800" spc="-85" dirty="0">
                <a:solidFill>
                  <a:srgbClr val="FFFFFF"/>
                </a:solidFill>
                <a:latin typeface="Lucida Sans Unicode"/>
                <a:cs typeface="Lucida Sans Unicode"/>
              </a:rPr>
              <a:t>o</a:t>
            </a:r>
            <a:r>
              <a:rPr sz="3800" spc="-20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3800" spc="-90" dirty="0">
                <a:solidFill>
                  <a:srgbClr val="FFFFFF"/>
                </a:solidFill>
                <a:latin typeface="Lucida Sans Unicode"/>
                <a:cs typeface="Lucida Sans Unicode"/>
              </a:rPr>
              <a:t>distribución</a:t>
            </a:r>
            <a:r>
              <a:rPr sz="3800" spc="-19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3800" spc="15" dirty="0">
                <a:solidFill>
                  <a:srgbClr val="FFFFFF"/>
                </a:solidFill>
                <a:latin typeface="Lucida Sans Unicode"/>
                <a:cs typeface="Lucida Sans Unicode"/>
              </a:rPr>
              <a:t>de</a:t>
            </a:r>
            <a:r>
              <a:rPr sz="3800" spc="-20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3800" spc="-40" dirty="0">
                <a:solidFill>
                  <a:srgbClr val="FFFFFF"/>
                </a:solidFill>
                <a:latin typeface="Lucida Sans Unicode"/>
                <a:cs typeface="Lucida Sans Unicode"/>
              </a:rPr>
              <a:t>productos</a:t>
            </a:r>
            <a:r>
              <a:rPr sz="3800" spc="-20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3800" spc="-85" dirty="0">
                <a:solidFill>
                  <a:srgbClr val="FFFFFF"/>
                </a:solidFill>
                <a:latin typeface="Lucida Sans Unicode"/>
                <a:cs typeface="Lucida Sans Unicode"/>
              </a:rPr>
              <a:t>o</a:t>
            </a:r>
            <a:r>
              <a:rPr sz="3800" spc="-19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3800" spc="-55" dirty="0">
                <a:solidFill>
                  <a:srgbClr val="FFFFFF"/>
                </a:solidFill>
                <a:latin typeface="Lucida Sans Unicode"/>
                <a:cs typeface="Lucida Sans Unicode"/>
              </a:rPr>
              <a:t>servicios</a:t>
            </a:r>
            <a:endParaRPr sz="3800">
              <a:latin typeface="Lucida Sans Unicode"/>
              <a:cs typeface="Lucida Sans Unicode"/>
            </a:endParaRPr>
          </a:p>
          <a:p>
            <a:pPr marL="12700" marR="550545">
              <a:lnSpc>
                <a:spcPct val="115100"/>
              </a:lnSpc>
              <a:spcBef>
                <a:spcPts val="2690"/>
              </a:spcBef>
            </a:pPr>
            <a:r>
              <a:rPr sz="3800" spc="-220" dirty="0">
                <a:solidFill>
                  <a:srgbClr val="FFFFFF"/>
                </a:solidFill>
                <a:latin typeface="Lucida Sans Unicode"/>
                <a:cs typeface="Lucida Sans Unicode"/>
              </a:rPr>
              <a:t>I</a:t>
            </a:r>
            <a:r>
              <a:rPr sz="3800" spc="-190" dirty="0">
                <a:solidFill>
                  <a:srgbClr val="FFFFFF"/>
                </a:solidFill>
                <a:latin typeface="Lucida Sans Unicode"/>
                <a:cs typeface="Lucida Sans Unicode"/>
              </a:rPr>
              <a:t>nn</a:t>
            </a:r>
            <a:r>
              <a:rPr sz="3800" spc="-90" dirty="0">
                <a:solidFill>
                  <a:srgbClr val="FFFFFF"/>
                </a:solidFill>
                <a:latin typeface="Lucida Sans Unicode"/>
                <a:cs typeface="Lucida Sans Unicode"/>
              </a:rPr>
              <a:t>o</a:t>
            </a:r>
            <a:r>
              <a:rPr sz="3800" spc="5" dirty="0">
                <a:solidFill>
                  <a:srgbClr val="FFFFFF"/>
                </a:solidFill>
                <a:latin typeface="Lucida Sans Unicode"/>
                <a:cs typeface="Lucida Sans Unicode"/>
              </a:rPr>
              <a:t>v</a:t>
            </a:r>
            <a:r>
              <a:rPr sz="3800" spc="-50" dirty="0">
                <a:solidFill>
                  <a:srgbClr val="FFFFFF"/>
                </a:solidFill>
                <a:latin typeface="Lucida Sans Unicode"/>
                <a:cs typeface="Lucida Sans Unicode"/>
              </a:rPr>
              <a:t>a</a:t>
            </a:r>
            <a:r>
              <a:rPr sz="3800" spc="210" dirty="0">
                <a:solidFill>
                  <a:srgbClr val="FFFFFF"/>
                </a:solidFill>
                <a:latin typeface="Lucida Sans Unicode"/>
                <a:cs typeface="Lucida Sans Unicode"/>
              </a:rPr>
              <a:t>c</a:t>
            </a:r>
            <a:r>
              <a:rPr sz="3800" spc="-200" dirty="0">
                <a:solidFill>
                  <a:srgbClr val="FFFFFF"/>
                </a:solidFill>
                <a:latin typeface="Lucida Sans Unicode"/>
                <a:cs typeface="Lucida Sans Unicode"/>
              </a:rPr>
              <a:t>i</a:t>
            </a:r>
            <a:r>
              <a:rPr sz="3800" spc="-90" dirty="0">
                <a:solidFill>
                  <a:srgbClr val="FFFFFF"/>
                </a:solidFill>
                <a:latin typeface="Lucida Sans Unicode"/>
                <a:cs typeface="Lucida Sans Unicode"/>
              </a:rPr>
              <a:t>ó</a:t>
            </a:r>
            <a:r>
              <a:rPr sz="3800" spc="-185" dirty="0">
                <a:solidFill>
                  <a:srgbClr val="FFFFFF"/>
                </a:solidFill>
                <a:latin typeface="Lucida Sans Unicode"/>
                <a:cs typeface="Lucida Sans Unicode"/>
              </a:rPr>
              <a:t>n</a:t>
            </a:r>
            <a:r>
              <a:rPr sz="3800" spc="-20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3800" spc="-15" dirty="0">
                <a:solidFill>
                  <a:srgbClr val="FFFFFF"/>
                </a:solidFill>
                <a:latin typeface="Lucida Sans Unicode"/>
                <a:cs typeface="Lucida Sans Unicode"/>
              </a:rPr>
              <a:t>d</a:t>
            </a:r>
            <a:r>
              <a:rPr sz="3800" spc="45" dirty="0">
                <a:solidFill>
                  <a:srgbClr val="FFFFFF"/>
                </a:solidFill>
                <a:latin typeface="Lucida Sans Unicode"/>
                <a:cs typeface="Lucida Sans Unicode"/>
              </a:rPr>
              <a:t>e</a:t>
            </a:r>
            <a:r>
              <a:rPr sz="3800" spc="-20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3800" spc="-15" dirty="0">
                <a:solidFill>
                  <a:srgbClr val="FFFFFF"/>
                </a:solidFill>
                <a:latin typeface="Lucida Sans Unicode"/>
                <a:cs typeface="Lucida Sans Unicode"/>
              </a:rPr>
              <a:t>p</a:t>
            </a:r>
            <a:r>
              <a:rPr sz="3800" spc="-185" dirty="0">
                <a:solidFill>
                  <a:srgbClr val="FFFFFF"/>
                </a:solidFill>
                <a:latin typeface="Lucida Sans Unicode"/>
                <a:cs typeface="Lucida Sans Unicode"/>
              </a:rPr>
              <a:t>r</a:t>
            </a:r>
            <a:r>
              <a:rPr sz="3800" spc="-90" dirty="0">
                <a:solidFill>
                  <a:srgbClr val="FFFFFF"/>
                </a:solidFill>
                <a:latin typeface="Lucida Sans Unicode"/>
                <a:cs typeface="Lucida Sans Unicode"/>
              </a:rPr>
              <a:t>o</a:t>
            </a:r>
            <a:r>
              <a:rPr sz="3800" spc="-15" dirty="0">
                <a:solidFill>
                  <a:srgbClr val="FFFFFF"/>
                </a:solidFill>
                <a:latin typeface="Lucida Sans Unicode"/>
                <a:cs typeface="Lucida Sans Unicode"/>
              </a:rPr>
              <a:t>d</a:t>
            </a:r>
            <a:r>
              <a:rPr sz="3800" spc="-190" dirty="0">
                <a:solidFill>
                  <a:srgbClr val="FFFFFF"/>
                </a:solidFill>
                <a:latin typeface="Lucida Sans Unicode"/>
                <a:cs typeface="Lucida Sans Unicode"/>
              </a:rPr>
              <a:t>u</a:t>
            </a:r>
            <a:r>
              <a:rPr sz="3800" spc="210" dirty="0">
                <a:solidFill>
                  <a:srgbClr val="FFFFFF"/>
                </a:solidFill>
                <a:latin typeface="Lucida Sans Unicode"/>
                <a:cs typeface="Lucida Sans Unicode"/>
              </a:rPr>
              <a:t>c</a:t>
            </a:r>
            <a:r>
              <a:rPr sz="3800" spc="40" dirty="0">
                <a:solidFill>
                  <a:srgbClr val="FFFFFF"/>
                </a:solidFill>
                <a:latin typeface="Lucida Sans Unicode"/>
                <a:cs typeface="Lucida Sans Unicode"/>
              </a:rPr>
              <a:t>t</a:t>
            </a:r>
            <a:r>
              <a:rPr sz="3800" spc="-90" dirty="0">
                <a:solidFill>
                  <a:srgbClr val="FFFFFF"/>
                </a:solidFill>
                <a:latin typeface="Lucida Sans Unicode"/>
                <a:cs typeface="Lucida Sans Unicode"/>
              </a:rPr>
              <a:t>o</a:t>
            </a:r>
            <a:r>
              <a:rPr sz="3800" spc="-45" dirty="0">
                <a:solidFill>
                  <a:srgbClr val="FFFFFF"/>
                </a:solidFill>
                <a:latin typeface="Lucida Sans Unicode"/>
                <a:cs typeface="Lucida Sans Unicode"/>
              </a:rPr>
              <a:t>s</a:t>
            </a:r>
            <a:r>
              <a:rPr sz="3800" spc="-450" dirty="0">
                <a:solidFill>
                  <a:srgbClr val="FFFFFF"/>
                </a:solidFill>
                <a:latin typeface="Lucida Sans Unicode"/>
                <a:cs typeface="Lucida Sans Unicode"/>
              </a:rPr>
              <a:t>:</a:t>
            </a:r>
            <a:r>
              <a:rPr sz="3800" spc="-20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3800" spc="-50" dirty="0">
                <a:solidFill>
                  <a:srgbClr val="FFFFFF"/>
                </a:solidFill>
                <a:latin typeface="Lucida Sans Unicode"/>
                <a:cs typeface="Lucida Sans Unicode"/>
              </a:rPr>
              <a:t>a</a:t>
            </a:r>
            <a:r>
              <a:rPr sz="3800" spc="-45" dirty="0">
                <a:solidFill>
                  <a:srgbClr val="FFFFFF"/>
                </a:solidFill>
                <a:latin typeface="Lucida Sans Unicode"/>
                <a:cs typeface="Lucida Sans Unicode"/>
              </a:rPr>
              <a:t>s</a:t>
            </a:r>
            <a:r>
              <a:rPr sz="3800" spc="-90" dirty="0">
                <a:solidFill>
                  <a:srgbClr val="FFFFFF"/>
                </a:solidFill>
                <a:latin typeface="Lucida Sans Unicode"/>
                <a:cs typeface="Lucida Sans Unicode"/>
              </a:rPr>
              <a:t>o</a:t>
            </a:r>
            <a:r>
              <a:rPr sz="3800" spc="210" dirty="0">
                <a:solidFill>
                  <a:srgbClr val="FFFFFF"/>
                </a:solidFill>
                <a:latin typeface="Lucida Sans Unicode"/>
                <a:cs typeface="Lucida Sans Unicode"/>
              </a:rPr>
              <a:t>c</a:t>
            </a:r>
            <a:r>
              <a:rPr sz="3800" spc="-200" dirty="0">
                <a:solidFill>
                  <a:srgbClr val="FFFFFF"/>
                </a:solidFill>
                <a:latin typeface="Lucida Sans Unicode"/>
                <a:cs typeface="Lucida Sans Unicode"/>
              </a:rPr>
              <a:t>i</a:t>
            </a:r>
            <a:r>
              <a:rPr sz="3800" spc="-50" dirty="0">
                <a:solidFill>
                  <a:srgbClr val="FFFFFF"/>
                </a:solidFill>
                <a:latin typeface="Lucida Sans Unicode"/>
                <a:cs typeface="Lucida Sans Unicode"/>
              </a:rPr>
              <a:t>a</a:t>
            </a:r>
            <a:r>
              <a:rPr sz="3800" spc="-15" dirty="0">
                <a:solidFill>
                  <a:srgbClr val="FFFFFF"/>
                </a:solidFill>
                <a:latin typeface="Lucida Sans Unicode"/>
                <a:cs typeface="Lucida Sans Unicode"/>
              </a:rPr>
              <a:t>d</a:t>
            </a:r>
            <a:r>
              <a:rPr sz="3800" spc="-45" dirty="0">
                <a:solidFill>
                  <a:srgbClr val="FFFFFF"/>
                </a:solidFill>
                <a:latin typeface="Lucida Sans Unicode"/>
                <a:cs typeface="Lucida Sans Unicode"/>
              </a:rPr>
              <a:t>a</a:t>
            </a:r>
            <a:r>
              <a:rPr sz="3800" spc="-20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3800" spc="-45" dirty="0">
                <a:solidFill>
                  <a:srgbClr val="FFFFFF"/>
                </a:solidFill>
                <a:latin typeface="Lucida Sans Unicode"/>
                <a:cs typeface="Lucida Sans Unicode"/>
              </a:rPr>
              <a:t>a</a:t>
            </a:r>
            <a:r>
              <a:rPr sz="3800" spc="-20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3800" spc="210" dirty="0">
                <a:solidFill>
                  <a:srgbClr val="FFFFFF"/>
                </a:solidFill>
                <a:latin typeface="Lucida Sans Unicode"/>
                <a:cs typeface="Lucida Sans Unicode"/>
              </a:rPr>
              <a:t>c</a:t>
            </a:r>
            <a:r>
              <a:rPr sz="3800" spc="-50" dirty="0">
                <a:solidFill>
                  <a:srgbClr val="FFFFFF"/>
                </a:solidFill>
                <a:latin typeface="Lucida Sans Unicode"/>
                <a:cs typeface="Lucida Sans Unicode"/>
              </a:rPr>
              <a:t>a</a:t>
            </a:r>
            <a:r>
              <a:rPr sz="3800" spc="-155" dirty="0">
                <a:solidFill>
                  <a:srgbClr val="FFFFFF"/>
                </a:solidFill>
                <a:latin typeface="Lucida Sans Unicode"/>
                <a:cs typeface="Lucida Sans Unicode"/>
              </a:rPr>
              <a:t>m</a:t>
            </a:r>
            <a:r>
              <a:rPr sz="3800" spc="-15" dirty="0">
                <a:solidFill>
                  <a:srgbClr val="FFFFFF"/>
                </a:solidFill>
                <a:latin typeface="Lucida Sans Unicode"/>
                <a:cs typeface="Lucida Sans Unicode"/>
              </a:rPr>
              <a:t>b</a:t>
            </a:r>
            <a:r>
              <a:rPr sz="3800" spc="-200" dirty="0">
                <a:solidFill>
                  <a:srgbClr val="FFFFFF"/>
                </a:solidFill>
                <a:latin typeface="Lucida Sans Unicode"/>
                <a:cs typeface="Lucida Sans Unicode"/>
              </a:rPr>
              <a:t>i</a:t>
            </a:r>
            <a:r>
              <a:rPr sz="3800" spc="-90" dirty="0">
                <a:solidFill>
                  <a:srgbClr val="FFFFFF"/>
                </a:solidFill>
                <a:latin typeface="Lucida Sans Unicode"/>
                <a:cs typeface="Lucida Sans Unicode"/>
              </a:rPr>
              <a:t>o</a:t>
            </a:r>
            <a:r>
              <a:rPr sz="3800" spc="-40" dirty="0">
                <a:solidFill>
                  <a:srgbClr val="FFFFFF"/>
                </a:solidFill>
                <a:latin typeface="Lucida Sans Unicode"/>
                <a:cs typeface="Lucida Sans Unicode"/>
              </a:rPr>
              <a:t>s</a:t>
            </a:r>
            <a:r>
              <a:rPr sz="3800" spc="-20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3800" spc="40" dirty="0">
                <a:solidFill>
                  <a:srgbClr val="FFFFFF"/>
                </a:solidFill>
                <a:latin typeface="Lucida Sans Unicode"/>
                <a:cs typeface="Lucida Sans Unicode"/>
              </a:rPr>
              <a:t>e</a:t>
            </a:r>
            <a:r>
              <a:rPr sz="3800" spc="-125" dirty="0">
                <a:solidFill>
                  <a:srgbClr val="FFFFFF"/>
                </a:solidFill>
                <a:latin typeface="Lucida Sans Unicode"/>
                <a:cs typeface="Lucida Sans Unicode"/>
              </a:rPr>
              <a:t>n  </a:t>
            </a:r>
            <a:r>
              <a:rPr sz="3800" spc="-260" dirty="0">
                <a:solidFill>
                  <a:srgbClr val="FFFFFF"/>
                </a:solidFill>
                <a:latin typeface="Lucida Sans Unicode"/>
                <a:cs typeface="Lucida Sans Unicode"/>
              </a:rPr>
              <a:t>l</a:t>
            </a:r>
            <a:r>
              <a:rPr sz="3800" spc="-90" dirty="0">
                <a:solidFill>
                  <a:srgbClr val="FFFFFF"/>
                </a:solidFill>
                <a:latin typeface="Lucida Sans Unicode"/>
                <a:cs typeface="Lucida Sans Unicode"/>
              </a:rPr>
              <a:t>o</a:t>
            </a:r>
            <a:r>
              <a:rPr sz="3800" spc="-40" dirty="0">
                <a:solidFill>
                  <a:srgbClr val="FFFFFF"/>
                </a:solidFill>
                <a:latin typeface="Lucida Sans Unicode"/>
                <a:cs typeface="Lucida Sans Unicode"/>
              </a:rPr>
              <a:t>s</a:t>
            </a:r>
            <a:r>
              <a:rPr sz="3800" spc="-20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3800" spc="-15" dirty="0">
                <a:solidFill>
                  <a:srgbClr val="FFFFFF"/>
                </a:solidFill>
                <a:latin typeface="Lucida Sans Unicode"/>
                <a:cs typeface="Lucida Sans Unicode"/>
              </a:rPr>
              <a:t>p</a:t>
            </a:r>
            <a:r>
              <a:rPr sz="3800" spc="-185" dirty="0">
                <a:solidFill>
                  <a:srgbClr val="FFFFFF"/>
                </a:solidFill>
                <a:latin typeface="Lucida Sans Unicode"/>
                <a:cs typeface="Lucida Sans Unicode"/>
              </a:rPr>
              <a:t>r</a:t>
            </a:r>
            <a:r>
              <a:rPr sz="3800" spc="-90" dirty="0">
                <a:solidFill>
                  <a:srgbClr val="FFFFFF"/>
                </a:solidFill>
                <a:latin typeface="Lucida Sans Unicode"/>
                <a:cs typeface="Lucida Sans Unicode"/>
              </a:rPr>
              <a:t>o</a:t>
            </a:r>
            <a:r>
              <a:rPr sz="3800" spc="-15" dirty="0">
                <a:solidFill>
                  <a:srgbClr val="FFFFFF"/>
                </a:solidFill>
                <a:latin typeface="Lucida Sans Unicode"/>
                <a:cs typeface="Lucida Sans Unicode"/>
              </a:rPr>
              <a:t>d</a:t>
            </a:r>
            <a:r>
              <a:rPr sz="3800" spc="-190" dirty="0">
                <a:solidFill>
                  <a:srgbClr val="FFFFFF"/>
                </a:solidFill>
                <a:latin typeface="Lucida Sans Unicode"/>
                <a:cs typeface="Lucida Sans Unicode"/>
              </a:rPr>
              <a:t>u</a:t>
            </a:r>
            <a:r>
              <a:rPr sz="3800" spc="210" dirty="0">
                <a:solidFill>
                  <a:srgbClr val="FFFFFF"/>
                </a:solidFill>
                <a:latin typeface="Lucida Sans Unicode"/>
                <a:cs typeface="Lucida Sans Unicode"/>
              </a:rPr>
              <a:t>c</a:t>
            </a:r>
            <a:r>
              <a:rPr sz="3800" spc="40" dirty="0">
                <a:solidFill>
                  <a:srgbClr val="FFFFFF"/>
                </a:solidFill>
                <a:latin typeface="Lucida Sans Unicode"/>
                <a:cs typeface="Lucida Sans Unicode"/>
              </a:rPr>
              <a:t>t</a:t>
            </a:r>
            <a:r>
              <a:rPr sz="3800" spc="-90" dirty="0">
                <a:solidFill>
                  <a:srgbClr val="FFFFFF"/>
                </a:solidFill>
                <a:latin typeface="Lucida Sans Unicode"/>
                <a:cs typeface="Lucida Sans Unicode"/>
              </a:rPr>
              <a:t>o</a:t>
            </a:r>
            <a:r>
              <a:rPr sz="3800" spc="-40" dirty="0">
                <a:solidFill>
                  <a:srgbClr val="FFFFFF"/>
                </a:solidFill>
                <a:latin typeface="Lucida Sans Unicode"/>
                <a:cs typeface="Lucida Sans Unicode"/>
              </a:rPr>
              <a:t>s</a:t>
            </a:r>
            <a:r>
              <a:rPr sz="3800" spc="-20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3800" spc="-85" dirty="0">
                <a:solidFill>
                  <a:srgbClr val="FFFFFF"/>
                </a:solidFill>
                <a:latin typeface="Lucida Sans Unicode"/>
                <a:cs typeface="Lucida Sans Unicode"/>
              </a:rPr>
              <a:t>o</a:t>
            </a:r>
            <a:r>
              <a:rPr sz="3800" spc="-20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3800" spc="-45" dirty="0">
                <a:solidFill>
                  <a:srgbClr val="FFFFFF"/>
                </a:solidFill>
                <a:latin typeface="Lucida Sans Unicode"/>
                <a:cs typeface="Lucida Sans Unicode"/>
              </a:rPr>
              <a:t>s</a:t>
            </a:r>
            <a:r>
              <a:rPr sz="3800" spc="40" dirty="0">
                <a:solidFill>
                  <a:srgbClr val="FFFFFF"/>
                </a:solidFill>
                <a:latin typeface="Lucida Sans Unicode"/>
                <a:cs typeface="Lucida Sans Unicode"/>
              </a:rPr>
              <a:t>e</a:t>
            </a:r>
            <a:r>
              <a:rPr sz="3800" spc="-185" dirty="0">
                <a:solidFill>
                  <a:srgbClr val="FFFFFF"/>
                </a:solidFill>
                <a:latin typeface="Lucida Sans Unicode"/>
                <a:cs typeface="Lucida Sans Unicode"/>
              </a:rPr>
              <a:t>r</a:t>
            </a:r>
            <a:r>
              <a:rPr sz="3800" spc="5" dirty="0">
                <a:solidFill>
                  <a:srgbClr val="FFFFFF"/>
                </a:solidFill>
                <a:latin typeface="Lucida Sans Unicode"/>
                <a:cs typeface="Lucida Sans Unicode"/>
              </a:rPr>
              <a:t>v</a:t>
            </a:r>
            <a:r>
              <a:rPr sz="3800" spc="-200" dirty="0">
                <a:solidFill>
                  <a:srgbClr val="FFFFFF"/>
                </a:solidFill>
                <a:latin typeface="Lucida Sans Unicode"/>
                <a:cs typeface="Lucida Sans Unicode"/>
              </a:rPr>
              <a:t>i</a:t>
            </a:r>
            <a:r>
              <a:rPr sz="3800" spc="210" dirty="0">
                <a:solidFill>
                  <a:srgbClr val="FFFFFF"/>
                </a:solidFill>
                <a:latin typeface="Lucida Sans Unicode"/>
                <a:cs typeface="Lucida Sans Unicode"/>
              </a:rPr>
              <a:t>c</a:t>
            </a:r>
            <a:r>
              <a:rPr sz="3800" spc="-200" dirty="0">
                <a:solidFill>
                  <a:srgbClr val="FFFFFF"/>
                </a:solidFill>
                <a:latin typeface="Lucida Sans Unicode"/>
                <a:cs typeface="Lucida Sans Unicode"/>
              </a:rPr>
              <a:t>i</a:t>
            </a:r>
            <a:r>
              <a:rPr sz="3800" spc="-90" dirty="0">
                <a:solidFill>
                  <a:srgbClr val="FFFFFF"/>
                </a:solidFill>
                <a:latin typeface="Lucida Sans Unicode"/>
                <a:cs typeface="Lucida Sans Unicode"/>
              </a:rPr>
              <a:t>o</a:t>
            </a:r>
            <a:r>
              <a:rPr sz="3800" spc="-40" dirty="0">
                <a:solidFill>
                  <a:srgbClr val="FFFFFF"/>
                </a:solidFill>
                <a:latin typeface="Lucida Sans Unicode"/>
                <a:cs typeface="Lucida Sans Unicode"/>
              </a:rPr>
              <a:t>s</a:t>
            </a:r>
            <a:r>
              <a:rPr sz="3800" spc="-20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3800" spc="-90" dirty="0">
                <a:solidFill>
                  <a:srgbClr val="FFFFFF"/>
                </a:solidFill>
                <a:latin typeface="Lucida Sans Unicode"/>
                <a:cs typeface="Lucida Sans Unicode"/>
              </a:rPr>
              <a:t>o</a:t>
            </a:r>
            <a:r>
              <a:rPr sz="3800" spc="-140" dirty="0">
                <a:solidFill>
                  <a:srgbClr val="FFFFFF"/>
                </a:solidFill>
                <a:latin typeface="Lucida Sans Unicode"/>
                <a:cs typeface="Lucida Sans Unicode"/>
              </a:rPr>
              <a:t>f</a:t>
            </a:r>
            <a:r>
              <a:rPr sz="3800" spc="-185" dirty="0">
                <a:solidFill>
                  <a:srgbClr val="FFFFFF"/>
                </a:solidFill>
                <a:latin typeface="Lucida Sans Unicode"/>
                <a:cs typeface="Lucida Sans Unicode"/>
              </a:rPr>
              <a:t>r</a:t>
            </a:r>
            <a:r>
              <a:rPr sz="3800" spc="40" dirty="0">
                <a:solidFill>
                  <a:srgbClr val="FFFFFF"/>
                </a:solidFill>
                <a:latin typeface="Lucida Sans Unicode"/>
                <a:cs typeface="Lucida Sans Unicode"/>
              </a:rPr>
              <a:t>e</a:t>
            </a:r>
            <a:r>
              <a:rPr sz="3800" spc="210" dirty="0">
                <a:solidFill>
                  <a:srgbClr val="FFFFFF"/>
                </a:solidFill>
                <a:latin typeface="Lucida Sans Unicode"/>
                <a:cs typeface="Lucida Sans Unicode"/>
              </a:rPr>
              <a:t>c</a:t>
            </a:r>
            <a:r>
              <a:rPr sz="3800" spc="-200" dirty="0">
                <a:solidFill>
                  <a:srgbClr val="FFFFFF"/>
                </a:solidFill>
                <a:latin typeface="Lucida Sans Unicode"/>
                <a:cs typeface="Lucida Sans Unicode"/>
              </a:rPr>
              <a:t>i</a:t>
            </a:r>
            <a:r>
              <a:rPr sz="3800" spc="-15" dirty="0">
                <a:solidFill>
                  <a:srgbClr val="FFFFFF"/>
                </a:solidFill>
                <a:latin typeface="Lucida Sans Unicode"/>
                <a:cs typeface="Lucida Sans Unicode"/>
              </a:rPr>
              <a:t>d</a:t>
            </a:r>
            <a:r>
              <a:rPr sz="3800" spc="-90" dirty="0">
                <a:solidFill>
                  <a:srgbClr val="FFFFFF"/>
                </a:solidFill>
                <a:latin typeface="Lucida Sans Unicode"/>
                <a:cs typeface="Lucida Sans Unicode"/>
              </a:rPr>
              <a:t>o</a:t>
            </a:r>
            <a:r>
              <a:rPr sz="3800" spc="-40" dirty="0">
                <a:solidFill>
                  <a:srgbClr val="FFFFFF"/>
                </a:solidFill>
                <a:latin typeface="Lucida Sans Unicode"/>
                <a:cs typeface="Lucida Sans Unicode"/>
              </a:rPr>
              <a:t>s</a:t>
            </a:r>
            <a:endParaRPr sz="3800">
              <a:latin typeface="Lucida Sans Unicode"/>
              <a:cs typeface="Lucida Sans Unicode"/>
            </a:endParaRPr>
          </a:p>
          <a:p>
            <a:pPr marL="12700" marR="408305">
              <a:lnSpc>
                <a:spcPct val="115100"/>
              </a:lnSpc>
              <a:spcBef>
                <a:spcPts val="2695"/>
              </a:spcBef>
            </a:pPr>
            <a:r>
              <a:rPr sz="3800" spc="-100" dirty="0">
                <a:solidFill>
                  <a:srgbClr val="FFFFFF"/>
                </a:solidFill>
                <a:latin typeface="Lucida Sans Unicode"/>
                <a:cs typeface="Lucida Sans Unicode"/>
              </a:rPr>
              <a:t>Innovación</a:t>
            </a:r>
            <a:r>
              <a:rPr sz="3800" spc="-20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3800" spc="-170" dirty="0">
                <a:solidFill>
                  <a:srgbClr val="FFFFFF"/>
                </a:solidFill>
                <a:latin typeface="Lucida Sans Unicode"/>
                <a:cs typeface="Lucida Sans Unicode"/>
              </a:rPr>
              <a:t>organizacional:</a:t>
            </a:r>
            <a:r>
              <a:rPr sz="3800" spc="-19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3800" spc="-35" dirty="0">
                <a:solidFill>
                  <a:srgbClr val="FFFFFF"/>
                </a:solidFill>
                <a:latin typeface="Lucida Sans Unicode"/>
                <a:cs typeface="Lucida Sans Unicode"/>
              </a:rPr>
              <a:t>asociada</a:t>
            </a:r>
            <a:r>
              <a:rPr sz="3800" spc="-19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3800" spc="-45" dirty="0">
                <a:solidFill>
                  <a:srgbClr val="FFFFFF"/>
                </a:solidFill>
                <a:latin typeface="Lucida Sans Unicode"/>
                <a:cs typeface="Lucida Sans Unicode"/>
              </a:rPr>
              <a:t>a</a:t>
            </a:r>
            <a:r>
              <a:rPr sz="3800" spc="-19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3800" spc="-50" dirty="0">
                <a:solidFill>
                  <a:srgbClr val="FFFFFF"/>
                </a:solidFill>
                <a:latin typeface="Lucida Sans Unicode"/>
                <a:cs typeface="Lucida Sans Unicode"/>
              </a:rPr>
              <a:t>cambios</a:t>
            </a:r>
            <a:r>
              <a:rPr sz="3800" spc="-19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3800" spc="-75" dirty="0">
                <a:solidFill>
                  <a:srgbClr val="FFFFFF"/>
                </a:solidFill>
                <a:latin typeface="Lucida Sans Unicode"/>
                <a:cs typeface="Lucida Sans Unicode"/>
              </a:rPr>
              <a:t>en </a:t>
            </a:r>
            <a:r>
              <a:rPr sz="3800" spc="-119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3800" spc="-260" dirty="0">
                <a:solidFill>
                  <a:srgbClr val="FFFFFF"/>
                </a:solidFill>
                <a:latin typeface="Lucida Sans Unicode"/>
                <a:cs typeface="Lucida Sans Unicode"/>
              </a:rPr>
              <a:t>l</a:t>
            </a:r>
            <a:r>
              <a:rPr sz="3800" spc="-45" dirty="0">
                <a:solidFill>
                  <a:srgbClr val="FFFFFF"/>
                </a:solidFill>
                <a:latin typeface="Lucida Sans Unicode"/>
                <a:cs typeface="Lucida Sans Unicode"/>
              </a:rPr>
              <a:t>a</a:t>
            </a:r>
            <a:r>
              <a:rPr sz="3800" spc="-20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3800" spc="-280" dirty="0">
                <a:solidFill>
                  <a:srgbClr val="FFFFFF"/>
                </a:solidFill>
                <a:latin typeface="Lucida Sans Unicode"/>
                <a:cs typeface="Lucida Sans Unicode"/>
              </a:rPr>
              <a:t>g</a:t>
            </a:r>
            <a:r>
              <a:rPr sz="3800" spc="40" dirty="0">
                <a:solidFill>
                  <a:srgbClr val="FFFFFF"/>
                </a:solidFill>
                <a:latin typeface="Lucida Sans Unicode"/>
                <a:cs typeface="Lucida Sans Unicode"/>
              </a:rPr>
              <a:t>e</a:t>
            </a:r>
            <a:r>
              <a:rPr sz="3800" spc="-45" dirty="0">
                <a:solidFill>
                  <a:srgbClr val="FFFFFF"/>
                </a:solidFill>
                <a:latin typeface="Lucida Sans Unicode"/>
                <a:cs typeface="Lucida Sans Unicode"/>
              </a:rPr>
              <a:t>s</a:t>
            </a:r>
            <a:r>
              <a:rPr sz="3800" spc="40" dirty="0">
                <a:solidFill>
                  <a:srgbClr val="FFFFFF"/>
                </a:solidFill>
                <a:latin typeface="Lucida Sans Unicode"/>
                <a:cs typeface="Lucida Sans Unicode"/>
              </a:rPr>
              <a:t>t</a:t>
            </a:r>
            <a:r>
              <a:rPr sz="3800" spc="-200" dirty="0">
                <a:solidFill>
                  <a:srgbClr val="FFFFFF"/>
                </a:solidFill>
                <a:latin typeface="Lucida Sans Unicode"/>
                <a:cs typeface="Lucida Sans Unicode"/>
              </a:rPr>
              <a:t>i</a:t>
            </a:r>
            <a:r>
              <a:rPr sz="3800" spc="-90" dirty="0">
                <a:solidFill>
                  <a:srgbClr val="FFFFFF"/>
                </a:solidFill>
                <a:latin typeface="Lucida Sans Unicode"/>
                <a:cs typeface="Lucida Sans Unicode"/>
              </a:rPr>
              <a:t>ó</a:t>
            </a:r>
            <a:r>
              <a:rPr sz="3800" spc="-185" dirty="0">
                <a:solidFill>
                  <a:srgbClr val="FFFFFF"/>
                </a:solidFill>
                <a:latin typeface="Lucida Sans Unicode"/>
                <a:cs typeface="Lucida Sans Unicode"/>
              </a:rPr>
              <a:t>n</a:t>
            </a:r>
            <a:r>
              <a:rPr sz="3800" spc="-20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3800" spc="-90" dirty="0">
                <a:solidFill>
                  <a:srgbClr val="FFFFFF"/>
                </a:solidFill>
                <a:latin typeface="Lucida Sans Unicode"/>
                <a:cs typeface="Lucida Sans Unicode"/>
              </a:rPr>
              <a:t>o</a:t>
            </a:r>
            <a:r>
              <a:rPr sz="3800" spc="-185" dirty="0">
                <a:solidFill>
                  <a:srgbClr val="FFFFFF"/>
                </a:solidFill>
                <a:latin typeface="Lucida Sans Unicode"/>
                <a:cs typeface="Lucida Sans Unicode"/>
              </a:rPr>
              <a:t>r</a:t>
            </a:r>
            <a:r>
              <a:rPr sz="3800" spc="-280" dirty="0">
                <a:solidFill>
                  <a:srgbClr val="FFFFFF"/>
                </a:solidFill>
                <a:latin typeface="Lucida Sans Unicode"/>
                <a:cs typeface="Lucida Sans Unicode"/>
              </a:rPr>
              <a:t>g</a:t>
            </a:r>
            <a:r>
              <a:rPr sz="3800" spc="-50" dirty="0">
                <a:solidFill>
                  <a:srgbClr val="FFFFFF"/>
                </a:solidFill>
                <a:latin typeface="Lucida Sans Unicode"/>
                <a:cs typeface="Lucida Sans Unicode"/>
              </a:rPr>
              <a:t>a</a:t>
            </a:r>
            <a:r>
              <a:rPr sz="3800" spc="-190" dirty="0">
                <a:solidFill>
                  <a:srgbClr val="FFFFFF"/>
                </a:solidFill>
                <a:latin typeface="Lucida Sans Unicode"/>
                <a:cs typeface="Lucida Sans Unicode"/>
              </a:rPr>
              <a:t>n</a:t>
            </a:r>
            <a:r>
              <a:rPr sz="3800" spc="-200" dirty="0">
                <a:solidFill>
                  <a:srgbClr val="FFFFFF"/>
                </a:solidFill>
                <a:latin typeface="Lucida Sans Unicode"/>
                <a:cs typeface="Lucida Sans Unicode"/>
              </a:rPr>
              <a:t>i</a:t>
            </a:r>
            <a:r>
              <a:rPr sz="3800" spc="-470" dirty="0">
                <a:solidFill>
                  <a:srgbClr val="FFFFFF"/>
                </a:solidFill>
                <a:latin typeface="Lucida Sans Unicode"/>
                <a:cs typeface="Lucida Sans Unicode"/>
              </a:rPr>
              <a:t>z</a:t>
            </a:r>
            <a:r>
              <a:rPr sz="3800" spc="-50" dirty="0">
                <a:solidFill>
                  <a:srgbClr val="FFFFFF"/>
                </a:solidFill>
                <a:latin typeface="Lucida Sans Unicode"/>
                <a:cs typeface="Lucida Sans Unicode"/>
              </a:rPr>
              <a:t>a</a:t>
            </a:r>
            <a:r>
              <a:rPr sz="3800" spc="210" dirty="0">
                <a:solidFill>
                  <a:srgbClr val="FFFFFF"/>
                </a:solidFill>
                <a:latin typeface="Lucida Sans Unicode"/>
                <a:cs typeface="Lucida Sans Unicode"/>
              </a:rPr>
              <a:t>c</a:t>
            </a:r>
            <a:r>
              <a:rPr sz="3800" spc="-200" dirty="0">
                <a:solidFill>
                  <a:srgbClr val="FFFFFF"/>
                </a:solidFill>
                <a:latin typeface="Lucida Sans Unicode"/>
                <a:cs typeface="Lucida Sans Unicode"/>
              </a:rPr>
              <a:t>i</a:t>
            </a:r>
            <a:r>
              <a:rPr sz="3800" spc="-90" dirty="0">
                <a:solidFill>
                  <a:srgbClr val="FFFFFF"/>
                </a:solidFill>
                <a:latin typeface="Lucida Sans Unicode"/>
                <a:cs typeface="Lucida Sans Unicode"/>
              </a:rPr>
              <a:t>o</a:t>
            </a:r>
            <a:r>
              <a:rPr sz="3800" spc="-190" dirty="0">
                <a:solidFill>
                  <a:srgbClr val="FFFFFF"/>
                </a:solidFill>
                <a:latin typeface="Lucida Sans Unicode"/>
                <a:cs typeface="Lucida Sans Unicode"/>
              </a:rPr>
              <a:t>n</a:t>
            </a:r>
            <a:r>
              <a:rPr sz="3800" spc="-50" dirty="0">
                <a:solidFill>
                  <a:srgbClr val="FFFFFF"/>
                </a:solidFill>
                <a:latin typeface="Lucida Sans Unicode"/>
                <a:cs typeface="Lucida Sans Unicode"/>
              </a:rPr>
              <a:t>a</a:t>
            </a:r>
            <a:r>
              <a:rPr sz="3800" spc="-254" dirty="0">
                <a:solidFill>
                  <a:srgbClr val="FFFFFF"/>
                </a:solidFill>
                <a:latin typeface="Lucida Sans Unicode"/>
                <a:cs typeface="Lucida Sans Unicode"/>
              </a:rPr>
              <a:t>l</a:t>
            </a:r>
            <a:endParaRPr sz="3800">
              <a:latin typeface="Lucida Sans Unicode"/>
              <a:cs typeface="Lucida Sans Unicode"/>
            </a:endParaRPr>
          </a:p>
          <a:p>
            <a:pPr marL="12700" marR="155575">
              <a:lnSpc>
                <a:spcPct val="115100"/>
              </a:lnSpc>
              <a:spcBef>
                <a:spcPts val="2690"/>
              </a:spcBef>
            </a:pPr>
            <a:r>
              <a:rPr sz="3800" spc="-100" dirty="0">
                <a:solidFill>
                  <a:srgbClr val="FFFFFF"/>
                </a:solidFill>
                <a:latin typeface="Lucida Sans Unicode"/>
                <a:cs typeface="Lucida Sans Unicode"/>
              </a:rPr>
              <a:t>Innovación</a:t>
            </a:r>
            <a:r>
              <a:rPr sz="3800" spc="-20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3800" spc="15" dirty="0">
                <a:solidFill>
                  <a:srgbClr val="FFFFFF"/>
                </a:solidFill>
                <a:latin typeface="Lucida Sans Unicode"/>
                <a:cs typeface="Lucida Sans Unicode"/>
              </a:rPr>
              <a:t>de</a:t>
            </a:r>
            <a:r>
              <a:rPr sz="3800" spc="-19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3800" spc="-175" dirty="0">
                <a:solidFill>
                  <a:srgbClr val="FFFFFF"/>
                </a:solidFill>
                <a:latin typeface="Lucida Sans Unicode"/>
                <a:cs typeface="Lucida Sans Unicode"/>
              </a:rPr>
              <a:t>marketing:</a:t>
            </a:r>
            <a:r>
              <a:rPr sz="3800" spc="-19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3800" spc="-35" dirty="0">
                <a:solidFill>
                  <a:srgbClr val="FFFFFF"/>
                </a:solidFill>
                <a:latin typeface="Lucida Sans Unicode"/>
                <a:cs typeface="Lucida Sans Unicode"/>
              </a:rPr>
              <a:t>asociada</a:t>
            </a:r>
            <a:r>
              <a:rPr sz="3800" spc="-20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3800" spc="-45" dirty="0">
                <a:solidFill>
                  <a:srgbClr val="FFFFFF"/>
                </a:solidFill>
                <a:latin typeface="Lucida Sans Unicode"/>
                <a:cs typeface="Lucida Sans Unicode"/>
              </a:rPr>
              <a:t>a</a:t>
            </a:r>
            <a:r>
              <a:rPr sz="3800" spc="-19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3800" spc="-50" dirty="0">
                <a:solidFill>
                  <a:srgbClr val="FFFFFF"/>
                </a:solidFill>
                <a:latin typeface="Lucida Sans Unicode"/>
                <a:cs typeface="Lucida Sans Unicode"/>
              </a:rPr>
              <a:t>cambios</a:t>
            </a:r>
            <a:r>
              <a:rPr sz="3800" spc="-19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3800" spc="-75" dirty="0">
                <a:solidFill>
                  <a:srgbClr val="FFFFFF"/>
                </a:solidFill>
                <a:latin typeface="Lucida Sans Unicode"/>
                <a:cs typeface="Lucida Sans Unicode"/>
              </a:rPr>
              <a:t>en</a:t>
            </a:r>
            <a:r>
              <a:rPr sz="3800" spc="-19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3800" spc="-155" dirty="0">
                <a:solidFill>
                  <a:srgbClr val="FFFFFF"/>
                </a:solidFill>
                <a:latin typeface="Lucida Sans Unicode"/>
                <a:cs typeface="Lucida Sans Unicode"/>
              </a:rPr>
              <a:t>la </a:t>
            </a:r>
            <a:r>
              <a:rPr sz="3800" spc="-119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3800" spc="210" dirty="0">
                <a:solidFill>
                  <a:srgbClr val="FFFFFF"/>
                </a:solidFill>
                <a:latin typeface="Lucida Sans Unicode"/>
                <a:cs typeface="Lucida Sans Unicode"/>
              </a:rPr>
              <a:t>c</a:t>
            </a:r>
            <a:r>
              <a:rPr sz="3800" spc="-90" dirty="0">
                <a:solidFill>
                  <a:srgbClr val="FFFFFF"/>
                </a:solidFill>
                <a:latin typeface="Lucida Sans Unicode"/>
                <a:cs typeface="Lucida Sans Unicode"/>
              </a:rPr>
              <a:t>o</a:t>
            </a:r>
            <a:r>
              <a:rPr sz="3800" spc="-155" dirty="0">
                <a:solidFill>
                  <a:srgbClr val="FFFFFF"/>
                </a:solidFill>
                <a:latin typeface="Lucida Sans Unicode"/>
                <a:cs typeface="Lucida Sans Unicode"/>
              </a:rPr>
              <a:t>m</a:t>
            </a:r>
            <a:r>
              <a:rPr sz="3800" spc="40" dirty="0">
                <a:solidFill>
                  <a:srgbClr val="FFFFFF"/>
                </a:solidFill>
                <a:latin typeface="Lucida Sans Unicode"/>
                <a:cs typeface="Lucida Sans Unicode"/>
              </a:rPr>
              <a:t>e</a:t>
            </a:r>
            <a:r>
              <a:rPr sz="3800" spc="-185" dirty="0">
                <a:solidFill>
                  <a:srgbClr val="FFFFFF"/>
                </a:solidFill>
                <a:latin typeface="Lucida Sans Unicode"/>
                <a:cs typeface="Lucida Sans Unicode"/>
              </a:rPr>
              <a:t>r</a:t>
            </a:r>
            <a:r>
              <a:rPr sz="3800" spc="210" dirty="0">
                <a:solidFill>
                  <a:srgbClr val="FFFFFF"/>
                </a:solidFill>
                <a:latin typeface="Lucida Sans Unicode"/>
                <a:cs typeface="Lucida Sans Unicode"/>
              </a:rPr>
              <a:t>c</a:t>
            </a:r>
            <a:r>
              <a:rPr sz="3800" spc="-200" dirty="0">
                <a:solidFill>
                  <a:srgbClr val="FFFFFF"/>
                </a:solidFill>
                <a:latin typeface="Lucida Sans Unicode"/>
                <a:cs typeface="Lucida Sans Unicode"/>
              </a:rPr>
              <a:t>i</a:t>
            </a:r>
            <a:r>
              <a:rPr sz="3800" spc="-50" dirty="0">
                <a:solidFill>
                  <a:srgbClr val="FFFFFF"/>
                </a:solidFill>
                <a:latin typeface="Lucida Sans Unicode"/>
                <a:cs typeface="Lucida Sans Unicode"/>
              </a:rPr>
              <a:t>a</a:t>
            </a:r>
            <a:r>
              <a:rPr sz="3800" spc="-260" dirty="0">
                <a:solidFill>
                  <a:srgbClr val="FFFFFF"/>
                </a:solidFill>
                <a:latin typeface="Lucida Sans Unicode"/>
                <a:cs typeface="Lucida Sans Unicode"/>
              </a:rPr>
              <a:t>l</a:t>
            </a:r>
            <a:r>
              <a:rPr sz="3800" spc="-200" dirty="0">
                <a:solidFill>
                  <a:srgbClr val="FFFFFF"/>
                </a:solidFill>
                <a:latin typeface="Lucida Sans Unicode"/>
                <a:cs typeface="Lucida Sans Unicode"/>
              </a:rPr>
              <a:t>i</a:t>
            </a:r>
            <a:r>
              <a:rPr sz="3800" spc="-470" dirty="0">
                <a:solidFill>
                  <a:srgbClr val="FFFFFF"/>
                </a:solidFill>
                <a:latin typeface="Lucida Sans Unicode"/>
                <a:cs typeface="Lucida Sans Unicode"/>
              </a:rPr>
              <a:t>z</a:t>
            </a:r>
            <a:r>
              <a:rPr sz="3800" spc="-50" dirty="0">
                <a:solidFill>
                  <a:srgbClr val="FFFFFF"/>
                </a:solidFill>
                <a:latin typeface="Lucida Sans Unicode"/>
                <a:cs typeface="Lucida Sans Unicode"/>
              </a:rPr>
              <a:t>a</a:t>
            </a:r>
            <a:r>
              <a:rPr sz="3800" spc="210" dirty="0">
                <a:solidFill>
                  <a:srgbClr val="FFFFFF"/>
                </a:solidFill>
                <a:latin typeface="Lucida Sans Unicode"/>
                <a:cs typeface="Lucida Sans Unicode"/>
              </a:rPr>
              <a:t>c</a:t>
            </a:r>
            <a:r>
              <a:rPr sz="3800" spc="-200" dirty="0">
                <a:solidFill>
                  <a:srgbClr val="FFFFFF"/>
                </a:solidFill>
                <a:latin typeface="Lucida Sans Unicode"/>
                <a:cs typeface="Lucida Sans Unicode"/>
              </a:rPr>
              <a:t>i</a:t>
            </a:r>
            <a:r>
              <a:rPr sz="3800" spc="-90" dirty="0">
                <a:solidFill>
                  <a:srgbClr val="FFFFFF"/>
                </a:solidFill>
                <a:latin typeface="Lucida Sans Unicode"/>
                <a:cs typeface="Lucida Sans Unicode"/>
              </a:rPr>
              <a:t>ó</a:t>
            </a:r>
            <a:r>
              <a:rPr sz="3800" spc="-185" dirty="0">
                <a:solidFill>
                  <a:srgbClr val="FFFFFF"/>
                </a:solidFill>
                <a:latin typeface="Lucida Sans Unicode"/>
                <a:cs typeface="Lucida Sans Unicode"/>
              </a:rPr>
              <a:t>n</a:t>
            </a:r>
            <a:r>
              <a:rPr sz="3800" spc="-20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3800" spc="-15" dirty="0">
                <a:solidFill>
                  <a:srgbClr val="FFFFFF"/>
                </a:solidFill>
                <a:latin typeface="Lucida Sans Unicode"/>
                <a:cs typeface="Lucida Sans Unicode"/>
              </a:rPr>
              <a:t>d</a:t>
            </a:r>
            <a:r>
              <a:rPr sz="3800" spc="45" dirty="0">
                <a:solidFill>
                  <a:srgbClr val="FFFFFF"/>
                </a:solidFill>
                <a:latin typeface="Lucida Sans Unicode"/>
                <a:cs typeface="Lucida Sans Unicode"/>
              </a:rPr>
              <a:t>e</a:t>
            </a:r>
            <a:r>
              <a:rPr sz="3800" spc="-20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3800" spc="-260" dirty="0">
                <a:solidFill>
                  <a:srgbClr val="FFFFFF"/>
                </a:solidFill>
                <a:latin typeface="Lucida Sans Unicode"/>
                <a:cs typeface="Lucida Sans Unicode"/>
              </a:rPr>
              <a:t>l</a:t>
            </a:r>
            <a:r>
              <a:rPr sz="3800" spc="-90" dirty="0">
                <a:solidFill>
                  <a:srgbClr val="FFFFFF"/>
                </a:solidFill>
                <a:latin typeface="Lucida Sans Unicode"/>
                <a:cs typeface="Lucida Sans Unicode"/>
              </a:rPr>
              <a:t>o</a:t>
            </a:r>
            <a:r>
              <a:rPr sz="3800" spc="-40" dirty="0">
                <a:solidFill>
                  <a:srgbClr val="FFFFFF"/>
                </a:solidFill>
                <a:latin typeface="Lucida Sans Unicode"/>
                <a:cs typeface="Lucida Sans Unicode"/>
              </a:rPr>
              <a:t>s</a:t>
            </a:r>
            <a:r>
              <a:rPr sz="3800" spc="-20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3800" spc="-15" dirty="0">
                <a:solidFill>
                  <a:srgbClr val="FFFFFF"/>
                </a:solidFill>
                <a:latin typeface="Lucida Sans Unicode"/>
                <a:cs typeface="Lucida Sans Unicode"/>
              </a:rPr>
              <a:t>p</a:t>
            </a:r>
            <a:r>
              <a:rPr sz="3800" spc="-185" dirty="0">
                <a:solidFill>
                  <a:srgbClr val="FFFFFF"/>
                </a:solidFill>
                <a:latin typeface="Lucida Sans Unicode"/>
                <a:cs typeface="Lucida Sans Unicode"/>
              </a:rPr>
              <a:t>r</a:t>
            </a:r>
            <a:r>
              <a:rPr sz="3800" spc="-90" dirty="0">
                <a:solidFill>
                  <a:srgbClr val="FFFFFF"/>
                </a:solidFill>
                <a:latin typeface="Lucida Sans Unicode"/>
                <a:cs typeface="Lucida Sans Unicode"/>
              </a:rPr>
              <a:t>o</a:t>
            </a:r>
            <a:r>
              <a:rPr sz="3800" spc="-15" dirty="0">
                <a:solidFill>
                  <a:srgbClr val="FFFFFF"/>
                </a:solidFill>
                <a:latin typeface="Lucida Sans Unicode"/>
                <a:cs typeface="Lucida Sans Unicode"/>
              </a:rPr>
              <a:t>d</a:t>
            </a:r>
            <a:r>
              <a:rPr sz="3800" spc="-190" dirty="0">
                <a:solidFill>
                  <a:srgbClr val="FFFFFF"/>
                </a:solidFill>
                <a:latin typeface="Lucida Sans Unicode"/>
                <a:cs typeface="Lucida Sans Unicode"/>
              </a:rPr>
              <a:t>u</a:t>
            </a:r>
            <a:r>
              <a:rPr sz="3800" spc="210" dirty="0">
                <a:solidFill>
                  <a:srgbClr val="FFFFFF"/>
                </a:solidFill>
                <a:latin typeface="Lucida Sans Unicode"/>
                <a:cs typeface="Lucida Sans Unicode"/>
              </a:rPr>
              <a:t>c</a:t>
            </a:r>
            <a:r>
              <a:rPr sz="3800" spc="40" dirty="0">
                <a:solidFill>
                  <a:srgbClr val="FFFFFF"/>
                </a:solidFill>
                <a:latin typeface="Lucida Sans Unicode"/>
                <a:cs typeface="Lucida Sans Unicode"/>
              </a:rPr>
              <a:t>t</a:t>
            </a:r>
            <a:r>
              <a:rPr sz="3800" spc="-90" dirty="0">
                <a:solidFill>
                  <a:srgbClr val="FFFFFF"/>
                </a:solidFill>
                <a:latin typeface="Lucida Sans Unicode"/>
                <a:cs typeface="Lucida Sans Unicode"/>
              </a:rPr>
              <a:t>o</a:t>
            </a:r>
            <a:r>
              <a:rPr sz="3800" spc="-40" dirty="0">
                <a:solidFill>
                  <a:srgbClr val="FFFFFF"/>
                </a:solidFill>
                <a:latin typeface="Lucida Sans Unicode"/>
                <a:cs typeface="Lucida Sans Unicode"/>
              </a:rPr>
              <a:t>s</a:t>
            </a:r>
            <a:r>
              <a:rPr sz="3800" spc="-20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3800" spc="-85" dirty="0">
                <a:solidFill>
                  <a:srgbClr val="FFFFFF"/>
                </a:solidFill>
                <a:latin typeface="Lucida Sans Unicode"/>
                <a:cs typeface="Lucida Sans Unicode"/>
              </a:rPr>
              <a:t>o</a:t>
            </a:r>
            <a:r>
              <a:rPr sz="3800" spc="-20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3800" spc="-45" dirty="0">
                <a:solidFill>
                  <a:srgbClr val="FFFFFF"/>
                </a:solidFill>
                <a:latin typeface="Lucida Sans Unicode"/>
                <a:cs typeface="Lucida Sans Unicode"/>
              </a:rPr>
              <a:t>s</a:t>
            </a:r>
            <a:r>
              <a:rPr sz="3800" spc="40" dirty="0">
                <a:solidFill>
                  <a:srgbClr val="FFFFFF"/>
                </a:solidFill>
                <a:latin typeface="Lucida Sans Unicode"/>
                <a:cs typeface="Lucida Sans Unicode"/>
              </a:rPr>
              <a:t>e</a:t>
            </a:r>
            <a:r>
              <a:rPr sz="3800" spc="-185" dirty="0">
                <a:solidFill>
                  <a:srgbClr val="FFFFFF"/>
                </a:solidFill>
                <a:latin typeface="Lucida Sans Unicode"/>
                <a:cs typeface="Lucida Sans Unicode"/>
              </a:rPr>
              <a:t>r</a:t>
            </a:r>
            <a:r>
              <a:rPr sz="3800" spc="5" dirty="0">
                <a:solidFill>
                  <a:srgbClr val="FFFFFF"/>
                </a:solidFill>
                <a:latin typeface="Lucida Sans Unicode"/>
                <a:cs typeface="Lucida Sans Unicode"/>
              </a:rPr>
              <a:t>v</a:t>
            </a:r>
            <a:r>
              <a:rPr sz="3800" spc="-200" dirty="0">
                <a:solidFill>
                  <a:srgbClr val="FFFFFF"/>
                </a:solidFill>
                <a:latin typeface="Lucida Sans Unicode"/>
                <a:cs typeface="Lucida Sans Unicode"/>
              </a:rPr>
              <a:t>i</a:t>
            </a:r>
            <a:r>
              <a:rPr sz="3800" spc="210" dirty="0">
                <a:solidFill>
                  <a:srgbClr val="FFFFFF"/>
                </a:solidFill>
                <a:latin typeface="Lucida Sans Unicode"/>
                <a:cs typeface="Lucida Sans Unicode"/>
              </a:rPr>
              <a:t>c</a:t>
            </a:r>
            <a:r>
              <a:rPr sz="3800" spc="-200" dirty="0">
                <a:solidFill>
                  <a:srgbClr val="FFFFFF"/>
                </a:solidFill>
                <a:latin typeface="Lucida Sans Unicode"/>
                <a:cs typeface="Lucida Sans Unicode"/>
              </a:rPr>
              <a:t>i</a:t>
            </a:r>
            <a:r>
              <a:rPr sz="3800" spc="-90" dirty="0">
                <a:solidFill>
                  <a:srgbClr val="FFFFFF"/>
                </a:solidFill>
                <a:latin typeface="Lucida Sans Unicode"/>
                <a:cs typeface="Lucida Sans Unicode"/>
              </a:rPr>
              <a:t>o</a:t>
            </a:r>
            <a:r>
              <a:rPr sz="3800" spc="-40" dirty="0">
                <a:solidFill>
                  <a:srgbClr val="FFFFFF"/>
                </a:solidFill>
                <a:latin typeface="Lucida Sans Unicode"/>
                <a:cs typeface="Lucida Sans Unicode"/>
              </a:rPr>
              <a:t>s</a:t>
            </a:r>
            <a:endParaRPr sz="3800">
              <a:latin typeface="Lucida Sans Unicode"/>
              <a:cs typeface="Lucida Sans Unicode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2643327" y="9552018"/>
            <a:ext cx="3964940" cy="4064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500" spc="10" dirty="0">
                <a:solidFill>
                  <a:srgbClr val="1F254D"/>
                </a:solidFill>
                <a:latin typeface="Lucida Sans Unicode"/>
                <a:cs typeface="Lucida Sans Unicode"/>
              </a:rPr>
              <a:t>O</a:t>
            </a:r>
            <a:r>
              <a:rPr sz="2500" spc="65" dirty="0">
                <a:solidFill>
                  <a:srgbClr val="1F254D"/>
                </a:solidFill>
                <a:latin typeface="Lucida Sans Unicode"/>
                <a:cs typeface="Lucida Sans Unicode"/>
              </a:rPr>
              <a:t>C</a:t>
            </a:r>
            <a:r>
              <a:rPr sz="2500" spc="-140" dirty="0">
                <a:solidFill>
                  <a:srgbClr val="1F254D"/>
                </a:solidFill>
                <a:latin typeface="Lucida Sans Unicode"/>
                <a:cs typeface="Lucida Sans Unicode"/>
              </a:rPr>
              <a:t>D</a:t>
            </a:r>
            <a:r>
              <a:rPr sz="2500" spc="50" dirty="0">
                <a:solidFill>
                  <a:srgbClr val="1F254D"/>
                </a:solidFill>
                <a:latin typeface="Lucida Sans Unicode"/>
                <a:cs typeface="Lucida Sans Unicode"/>
              </a:rPr>
              <a:t>E</a:t>
            </a:r>
            <a:r>
              <a:rPr sz="2500" spc="-165" dirty="0">
                <a:solidFill>
                  <a:srgbClr val="1F254D"/>
                </a:solidFill>
                <a:latin typeface="Lucida Sans Unicode"/>
                <a:cs typeface="Lucida Sans Unicode"/>
              </a:rPr>
              <a:t>-</a:t>
            </a:r>
            <a:r>
              <a:rPr sz="2500" spc="-130" dirty="0">
                <a:solidFill>
                  <a:srgbClr val="1F254D"/>
                </a:solidFill>
                <a:latin typeface="Lucida Sans Unicode"/>
                <a:cs typeface="Lucida Sans Unicode"/>
              </a:rPr>
              <a:t> </a:t>
            </a:r>
            <a:r>
              <a:rPr sz="2500" spc="-45" dirty="0">
                <a:solidFill>
                  <a:srgbClr val="1F254D"/>
                </a:solidFill>
                <a:latin typeface="Lucida Sans Unicode"/>
                <a:cs typeface="Lucida Sans Unicode"/>
              </a:rPr>
              <a:t>M</a:t>
            </a:r>
            <a:r>
              <a:rPr sz="2500" spc="-35" dirty="0">
                <a:solidFill>
                  <a:srgbClr val="1F254D"/>
                </a:solidFill>
                <a:latin typeface="Lucida Sans Unicode"/>
                <a:cs typeface="Lucida Sans Unicode"/>
              </a:rPr>
              <a:t>a</a:t>
            </a:r>
            <a:r>
              <a:rPr sz="2500" spc="-130" dirty="0">
                <a:solidFill>
                  <a:srgbClr val="1F254D"/>
                </a:solidFill>
                <a:latin typeface="Lucida Sans Unicode"/>
                <a:cs typeface="Lucida Sans Unicode"/>
              </a:rPr>
              <a:t>nu</a:t>
            </a:r>
            <a:r>
              <a:rPr sz="2500" spc="-35" dirty="0">
                <a:solidFill>
                  <a:srgbClr val="1F254D"/>
                </a:solidFill>
                <a:latin typeface="Lucida Sans Unicode"/>
                <a:cs typeface="Lucida Sans Unicode"/>
              </a:rPr>
              <a:t>a</a:t>
            </a:r>
            <a:r>
              <a:rPr sz="2500" spc="-170" dirty="0">
                <a:solidFill>
                  <a:srgbClr val="1F254D"/>
                </a:solidFill>
                <a:latin typeface="Lucida Sans Unicode"/>
                <a:cs typeface="Lucida Sans Unicode"/>
              </a:rPr>
              <a:t>l</a:t>
            </a:r>
            <a:r>
              <a:rPr sz="2500" spc="-130" dirty="0">
                <a:solidFill>
                  <a:srgbClr val="1F254D"/>
                </a:solidFill>
                <a:latin typeface="Lucida Sans Unicode"/>
                <a:cs typeface="Lucida Sans Unicode"/>
              </a:rPr>
              <a:t> </a:t>
            </a:r>
            <a:r>
              <a:rPr sz="2500" spc="10" dirty="0">
                <a:solidFill>
                  <a:srgbClr val="1F254D"/>
                </a:solidFill>
                <a:latin typeface="Lucida Sans Unicode"/>
                <a:cs typeface="Lucida Sans Unicode"/>
              </a:rPr>
              <a:t>O</a:t>
            </a:r>
            <a:r>
              <a:rPr sz="2500" spc="90" dirty="0">
                <a:solidFill>
                  <a:srgbClr val="1F254D"/>
                </a:solidFill>
                <a:latin typeface="Lucida Sans Unicode"/>
                <a:cs typeface="Lucida Sans Unicode"/>
              </a:rPr>
              <a:t>S</a:t>
            </a:r>
            <a:r>
              <a:rPr sz="2500" spc="-30" dirty="0">
                <a:solidFill>
                  <a:srgbClr val="1F254D"/>
                </a:solidFill>
                <a:latin typeface="Lucida Sans Unicode"/>
                <a:cs typeface="Lucida Sans Unicode"/>
              </a:rPr>
              <a:t>L</a:t>
            </a:r>
            <a:r>
              <a:rPr sz="2500" spc="10" dirty="0">
                <a:solidFill>
                  <a:srgbClr val="1F254D"/>
                </a:solidFill>
                <a:latin typeface="Lucida Sans Unicode"/>
                <a:cs typeface="Lucida Sans Unicode"/>
              </a:rPr>
              <a:t>O</a:t>
            </a:r>
            <a:r>
              <a:rPr sz="2500" spc="-350" dirty="0">
                <a:solidFill>
                  <a:srgbClr val="1F254D"/>
                </a:solidFill>
                <a:latin typeface="Lucida Sans Unicode"/>
                <a:cs typeface="Lucida Sans Unicode"/>
              </a:rPr>
              <a:t>,</a:t>
            </a:r>
            <a:r>
              <a:rPr sz="2500" spc="-130" dirty="0">
                <a:solidFill>
                  <a:srgbClr val="1F254D"/>
                </a:solidFill>
                <a:latin typeface="Lucida Sans Unicode"/>
                <a:cs typeface="Lucida Sans Unicode"/>
              </a:rPr>
              <a:t> </a:t>
            </a:r>
            <a:r>
              <a:rPr sz="2500" spc="-830" dirty="0">
                <a:solidFill>
                  <a:srgbClr val="1F254D"/>
                </a:solidFill>
                <a:latin typeface="Lucida Sans Unicode"/>
                <a:cs typeface="Lucida Sans Unicode"/>
              </a:rPr>
              <a:t>1</a:t>
            </a:r>
            <a:r>
              <a:rPr sz="2500" spc="-15" dirty="0">
                <a:solidFill>
                  <a:srgbClr val="1F254D"/>
                </a:solidFill>
                <a:latin typeface="Lucida Sans Unicode"/>
                <a:cs typeface="Lucida Sans Unicode"/>
              </a:rPr>
              <a:t>99</a:t>
            </a:r>
            <a:r>
              <a:rPr sz="2500" spc="-10" dirty="0">
                <a:solidFill>
                  <a:srgbClr val="1F254D"/>
                </a:solidFill>
                <a:latin typeface="Lucida Sans Unicode"/>
                <a:cs typeface="Lucida Sans Unicode"/>
              </a:rPr>
              <a:t>9</a:t>
            </a:r>
            <a:endParaRPr sz="2500">
              <a:latin typeface="Lucida Sans Unicode"/>
              <a:cs typeface="Lucida Sans Unicode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9258302"/>
            <a:ext cx="18288000" cy="1028700"/>
          </a:xfrm>
          <a:custGeom>
            <a:avLst/>
            <a:gdLst/>
            <a:ahLst/>
            <a:cxnLst/>
            <a:rect l="l" t="t" r="r" b="b"/>
            <a:pathLst>
              <a:path w="18288000" h="1028700">
                <a:moveTo>
                  <a:pt x="18287998" y="1028699"/>
                </a:moveTo>
                <a:lnTo>
                  <a:pt x="0" y="10286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"/>
                </a:lnTo>
                <a:close/>
              </a:path>
            </a:pathLst>
          </a:custGeom>
          <a:solidFill>
            <a:srgbClr val="F1F1F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28700" y="2855660"/>
            <a:ext cx="523874" cy="523874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28700" y="5643357"/>
            <a:ext cx="523874" cy="523874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044649" y="6699863"/>
            <a:ext cx="3905249" cy="2152649"/>
          </a:xfrm>
          <a:prstGeom prst="rect">
            <a:avLst/>
          </a:prstGeom>
        </p:spPr>
      </p:pic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3332076" y="953837"/>
            <a:ext cx="11176000" cy="1153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400" spc="175" dirty="0">
                <a:solidFill>
                  <a:srgbClr val="FFFFFF"/>
                </a:solidFill>
              </a:rPr>
              <a:t>Innovación</a:t>
            </a:r>
            <a:r>
              <a:rPr sz="7400" spc="-484" dirty="0">
                <a:solidFill>
                  <a:srgbClr val="FFFFFF"/>
                </a:solidFill>
              </a:rPr>
              <a:t> </a:t>
            </a:r>
            <a:r>
              <a:rPr sz="7400" spc="145" dirty="0">
                <a:solidFill>
                  <a:srgbClr val="FFFFFF"/>
                </a:solidFill>
              </a:rPr>
              <a:t>en</a:t>
            </a:r>
            <a:r>
              <a:rPr sz="7400" spc="-484" dirty="0">
                <a:solidFill>
                  <a:srgbClr val="FFFFFF"/>
                </a:solidFill>
              </a:rPr>
              <a:t> </a:t>
            </a:r>
            <a:r>
              <a:rPr sz="7400" spc="215" dirty="0">
                <a:solidFill>
                  <a:srgbClr val="FFFFFF"/>
                </a:solidFill>
              </a:rPr>
              <a:t>Marketing</a:t>
            </a:r>
            <a:endParaRPr sz="7400"/>
          </a:p>
        </p:txBody>
      </p:sp>
      <p:sp>
        <p:nvSpPr>
          <p:cNvPr id="7" name="object 7"/>
          <p:cNvSpPr txBox="1"/>
          <p:nvPr/>
        </p:nvSpPr>
        <p:spPr>
          <a:xfrm>
            <a:off x="10676670" y="9552021"/>
            <a:ext cx="6560184" cy="4064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500" spc="10" dirty="0">
                <a:solidFill>
                  <a:srgbClr val="1F254D"/>
                </a:solidFill>
                <a:latin typeface="Lucida Sans Unicode"/>
                <a:cs typeface="Lucida Sans Unicode"/>
              </a:rPr>
              <a:t>O</a:t>
            </a:r>
            <a:r>
              <a:rPr sz="2500" spc="65" dirty="0">
                <a:solidFill>
                  <a:srgbClr val="1F254D"/>
                </a:solidFill>
                <a:latin typeface="Lucida Sans Unicode"/>
                <a:cs typeface="Lucida Sans Unicode"/>
              </a:rPr>
              <a:t>C</a:t>
            </a:r>
            <a:r>
              <a:rPr sz="2500" spc="-140" dirty="0">
                <a:solidFill>
                  <a:srgbClr val="1F254D"/>
                </a:solidFill>
                <a:latin typeface="Lucida Sans Unicode"/>
                <a:cs typeface="Lucida Sans Unicode"/>
              </a:rPr>
              <a:t>D</a:t>
            </a:r>
            <a:r>
              <a:rPr sz="2500" spc="50" dirty="0">
                <a:solidFill>
                  <a:srgbClr val="1F254D"/>
                </a:solidFill>
                <a:latin typeface="Lucida Sans Unicode"/>
                <a:cs typeface="Lucida Sans Unicode"/>
              </a:rPr>
              <a:t>E</a:t>
            </a:r>
            <a:r>
              <a:rPr sz="2500" spc="-165" dirty="0">
                <a:solidFill>
                  <a:srgbClr val="1F254D"/>
                </a:solidFill>
                <a:latin typeface="Lucida Sans Unicode"/>
                <a:cs typeface="Lucida Sans Unicode"/>
              </a:rPr>
              <a:t>-</a:t>
            </a:r>
            <a:r>
              <a:rPr sz="2500" spc="-130" dirty="0">
                <a:solidFill>
                  <a:srgbClr val="1F254D"/>
                </a:solidFill>
                <a:latin typeface="Lucida Sans Unicode"/>
                <a:cs typeface="Lucida Sans Unicode"/>
              </a:rPr>
              <a:t> </a:t>
            </a:r>
            <a:r>
              <a:rPr sz="2500" spc="-45" dirty="0">
                <a:solidFill>
                  <a:srgbClr val="1F254D"/>
                </a:solidFill>
                <a:latin typeface="Lucida Sans Unicode"/>
                <a:cs typeface="Lucida Sans Unicode"/>
              </a:rPr>
              <a:t>M</a:t>
            </a:r>
            <a:r>
              <a:rPr sz="2500" spc="-35" dirty="0">
                <a:solidFill>
                  <a:srgbClr val="1F254D"/>
                </a:solidFill>
                <a:latin typeface="Lucida Sans Unicode"/>
                <a:cs typeface="Lucida Sans Unicode"/>
              </a:rPr>
              <a:t>a</a:t>
            </a:r>
            <a:r>
              <a:rPr sz="2500" spc="-130" dirty="0">
                <a:solidFill>
                  <a:srgbClr val="1F254D"/>
                </a:solidFill>
                <a:latin typeface="Lucida Sans Unicode"/>
                <a:cs typeface="Lucida Sans Unicode"/>
              </a:rPr>
              <a:t>nu</a:t>
            </a:r>
            <a:r>
              <a:rPr sz="2500" spc="-35" dirty="0">
                <a:solidFill>
                  <a:srgbClr val="1F254D"/>
                </a:solidFill>
                <a:latin typeface="Lucida Sans Unicode"/>
                <a:cs typeface="Lucida Sans Unicode"/>
              </a:rPr>
              <a:t>a</a:t>
            </a:r>
            <a:r>
              <a:rPr sz="2500" spc="-170" dirty="0">
                <a:solidFill>
                  <a:srgbClr val="1F254D"/>
                </a:solidFill>
                <a:latin typeface="Lucida Sans Unicode"/>
                <a:cs typeface="Lucida Sans Unicode"/>
              </a:rPr>
              <a:t>l</a:t>
            </a:r>
            <a:r>
              <a:rPr sz="2500" spc="-130" dirty="0">
                <a:solidFill>
                  <a:srgbClr val="1F254D"/>
                </a:solidFill>
                <a:latin typeface="Lucida Sans Unicode"/>
                <a:cs typeface="Lucida Sans Unicode"/>
              </a:rPr>
              <a:t> </a:t>
            </a:r>
            <a:r>
              <a:rPr sz="2500" spc="10" dirty="0">
                <a:solidFill>
                  <a:srgbClr val="1F254D"/>
                </a:solidFill>
                <a:latin typeface="Lucida Sans Unicode"/>
                <a:cs typeface="Lucida Sans Unicode"/>
              </a:rPr>
              <a:t>O</a:t>
            </a:r>
            <a:r>
              <a:rPr sz="2500" spc="90" dirty="0">
                <a:solidFill>
                  <a:srgbClr val="1F254D"/>
                </a:solidFill>
                <a:latin typeface="Lucida Sans Unicode"/>
                <a:cs typeface="Lucida Sans Unicode"/>
              </a:rPr>
              <a:t>S</a:t>
            </a:r>
            <a:r>
              <a:rPr sz="2500" spc="-30" dirty="0">
                <a:solidFill>
                  <a:srgbClr val="1F254D"/>
                </a:solidFill>
                <a:latin typeface="Lucida Sans Unicode"/>
                <a:cs typeface="Lucida Sans Unicode"/>
              </a:rPr>
              <a:t>L</a:t>
            </a:r>
            <a:r>
              <a:rPr sz="2500" spc="10" dirty="0">
                <a:solidFill>
                  <a:srgbClr val="1F254D"/>
                </a:solidFill>
                <a:latin typeface="Lucida Sans Unicode"/>
                <a:cs typeface="Lucida Sans Unicode"/>
              </a:rPr>
              <a:t>O</a:t>
            </a:r>
            <a:r>
              <a:rPr sz="2500" spc="-350" dirty="0">
                <a:solidFill>
                  <a:srgbClr val="1F254D"/>
                </a:solidFill>
                <a:latin typeface="Lucida Sans Unicode"/>
                <a:cs typeface="Lucida Sans Unicode"/>
              </a:rPr>
              <a:t>,</a:t>
            </a:r>
            <a:r>
              <a:rPr sz="2500" spc="-130" dirty="0">
                <a:solidFill>
                  <a:srgbClr val="1F254D"/>
                </a:solidFill>
                <a:latin typeface="Lucida Sans Unicode"/>
                <a:cs typeface="Lucida Sans Unicode"/>
              </a:rPr>
              <a:t> </a:t>
            </a:r>
            <a:r>
              <a:rPr sz="2500" spc="-830" dirty="0">
                <a:solidFill>
                  <a:srgbClr val="1F254D"/>
                </a:solidFill>
                <a:latin typeface="Lucida Sans Unicode"/>
                <a:cs typeface="Lucida Sans Unicode"/>
              </a:rPr>
              <a:t>1</a:t>
            </a:r>
            <a:r>
              <a:rPr sz="2500" spc="-15" dirty="0">
                <a:solidFill>
                  <a:srgbClr val="1F254D"/>
                </a:solidFill>
                <a:latin typeface="Lucida Sans Unicode"/>
                <a:cs typeface="Lucida Sans Unicode"/>
              </a:rPr>
              <a:t>99</a:t>
            </a:r>
            <a:r>
              <a:rPr sz="2500" spc="-10" dirty="0">
                <a:solidFill>
                  <a:srgbClr val="1F254D"/>
                </a:solidFill>
                <a:latin typeface="Lucida Sans Unicode"/>
                <a:cs typeface="Lucida Sans Unicode"/>
              </a:rPr>
              <a:t>9</a:t>
            </a:r>
            <a:r>
              <a:rPr sz="2500" spc="-130" dirty="0">
                <a:solidFill>
                  <a:srgbClr val="1F254D"/>
                </a:solidFill>
                <a:latin typeface="Lucida Sans Unicode"/>
                <a:cs typeface="Lucida Sans Unicode"/>
              </a:rPr>
              <a:t> </a:t>
            </a:r>
            <a:r>
              <a:rPr sz="2500" spc="-165" dirty="0">
                <a:solidFill>
                  <a:srgbClr val="1F254D"/>
                </a:solidFill>
                <a:latin typeface="Lucida Sans Unicode"/>
                <a:cs typeface="Lucida Sans Unicode"/>
              </a:rPr>
              <a:t>-</a:t>
            </a:r>
            <a:r>
              <a:rPr sz="2500" spc="-130" dirty="0">
                <a:solidFill>
                  <a:srgbClr val="1F254D"/>
                </a:solidFill>
                <a:latin typeface="Lucida Sans Unicode"/>
                <a:cs typeface="Lucida Sans Unicode"/>
              </a:rPr>
              <a:t> </a:t>
            </a:r>
            <a:r>
              <a:rPr sz="2500" spc="-30" dirty="0">
                <a:solidFill>
                  <a:srgbClr val="1F254D"/>
                </a:solidFill>
                <a:latin typeface="Lucida Sans Unicode"/>
                <a:cs typeface="Lucida Sans Unicode"/>
              </a:rPr>
              <a:t>L</a:t>
            </a:r>
            <a:r>
              <a:rPr sz="2500" spc="-35" dirty="0">
                <a:solidFill>
                  <a:srgbClr val="1F254D"/>
                </a:solidFill>
                <a:latin typeface="Lucida Sans Unicode"/>
                <a:cs typeface="Lucida Sans Unicode"/>
              </a:rPr>
              <a:t>a</a:t>
            </a:r>
            <a:r>
              <a:rPr sz="2500" spc="-130" dirty="0">
                <a:solidFill>
                  <a:srgbClr val="1F254D"/>
                </a:solidFill>
                <a:latin typeface="Lucida Sans Unicode"/>
                <a:cs typeface="Lucida Sans Unicode"/>
              </a:rPr>
              <a:t>u</a:t>
            </a:r>
            <a:r>
              <a:rPr sz="2500" spc="25" dirty="0">
                <a:solidFill>
                  <a:srgbClr val="1F254D"/>
                </a:solidFill>
                <a:latin typeface="Lucida Sans Unicode"/>
                <a:cs typeface="Lucida Sans Unicode"/>
              </a:rPr>
              <a:t>t</a:t>
            </a:r>
            <a:r>
              <a:rPr sz="2500" spc="20" dirty="0">
                <a:solidFill>
                  <a:srgbClr val="1F254D"/>
                </a:solidFill>
                <a:latin typeface="Lucida Sans Unicode"/>
                <a:cs typeface="Lucida Sans Unicode"/>
              </a:rPr>
              <a:t>e</a:t>
            </a:r>
            <a:r>
              <a:rPr sz="2500" spc="-125" dirty="0">
                <a:solidFill>
                  <a:srgbClr val="1F254D"/>
                </a:solidFill>
                <a:latin typeface="Lucida Sans Unicode"/>
                <a:cs typeface="Lucida Sans Unicode"/>
              </a:rPr>
              <a:t>r</a:t>
            </a:r>
            <a:r>
              <a:rPr sz="2500" spc="-10" dirty="0">
                <a:solidFill>
                  <a:srgbClr val="1F254D"/>
                </a:solidFill>
                <a:latin typeface="Lucida Sans Unicode"/>
                <a:cs typeface="Lucida Sans Unicode"/>
              </a:rPr>
              <a:t>b</a:t>
            </a:r>
            <a:r>
              <a:rPr sz="2500" spc="-65" dirty="0">
                <a:solidFill>
                  <a:srgbClr val="1F254D"/>
                </a:solidFill>
                <a:latin typeface="Lucida Sans Unicode"/>
                <a:cs typeface="Lucida Sans Unicode"/>
              </a:rPr>
              <a:t>o</a:t>
            </a:r>
            <a:r>
              <a:rPr sz="2500" spc="-125" dirty="0">
                <a:solidFill>
                  <a:srgbClr val="1F254D"/>
                </a:solidFill>
                <a:latin typeface="Lucida Sans Unicode"/>
                <a:cs typeface="Lucida Sans Unicode"/>
              </a:rPr>
              <a:t>r</a:t>
            </a:r>
            <a:r>
              <a:rPr sz="2500" spc="-350" dirty="0">
                <a:solidFill>
                  <a:srgbClr val="1F254D"/>
                </a:solidFill>
                <a:latin typeface="Lucida Sans Unicode"/>
                <a:cs typeface="Lucida Sans Unicode"/>
              </a:rPr>
              <a:t>,</a:t>
            </a:r>
            <a:r>
              <a:rPr sz="2500" spc="-130" dirty="0">
                <a:solidFill>
                  <a:srgbClr val="1F254D"/>
                </a:solidFill>
                <a:latin typeface="Lucida Sans Unicode"/>
                <a:cs typeface="Lucida Sans Unicode"/>
              </a:rPr>
              <a:t> </a:t>
            </a:r>
            <a:r>
              <a:rPr sz="2500" spc="-830" dirty="0">
                <a:solidFill>
                  <a:srgbClr val="1F254D"/>
                </a:solidFill>
                <a:latin typeface="Lucida Sans Unicode"/>
                <a:cs typeface="Lucida Sans Unicode"/>
              </a:rPr>
              <a:t>1</a:t>
            </a:r>
            <a:r>
              <a:rPr sz="2500" spc="-15" dirty="0">
                <a:solidFill>
                  <a:srgbClr val="1F254D"/>
                </a:solidFill>
                <a:latin typeface="Lucida Sans Unicode"/>
                <a:cs typeface="Lucida Sans Unicode"/>
              </a:rPr>
              <a:t>99</a:t>
            </a:r>
            <a:r>
              <a:rPr sz="2500" spc="-114" dirty="0">
                <a:solidFill>
                  <a:srgbClr val="1F254D"/>
                </a:solidFill>
                <a:latin typeface="Lucida Sans Unicode"/>
                <a:cs typeface="Lucida Sans Unicode"/>
              </a:rPr>
              <a:t>3</a:t>
            </a:r>
            <a:endParaRPr sz="2500">
              <a:latin typeface="Lucida Sans Unicode"/>
              <a:cs typeface="Lucida Sans Unicode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853773" y="2539283"/>
            <a:ext cx="13775690" cy="41471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68580">
              <a:lnSpc>
                <a:spcPct val="115100"/>
              </a:lnSpc>
              <a:spcBef>
                <a:spcPts val="100"/>
              </a:spcBef>
            </a:pPr>
            <a:r>
              <a:rPr sz="3800" spc="-80" dirty="0">
                <a:solidFill>
                  <a:srgbClr val="FFFFFF"/>
                </a:solidFill>
                <a:latin typeface="Lucida Sans Unicode"/>
                <a:cs typeface="Lucida Sans Unicode"/>
              </a:rPr>
              <a:t>Refiere </a:t>
            </a:r>
            <a:r>
              <a:rPr sz="3800" spc="-155" dirty="0">
                <a:solidFill>
                  <a:srgbClr val="FFFFFF"/>
                </a:solidFill>
                <a:latin typeface="Lucida Sans Unicode"/>
                <a:cs typeface="Lucida Sans Unicode"/>
              </a:rPr>
              <a:t>la </a:t>
            </a:r>
            <a:r>
              <a:rPr sz="3800" spc="-65" dirty="0">
                <a:solidFill>
                  <a:srgbClr val="FFFFFF"/>
                </a:solidFill>
                <a:latin typeface="Lucida Sans Unicode"/>
                <a:cs typeface="Lucida Sans Unicode"/>
              </a:rPr>
              <a:t>aplicación </a:t>
            </a:r>
            <a:r>
              <a:rPr sz="3800" spc="15" dirty="0">
                <a:solidFill>
                  <a:srgbClr val="FFFFFF"/>
                </a:solidFill>
                <a:latin typeface="Lucida Sans Unicode"/>
                <a:cs typeface="Lucida Sans Unicode"/>
              </a:rPr>
              <a:t>de </a:t>
            </a:r>
            <a:r>
              <a:rPr sz="3800" spc="-45" dirty="0">
                <a:solidFill>
                  <a:srgbClr val="FFFFFF"/>
                </a:solidFill>
                <a:latin typeface="Lucida Sans Unicode"/>
                <a:cs typeface="Lucida Sans Unicode"/>
              </a:rPr>
              <a:t>métodos </a:t>
            </a:r>
            <a:r>
              <a:rPr sz="3800" spc="15" dirty="0">
                <a:solidFill>
                  <a:srgbClr val="FFFFFF"/>
                </a:solidFill>
                <a:latin typeface="Lucida Sans Unicode"/>
                <a:cs typeface="Lucida Sans Unicode"/>
              </a:rPr>
              <a:t>de </a:t>
            </a:r>
            <a:r>
              <a:rPr sz="3800" spc="-90" dirty="0">
                <a:solidFill>
                  <a:srgbClr val="FFFFFF"/>
                </a:solidFill>
                <a:latin typeface="Lucida Sans Unicode"/>
                <a:cs typeface="Lucida Sans Unicode"/>
              </a:rPr>
              <a:t>comercialización </a:t>
            </a:r>
            <a:r>
              <a:rPr sz="3800" spc="-140" dirty="0">
                <a:solidFill>
                  <a:srgbClr val="FFFFFF"/>
                </a:solidFill>
                <a:latin typeface="Lucida Sans Unicode"/>
                <a:cs typeface="Lucida Sans Unicode"/>
              </a:rPr>
              <a:t>no </a:t>
            </a:r>
            <a:r>
              <a:rPr sz="3800" spc="-13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3800" spc="-190" dirty="0">
                <a:solidFill>
                  <a:srgbClr val="FFFFFF"/>
                </a:solidFill>
                <a:latin typeface="Lucida Sans Unicode"/>
                <a:cs typeface="Lucida Sans Unicode"/>
              </a:rPr>
              <a:t>u</a:t>
            </a:r>
            <a:r>
              <a:rPr sz="3800" spc="40" dirty="0">
                <a:solidFill>
                  <a:srgbClr val="FFFFFF"/>
                </a:solidFill>
                <a:latin typeface="Lucida Sans Unicode"/>
                <a:cs typeface="Lucida Sans Unicode"/>
              </a:rPr>
              <a:t>t</a:t>
            </a:r>
            <a:r>
              <a:rPr sz="3800" spc="-200" dirty="0">
                <a:solidFill>
                  <a:srgbClr val="FFFFFF"/>
                </a:solidFill>
                <a:latin typeface="Lucida Sans Unicode"/>
                <a:cs typeface="Lucida Sans Unicode"/>
              </a:rPr>
              <a:t>i</a:t>
            </a:r>
            <a:r>
              <a:rPr sz="3800" spc="-260" dirty="0">
                <a:solidFill>
                  <a:srgbClr val="FFFFFF"/>
                </a:solidFill>
                <a:latin typeface="Lucida Sans Unicode"/>
                <a:cs typeface="Lucida Sans Unicode"/>
              </a:rPr>
              <a:t>l</a:t>
            </a:r>
            <a:r>
              <a:rPr sz="3800" spc="-200" dirty="0">
                <a:solidFill>
                  <a:srgbClr val="FFFFFF"/>
                </a:solidFill>
                <a:latin typeface="Lucida Sans Unicode"/>
                <a:cs typeface="Lucida Sans Unicode"/>
              </a:rPr>
              <a:t>i</a:t>
            </a:r>
            <a:r>
              <a:rPr sz="3800" spc="-470" dirty="0">
                <a:solidFill>
                  <a:srgbClr val="FFFFFF"/>
                </a:solidFill>
                <a:latin typeface="Lucida Sans Unicode"/>
                <a:cs typeface="Lucida Sans Unicode"/>
              </a:rPr>
              <a:t>z</a:t>
            </a:r>
            <a:r>
              <a:rPr sz="3800" spc="-50" dirty="0">
                <a:solidFill>
                  <a:srgbClr val="FFFFFF"/>
                </a:solidFill>
                <a:latin typeface="Lucida Sans Unicode"/>
                <a:cs typeface="Lucida Sans Unicode"/>
              </a:rPr>
              <a:t>a</a:t>
            </a:r>
            <a:r>
              <a:rPr sz="3800" spc="-15" dirty="0">
                <a:solidFill>
                  <a:srgbClr val="FFFFFF"/>
                </a:solidFill>
                <a:latin typeface="Lucida Sans Unicode"/>
                <a:cs typeface="Lucida Sans Unicode"/>
              </a:rPr>
              <a:t>d</a:t>
            </a:r>
            <a:r>
              <a:rPr sz="3800" spc="-90" dirty="0">
                <a:solidFill>
                  <a:srgbClr val="FFFFFF"/>
                </a:solidFill>
                <a:latin typeface="Lucida Sans Unicode"/>
                <a:cs typeface="Lucida Sans Unicode"/>
              </a:rPr>
              <a:t>o</a:t>
            </a:r>
            <a:r>
              <a:rPr sz="3800" spc="-40" dirty="0">
                <a:solidFill>
                  <a:srgbClr val="FFFFFF"/>
                </a:solidFill>
                <a:latin typeface="Lucida Sans Unicode"/>
                <a:cs typeface="Lucida Sans Unicode"/>
              </a:rPr>
              <a:t>s</a:t>
            </a:r>
            <a:r>
              <a:rPr sz="3800" spc="-20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3800" spc="210" dirty="0">
                <a:solidFill>
                  <a:srgbClr val="FFFFFF"/>
                </a:solidFill>
                <a:latin typeface="Lucida Sans Unicode"/>
                <a:cs typeface="Lucida Sans Unicode"/>
              </a:rPr>
              <a:t>c</a:t>
            </a:r>
            <a:r>
              <a:rPr sz="3800" spc="-90" dirty="0">
                <a:solidFill>
                  <a:srgbClr val="FFFFFF"/>
                </a:solidFill>
                <a:latin typeface="Lucida Sans Unicode"/>
                <a:cs typeface="Lucida Sans Unicode"/>
              </a:rPr>
              <a:t>o</a:t>
            </a:r>
            <a:r>
              <a:rPr sz="3800" spc="-185" dirty="0">
                <a:solidFill>
                  <a:srgbClr val="FFFFFF"/>
                </a:solidFill>
                <a:latin typeface="Lucida Sans Unicode"/>
                <a:cs typeface="Lucida Sans Unicode"/>
              </a:rPr>
              <a:t>n</a:t>
            </a:r>
            <a:r>
              <a:rPr sz="3800" spc="-20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3800" spc="-50" dirty="0">
                <a:solidFill>
                  <a:srgbClr val="FFFFFF"/>
                </a:solidFill>
                <a:latin typeface="Lucida Sans Unicode"/>
                <a:cs typeface="Lucida Sans Unicode"/>
              </a:rPr>
              <a:t>a</a:t>
            </a:r>
            <a:r>
              <a:rPr sz="3800" spc="-190" dirty="0">
                <a:solidFill>
                  <a:srgbClr val="FFFFFF"/>
                </a:solidFill>
                <a:latin typeface="Lucida Sans Unicode"/>
                <a:cs typeface="Lucida Sans Unicode"/>
              </a:rPr>
              <a:t>n</a:t>
            </a:r>
            <a:r>
              <a:rPr sz="3800" spc="40" dirty="0">
                <a:solidFill>
                  <a:srgbClr val="FFFFFF"/>
                </a:solidFill>
                <a:latin typeface="Lucida Sans Unicode"/>
                <a:cs typeface="Lucida Sans Unicode"/>
              </a:rPr>
              <a:t>te</a:t>
            </a:r>
            <a:r>
              <a:rPr sz="3800" spc="-185" dirty="0">
                <a:solidFill>
                  <a:srgbClr val="FFFFFF"/>
                </a:solidFill>
                <a:latin typeface="Lucida Sans Unicode"/>
                <a:cs typeface="Lucida Sans Unicode"/>
              </a:rPr>
              <a:t>r</a:t>
            </a:r>
            <a:r>
              <a:rPr sz="3800" spc="-200" dirty="0">
                <a:solidFill>
                  <a:srgbClr val="FFFFFF"/>
                </a:solidFill>
                <a:latin typeface="Lucida Sans Unicode"/>
                <a:cs typeface="Lucida Sans Unicode"/>
              </a:rPr>
              <a:t>i</a:t>
            </a:r>
            <a:r>
              <a:rPr sz="3800" spc="-90" dirty="0">
                <a:solidFill>
                  <a:srgbClr val="FFFFFF"/>
                </a:solidFill>
                <a:latin typeface="Lucida Sans Unicode"/>
                <a:cs typeface="Lucida Sans Unicode"/>
              </a:rPr>
              <a:t>o</a:t>
            </a:r>
            <a:r>
              <a:rPr sz="3800" spc="-185" dirty="0">
                <a:solidFill>
                  <a:srgbClr val="FFFFFF"/>
                </a:solidFill>
                <a:latin typeface="Lucida Sans Unicode"/>
                <a:cs typeface="Lucida Sans Unicode"/>
              </a:rPr>
              <a:t>r</a:t>
            </a:r>
            <a:r>
              <a:rPr sz="3800" spc="-200" dirty="0">
                <a:solidFill>
                  <a:srgbClr val="FFFFFF"/>
                </a:solidFill>
                <a:latin typeface="Lucida Sans Unicode"/>
                <a:cs typeface="Lucida Sans Unicode"/>
              </a:rPr>
              <a:t>i</a:t>
            </a:r>
            <a:r>
              <a:rPr sz="3800" spc="-15" dirty="0">
                <a:solidFill>
                  <a:srgbClr val="FFFFFF"/>
                </a:solidFill>
                <a:latin typeface="Lucida Sans Unicode"/>
                <a:cs typeface="Lucida Sans Unicode"/>
              </a:rPr>
              <a:t>d</a:t>
            </a:r>
            <a:r>
              <a:rPr sz="3800" spc="-50" dirty="0">
                <a:solidFill>
                  <a:srgbClr val="FFFFFF"/>
                </a:solidFill>
                <a:latin typeface="Lucida Sans Unicode"/>
                <a:cs typeface="Lucida Sans Unicode"/>
              </a:rPr>
              <a:t>a</a:t>
            </a:r>
            <a:r>
              <a:rPr sz="3800" spc="-10" dirty="0">
                <a:solidFill>
                  <a:srgbClr val="FFFFFF"/>
                </a:solidFill>
                <a:latin typeface="Lucida Sans Unicode"/>
                <a:cs typeface="Lucida Sans Unicode"/>
              </a:rPr>
              <a:t>d</a:t>
            </a:r>
            <a:r>
              <a:rPr sz="3800" spc="-20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3800" spc="40" dirty="0">
                <a:solidFill>
                  <a:srgbClr val="FFFFFF"/>
                </a:solidFill>
                <a:latin typeface="Lucida Sans Unicode"/>
                <a:cs typeface="Lucida Sans Unicode"/>
              </a:rPr>
              <a:t>e</a:t>
            </a:r>
            <a:r>
              <a:rPr sz="3800" spc="-185" dirty="0">
                <a:solidFill>
                  <a:srgbClr val="FFFFFF"/>
                </a:solidFill>
                <a:latin typeface="Lucida Sans Unicode"/>
                <a:cs typeface="Lucida Sans Unicode"/>
              </a:rPr>
              <a:t>n</a:t>
            </a:r>
            <a:r>
              <a:rPr sz="3800" spc="-20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3800" spc="-260" dirty="0">
                <a:solidFill>
                  <a:srgbClr val="FFFFFF"/>
                </a:solidFill>
                <a:latin typeface="Lucida Sans Unicode"/>
                <a:cs typeface="Lucida Sans Unicode"/>
              </a:rPr>
              <a:t>l</a:t>
            </a:r>
            <a:r>
              <a:rPr sz="3800" spc="-45" dirty="0">
                <a:solidFill>
                  <a:srgbClr val="FFFFFF"/>
                </a:solidFill>
                <a:latin typeface="Lucida Sans Unicode"/>
                <a:cs typeface="Lucida Sans Unicode"/>
              </a:rPr>
              <a:t>a</a:t>
            </a:r>
            <a:r>
              <a:rPr sz="3800" spc="-20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3800" spc="40" dirty="0">
                <a:solidFill>
                  <a:srgbClr val="FFFFFF"/>
                </a:solidFill>
                <a:latin typeface="Lucida Sans Unicode"/>
                <a:cs typeface="Lucida Sans Unicode"/>
              </a:rPr>
              <a:t>e</a:t>
            </a:r>
            <a:r>
              <a:rPr sz="3800" spc="-155" dirty="0">
                <a:solidFill>
                  <a:srgbClr val="FFFFFF"/>
                </a:solidFill>
                <a:latin typeface="Lucida Sans Unicode"/>
                <a:cs typeface="Lucida Sans Unicode"/>
              </a:rPr>
              <a:t>m</a:t>
            </a:r>
            <a:r>
              <a:rPr sz="3800" spc="-15" dirty="0">
                <a:solidFill>
                  <a:srgbClr val="FFFFFF"/>
                </a:solidFill>
                <a:latin typeface="Lucida Sans Unicode"/>
                <a:cs typeface="Lucida Sans Unicode"/>
              </a:rPr>
              <a:t>p</a:t>
            </a:r>
            <a:r>
              <a:rPr sz="3800" spc="-185" dirty="0">
                <a:solidFill>
                  <a:srgbClr val="FFFFFF"/>
                </a:solidFill>
                <a:latin typeface="Lucida Sans Unicode"/>
                <a:cs typeface="Lucida Sans Unicode"/>
              </a:rPr>
              <a:t>r</a:t>
            </a:r>
            <a:r>
              <a:rPr sz="3800" spc="40" dirty="0">
                <a:solidFill>
                  <a:srgbClr val="FFFFFF"/>
                </a:solidFill>
                <a:latin typeface="Lucida Sans Unicode"/>
                <a:cs typeface="Lucida Sans Unicode"/>
              </a:rPr>
              <a:t>e</a:t>
            </a:r>
            <a:r>
              <a:rPr sz="3800" spc="-45" dirty="0">
                <a:solidFill>
                  <a:srgbClr val="FFFFFF"/>
                </a:solidFill>
                <a:latin typeface="Lucida Sans Unicode"/>
                <a:cs typeface="Lucida Sans Unicode"/>
              </a:rPr>
              <a:t>sa</a:t>
            </a:r>
            <a:r>
              <a:rPr sz="3800" spc="-20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3800" spc="210" dirty="0">
                <a:solidFill>
                  <a:srgbClr val="FFFFFF"/>
                </a:solidFill>
                <a:latin typeface="Lucida Sans Unicode"/>
                <a:cs typeface="Lucida Sans Unicode"/>
              </a:rPr>
              <a:t>c</a:t>
            </a:r>
            <a:r>
              <a:rPr sz="3800" spc="-90" dirty="0">
                <a:solidFill>
                  <a:srgbClr val="FFFFFF"/>
                </a:solidFill>
                <a:latin typeface="Lucida Sans Unicode"/>
                <a:cs typeface="Lucida Sans Unicode"/>
              </a:rPr>
              <a:t>o</a:t>
            </a:r>
            <a:r>
              <a:rPr sz="3800" spc="-185" dirty="0">
                <a:solidFill>
                  <a:srgbClr val="FFFFFF"/>
                </a:solidFill>
                <a:latin typeface="Lucida Sans Unicode"/>
                <a:cs typeface="Lucida Sans Unicode"/>
              </a:rPr>
              <a:t>n</a:t>
            </a:r>
            <a:r>
              <a:rPr sz="3800" spc="-20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3800" spc="40" dirty="0">
                <a:solidFill>
                  <a:srgbClr val="FFFFFF"/>
                </a:solidFill>
                <a:latin typeface="Lucida Sans Unicode"/>
                <a:cs typeface="Lucida Sans Unicode"/>
              </a:rPr>
              <a:t>e</a:t>
            </a:r>
            <a:r>
              <a:rPr sz="3800" spc="-254" dirty="0">
                <a:solidFill>
                  <a:srgbClr val="FFFFFF"/>
                </a:solidFill>
                <a:latin typeface="Lucida Sans Unicode"/>
                <a:cs typeface="Lucida Sans Unicode"/>
              </a:rPr>
              <a:t>l</a:t>
            </a:r>
            <a:r>
              <a:rPr sz="3800" spc="-20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3800" spc="-15" dirty="0">
                <a:solidFill>
                  <a:srgbClr val="FFFFFF"/>
                </a:solidFill>
                <a:latin typeface="Lucida Sans Unicode"/>
                <a:cs typeface="Lucida Sans Unicode"/>
              </a:rPr>
              <a:t>p</a:t>
            </a:r>
            <a:r>
              <a:rPr sz="3800" spc="-185" dirty="0">
                <a:solidFill>
                  <a:srgbClr val="FFFFFF"/>
                </a:solidFill>
                <a:latin typeface="Lucida Sans Unicode"/>
                <a:cs typeface="Lucida Sans Unicode"/>
              </a:rPr>
              <a:t>r</a:t>
            </a:r>
            <a:r>
              <a:rPr sz="3800" spc="-90" dirty="0">
                <a:solidFill>
                  <a:srgbClr val="FFFFFF"/>
                </a:solidFill>
                <a:latin typeface="Lucida Sans Unicode"/>
                <a:cs typeface="Lucida Sans Unicode"/>
              </a:rPr>
              <a:t>o</a:t>
            </a:r>
            <a:r>
              <a:rPr sz="3800" spc="-15" dirty="0">
                <a:solidFill>
                  <a:srgbClr val="FFFFFF"/>
                </a:solidFill>
                <a:latin typeface="Lucida Sans Unicode"/>
                <a:cs typeface="Lucida Sans Unicode"/>
              </a:rPr>
              <a:t>p</a:t>
            </a:r>
            <a:r>
              <a:rPr sz="3800" spc="-90" dirty="0">
                <a:solidFill>
                  <a:srgbClr val="FFFFFF"/>
                </a:solidFill>
                <a:latin typeface="Lucida Sans Unicode"/>
                <a:cs typeface="Lucida Sans Unicode"/>
              </a:rPr>
              <a:t>ó</a:t>
            </a:r>
            <a:r>
              <a:rPr sz="3800" spc="-45" dirty="0">
                <a:solidFill>
                  <a:srgbClr val="FFFFFF"/>
                </a:solidFill>
                <a:latin typeface="Lucida Sans Unicode"/>
                <a:cs typeface="Lucida Sans Unicode"/>
              </a:rPr>
              <a:t>s</a:t>
            </a:r>
            <a:r>
              <a:rPr sz="3800" spc="-200" dirty="0">
                <a:solidFill>
                  <a:srgbClr val="FFFFFF"/>
                </a:solidFill>
                <a:latin typeface="Lucida Sans Unicode"/>
                <a:cs typeface="Lucida Sans Unicode"/>
              </a:rPr>
              <a:t>i</a:t>
            </a:r>
            <a:r>
              <a:rPr sz="3800" spc="40" dirty="0">
                <a:solidFill>
                  <a:srgbClr val="FFFFFF"/>
                </a:solidFill>
                <a:latin typeface="Lucida Sans Unicode"/>
                <a:cs typeface="Lucida Sans Unicode"/>
              </a:rPr>
              <a:t>t</a:t>
            </a:r>
            <a:r>
              <a:rPr sz="3800" spc="-85" dirty="0">
                <a:solidFill>
                  <a:srgbClr val="FFFFFF"/>
                </a:solidFill>
                <a:latin typeface="Lucida Sans Unicode"/>
                <a:cs typeface="Lucida Sans Unicode"/>
              </a:rPr>
              <a:t>o</a:t>
            </a:r>
            <a:r>
              <a:rPr sz="3800" spc="-20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3800" spc="-15" dirty="0">
                <a:solidFill>
                  <a:srgbClr val="FFFFFF"/>
                </a:solidFill>
                <a:latin typeface="Lucida Sans Unicode"/>
                <a:cs typeface="Lucida Sans Unicode"/>
              </a:rPr>
              <a:t>d</a:t>
            </a:r>
            <a:r>
              <a:rPr sz="3800" spc="30" dirty="0">
                <a:solidFill>
                  <a:srgbClr val="FFFFFF"/>
                </a:solidFill>
                <a:latin typeface="Lucida Sans Unicode"/>
                <a:cs typeface="Lucida Sans Unicode"/>
              </a:rPr>
              <a:t>e  </a:t>
            </a:r>
            <a:r>
              <a:rPr sz="3800" spc="-50" dirty="0">
                <a:solidFill>
                  <a:srgbClr val="FFFFFF"/>
                </a:solidFill>
                <a:latin typeface="Lucida Sans Unicode"/>
                <a:cs typeface="Lucida Sans Unicode"/>
              </a:rPr>
              <a:t>a</a:t>
            </a:r>
            <a:r>
              <a:rPr sz="3800" spc="-190" dirty="0">
                <a:solidFill>
                  <a:srgbClr val="FFFFFF"/>
                </a:solidFill>
                <a:latin typeface="Lucida Sans Unicode"/>
                <a:cs typeface="Lucida Sans Unicode"/>
              </a:rPr>
              <a:t>u</a:t>
            </a:r>
            <a:r>
              <a:rPr sz="3800" spc="-155" dirty="0">
                <a:solidFill>
                  <a:srgbClr val="FFFFFF"/>
                </a:solidFill>
                <a:latin typeface="Lucida Sans Unicode"/>
                <a:cs typeface="Lucida Sans Unicode"/>
              </a:rPr>
              <a:t>m</a:t>
            </a:r>
            <a:r>
              <a:rPr sz="3800" spc="40" dirty="0">
                <a:solidFill>
                  <a:srgbClr val="FFFFFF"/>
                </a:solidFill>
                <a:latin typeface="Lucida Sans Unicode"/>
                <a:cs typeface="Lucida Sans Unicode"/>
              </a:rPr>
              <a:t>e</a:t>
            </a:r>
            <a:r>
              <a:rPr sz="3800" spc="-190" dirty="0">
                <a:solidFill>
                  <a:srgbClr val="FFFFFF"/>
                </a:solidFill>
                <a:latin typeface="Lucida Sans Unicode"/>
                <a:cs typeface="Lucida Sans Unicode"/>
              </a:rPr>
              <a:t>n</a:t>
            </a:r>
            <a:r>
              <a:rPr sz="3800" spc="40" dirty="0">
                <a:solidFill>
                  <a:srgbClr val="FFFFFF"/>
                </a:solidFill>
                <a:latin typeface="Lucida Sans Unicode"/>
                <a:cs typeface="Lucida Sans Unicode"/>
              </a:rPr>
              <a:t>t</a:t>
            </a:r>
            <a:r>
              <a:rPr sz="3800" spc="-50" dirty="0">
                <a:solidFill>
                  <a:srgbClr val="FFFFFF"/>
                </a:solidFill>
                <a:latin typeface="Lucida Sans Unicode"/>
                <a:cs typeface="Lucida Sans Unicode"/>
              </a:rPr>
              <a:t>a</a:t>
            </a:r>
            <a:r>
              <a:rPr sz="3800" spc="-180" dirty="0">
                <a:solidFill>
                  <a:srgbClr val="FFFFFF"/>
                </a:solidFill>
                <a:latin typeface="Lucida Sans Unicode"/>
                <a:cs typeface="Lucida Sans Unicode"/>
              </a:rPr>
              <a:t>r</a:t>
            </a:r>
            <a:r>
              <a:rPr sz="3800" spc="-20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3800" spc="-260" dirty="0">
                <a:solidFill>
                  <a:srgbClr val="FFFFFF"/>
                </a:solidFill>
                <a:latin typeface="Lucida Sans Unicode"/>
                <a:cs typeface="Lucida Sans Unicode"/>
              </a:rPr>
              <a:t>l</a:t>
            </a:r>
            <a:r>
              <a:rPr sz="3800" spc="-50" dirty="0">
                <a:solidFill>
                  <a:srgbClr val="FFFFFF"/>
                </a:solidFill>
                <a:latin typeface="Lucida Sans Unicode"/>
                <a:cs typeface="Lucida Sans Unicode"/>
              </a:rPr>
              <a:t>a</a:t>
            </a:r>
            <a:r>
              <a:rPr sz="3800" spc="-40" dirty="0">
                <a:solidFill>
                  <a:srgbClr val="FFFFFF"/>
                </a:solidFill>
                <a:latin typeface="Lucida Sans Unicode"/>
                <a:cs typeface="Lucida Sans Unicode"/>
              </a:rPr>
              <a:t>s</a:t>
            </a:r>
            <a:r>
              <a:rPr sz="3800" spc="-20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3800" spc="5" dirty="0">
                <a:solidFill>
                  <a:srgbClr val="FFFFFF"/>
                </a:solidFill>
                <a:latin typeface="Lucida Sans Unicode"/>
                <a:cs typeface="Lucida Sans Unicode"/>
              </a:rPr>
              <a:t>v</a:t>
            </a:r>
            <a:r>
              <a:rPr sz="3800" spc="40" dirty="0">
                <a:solidFill>
                  <a:srgbClr val="FFFFFF"/>
                </a:solidFill>
                <a:latin typeface="Lucida Sans Unicode"/>
                <a:cs typeface="Lucida Sans Unicode"/>
              </a:rPr>
              <a:t>e</a:t>
            </a:r>
            <a:r>
              <a:rPr sz="3800" spc="-190" dirty="0">
                <a:solidFill>
                  <a:srgbClr val="FFFFFF"/>
                </a:solidFill>
                <a:latin typeface="Lucida Sans Unicode"/>
                <a:cs typeface="Lucida Sans Unicode"/>
              </a:rPr>
              <a:t>n</a:t>
            </a:r>
            <a:r>
              <a:rPr sz="3800" spc="40" dirty="0">
                <a:solidFill>
                  <a:srgbClr val="FFFFFF"/>
                </a:solidFill>
                <a:latin typeface="Lucida Sans Unicode"/>
                <a:cs typeface="Lucida Sans Unicode"/>
              </a:rPr>
              <a:t>t</a:t>
            </a:r>
            <a:r>
              <a:rPr sz="3800" spc="-50" dirty="0">
                <a:solidFill>
                  <a:srgbClr val="FFFFFF"/>
                </a:solidFill>
                <a:latin typeface="Lucida Sans Unicode"/>
                <a:cs typeface="Lucida Sans Unicode"/>
              </a:rPr>
              <a:t>a</a:t>
            </a:r>
            <a:r>
              <a:rPr sz="3800" spc="-40" dirty="0">
                <a:solidFill>
                  <a:srgbClr val="FFFFFF"/>
                </a:solidFill>
                <a:latin typeface="Lucida Sans Unicode"/>
                <a:cs typeface="Lucida Sans Unicode"/>
              </a:rPr>
              <a:t>s</a:t>
            </a:r>
            <a:endParaRPr sz="3800">
              <a:latin typeface="Lucida Sans Unicode"/>
              <a:cs typeface="Lucida Sans Unicode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4000">
              <a:latin typeface="Lucida Sans Unicode"/>
              <a:cs typeface="Lucida Sans Unicode"/>
            </a:endParaRPr>
          </a:p>
          <a:p>
            <a:pPr marL="12700" marR="5080">
              <a:lnSpc>
                <a:spcPct val="115100"/>
              </a:lnSpc>
            </a:pPr>
            <a:r>
              <a:rPr sz="3800" spc="-60" dirty="0">
                <a:solidFill>
                  <a:srgbClr val="FFFFFF"/>
                </a:solidFill>
                <a:latin typeface="Lucida Sans Unicode"/>
                <a:cs typeface="Lucida Sans Unicode"/>
              </a:rPr>
              <a:t>Referencia</a:t>
            </a:r>
            <a:r>
              <a:rPr sz="3800" spc="-20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3800" spc="-45" dirty="0">
                <a:solidFill>
                  <a:srgbClr val="FFFFFF"/>
                </a:solidFill>
                <a:latin typeface="Lucida Sans Unicode"/>
                <a:cs typeface="Lucida Sans Unicode"/>
              </a:rPr>
              <a:t>a</a:t>
            </a:r>
            <a:r>
              <a:rPr sz="3800" spc="-19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3800" spc="-114" dirty="0">
                <a:solidFill>
                  <a:srgbClr val="FFFFFF"/>
                </a:solidFill>
                <a:latin typeface="Lucida Sans Unicode"/>
                <a:cs typeface="Lucida Sans Unicode"/>
              </a:rPr>
              <a:t>las</a:t>
            </a:r>
            <a:r>
              <a:rPr sz="3800" spc="-19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38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4C</a:t>
            </a:r>
            <a:r>
              <a:rPr sz="3800" spc="-20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3800" spc="-75" dirty="0">
                <a:solidFill>
                  <a:srgbClr val="FFFFFF"/>
                </a:solidFill>
                <a:latin typeface="Lucida Sans Unicode"/>
                <a:cs typeface="Lucida Sans Unicode"/>
              </a:rPr>
              <a:t>del</a:t>
            </a:r>
            <a:r>
              <a:rPr sz="3800" spc="-19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3800" spc="-165" dirty="0">
                <a:solidFill>
                  <a:srgbClr val="FFFFFF"/>
                </a:solidFill>
                <a:latin typeface="Lucida Sans Unicode"/>
                <a:cs typeface="Lucida Sans Unicode"/>
              </a:rPr>
              <a:t>Marketing:</a:t>
            </a:r>
            <a:r>
              <a:rPr sz="3800" spc="-19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3800" spc="-135" dirty="0">
                <a:solidFill>
                  <a:srgbClr val="FFFFFF"/>
                </a:solidFill>
                <a:latin typeface="Lucida Sans Unicode"/>
                <a:cs typeface="Lucida Sans Unicode"/>
              </a:rPr>
              <a:t>consumidor,</a:t>
            </a:r>
            <a:r>
              <a:rPr sz="3800" spc="-20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3800" spc="-95" dirty="0">
                <a:solidFill>
                  <a:srgbClr val="FFFFFF"/>
                </a:solidFill>
                <a:latin typeface="Lucida Sans Unicode"/>
                <a:cs typeface="Lucida Sans Unicode"/>
              </a:rPr>
              <a:t>comunicación, </a:t>
            </a:r>
            <a:r>
              <a:rPr sz="3800" spc="-118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3800" spc="5" dirty="0">
                <a:solidFill>
                  <a:srgbClr val="FFFFFF"/>
                </a:solidFill>
                <a:latin typeface="Lucida Sans Unicode"/>
                <a:cs typeface="Lucida Sans Unicode"/>
              </a:rPr>
              <a:t>costo</a:t>
            </a:r>
            <a:r>
              <a:rPr sz="3800" spc="-204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3800" spc="125" dirty="0">
                <a:solidFill>
                  <a:srgbClr val="FFFFFF"/>
                </a:solidFill>
                <a:latin typeface="Lucida Sans Unicode"/>
                <a:cs typeface="Lucida Sans Unicode"/>
              </a:rPr>
              <a:t>y</a:t>
            </a:r>
            <a:r>
              <a:rPr sz="3800" spc="-20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3800" spc="-50" dirty="0">
                <a:solidFill>
                  <a:srgbClr val="FFFFFF"/>
                </a:solidFill>
                <a:latin typeface="Lucida Sans Unicode"/>
                <a:cs typeface="Lucida Sans Unicode"/>
              </a:rPr>
              <a:t>conveniencia</a:t>
            </a:r>
            <a:endParaRPr sz="3800">
              <a:latin typeface="Lucida Sans Unicode"/>
              <a:cs typeface="Lucida Sans Unicode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985068" y="676071"/>
            <a:ext cx="4424680" cy="1153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400" spc="185" dirty="0">
                <a:solidFill>
                  <a:srgbClr val="F1F1F0"/>
                </a:solidFill>
              </a:rPr>
              <a:t>Objetivos</a:t>
            </a:r>
            <a:endParaRPr sz="7400"/>
          </a:p>
        </p:txBody>
      </p:sp>
      <p:sp>
        <p:nvSpPr>
          <p:cNvPr id="3" name="object 3"/>
          <p:cNvSpPr txBox="1"/>
          <p:nvPr/>
        </p:nvSpPr>
        <p:spPr>
          <a:xfrm>
            <a:off x="8806748" y="1566957"/>
            <a:ext cx="5363210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b="1" spc="345" dirty="0">
                <a:solidFill>
                  <a:srgbClr val="F1F1F0"/>
                </a:solidFill>
                <a:latin typeface="Trebuchet MS"/>
                <a:cs typeface="Trebuchet MS"/>
              </a:rPr>
              <a:t>O</a:t>
            </a:r>
            <a:r>
              <a:rPr sz="4000" b="1" spc="275" dirty="0">
                <a:solidFill>
                  <a:srgbClr val="F1F1F0"/>
                </a:solidFill>
                <a:latin typeface="Trebuchet MS"/>
                <a:cs typeface="Trebuchet MS"/>
              </a:rPr>
              <a:t>b</a:t>
            </a:r>
            <a:r>
              <a:rPr sz="4000" b="1" spc="-395" dirty="0">
                <a:solidFill>
                  <a:srgbClr val="F1F1F0"/>
                </a:solidFill>
                <a:latin typeface="Trebuchet MS"/>
                <a:cs typeface="Trebuchet MS"/>
              </a:rPr>
              <a:t>j</a:t>
            </a:r>
            <a:r>
              <a:rPr sz="4000" b="1" spc="85" dirty="0">
                <a:solidFill>
                  <a:srgbClr val="F1F1F0"/>
                </a:solidFill>
                <a:latin typeface="Trebuchet MS"/>
                <a:cs typeface="Trebuchet MS"/>
              </a:rPr>
              <a:t>e</a:t>
            </a:r>
            <a:r>
              <a:rPr sz="4000" b="1" spc="90" dirty="0">
                <a:solidFill>
                  <a:srgbClr val="F1F1F0"/>
                </a:solidFill>
                <a:latin typeface="Trebuchet MS"/>
                <a:cs typeface="Trebuchet MS"/>
              </a:rPr>
              <a:t>t</a:t>
            </a:r>
            <a:r>
              <a:rPr sz="4000" b="1" spc="-130" dirty="0">
                <a:solidFill>
                  <a:srgbClr val="F1F1F0"/>
                </a:solidFill>
                <a:latin typeface="Trebuchet MS"/>
                <a:cs typeface="Trebuchet MS"/>
              </a:rPr>
              <a:t>i</a:t>
            </a:r>
            <a:r>
              <a:rPr sz="4000" b="1" spc="95" dirty="0">
                <a:solidFill>
                  <a:srgbClr val="F1F1F0"/>
                </a:solidFill>
                <a:latin typeface="Trebuchet MS"/>
                <a:cs typeface="Trebuchet MS"/>
              </a:rPr>
              <a:t>v</a:t>
            </a:r>
            <a:r>
              <a:rPr sz="4000" b="1" spc="155" dirty="0">
                <a:solidFill>
                  <a:srgbClr val="F1F1F0"/>
                </a:solidFill>
                <a:latin typeface="Trebuchet MS"/>
                <a:cs typeface="Trebuchet MS"/>
              </a:rPr>
              <a:t>o</a:t>
            </a:r>
            <a:r>
              <a:rPr sz="4000" b="1" spc="375" dirty="0">
                <a:solidFill>
                  <a:srgbClr val="F1F1F0"/>
                </a:solidFill>
                <a:latin typeface="Trebuchet MS"/>
                <a:cs typeface="Trebuchet MS"/>
              </a:rPr>
              <a:t>s</a:t>
            </a:r>
            <a:r>
              <a:rPr sz="4000" b="1" spc="-254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4000" b="1" spc="85" dirty="0">
                <a:solidFill>
                  <a:srgbClr val="F1F1F0"/>
                </a:solidFill>
                <a:latin typeface="Trebuchet MS"/>
                <a:cs typeface="Trebuchet MS"/>
              </a:rPr>
              <a:t>e</a:t>
            </a:r>
            <a:r>
              <a:rPr sz="4000" b="1" spc="370" dirty="0">
                <a:solidFill>
                  <a:srgbClr val="F1F1F0"/>
                </a:solidFill>
                <a:latin typeface="Trebuchet MS"/>
                <a:cs typeface="Trebuchet MS"/>
              </a:rPr>
              <a:t>s</a:t>
            </a:r>
            <a:r>
              <a:rPr sz="4000" b="1" spc="270" dirty="0">
                <a:solidFill>
                  <a:srgbClr val="F1F1F0"/>
                </a:solidFill>
                <a:latin typeface="Trebuchet MS"/>
                <a:cs typeface="Trebuchet MS"/>
              </a:rPr>
              <a:t>p</a:t>
            </a:r>
            <a:r>
              <a:rPr sz="4000" b="1" spc="85" dirty="0">
                <a:solidFill>
                  <a:srgbClr val="F1F1F0"/>
                </a:solidFill>
                <a:latin typeface="Trebuchet MS"/>
                <a:cs typeface="Trebuchet MS"/>
              </a:rPr>
              <a:t>e</a:t>
            </a:r>
            <a:r>
              <a:rPr sz="4000" b="1" spc="345" dirty="0">
                <a:solidFill>
                  <a:srgbClr val="F1F1F0"/>
                </a:solidFill>
                <a:latin typeface="Trebuchet MS"/>
                <a:cs typeface="Trebuchet MS"/>
              </a:rPr>
              <a:t>c</a:t>
            </a:r>
            <a:r>
              <a:rPr sz="4000" b="1" spc="-160" dirty="0">
                <a:solidFill>
                  <a:srgbClr val="F1F1F0"/>
                </a:solidFill>
                <a:latin typeface="Trebuchet MS"/>
                <a:cs typeface="Trebuchet MS"/>
              </a:rPr>
              <a:t>í</a:t>
            </a:r>
            <a:r>
              <a:rPr sz="4000" b="1" spc="-50" dirty="0">
                <a:solidFill>
                  <a:srgbClr val="F1F1F0"/>
                </a:solidFill>
                <a:latin typeface="Trebuchet MS"/>
                <a:cs typeface="Trebuchet MS"/>
              </a:rPr>
              <a:t>f</a:t>
            </a:r>
            <a:r>
              <a:rPr sz="4000" b="1" spc="-130" dirty="0">
                <a:solidFill>
                  <a:srgbClr val="F1F1F0"/>
                </a:solidFill>
                <a:latin typeface="Trebuchet MS"/>
                <a:cs typeface="Trebuchet MS"/>
              </a:rPr>
              <a:t>i</a:t>
            </a:r>
            <a:r>
              <a:rPr sz="4000" b="1" spc="345" dirty="0">
                <a:solidFill>
                  <a:srgbClr val="F1F1F0"/>
                </a:solidFill>
                <a:latin typeface="Trebuchet MS"/>
                <a:cs typeface="Trebuchet MS"/>
              </a:rPr>
              <a:t>c</a:t>
            </a:r>
            <a:r>
              <a:rPr sz="4000" b="1" spc="155" dirty="0">
                <a:solidFill>
                  <a:srgbClr val="F1F1F0"/>
                </a:solidFill>
                <a:latin typeface="Trebuchet MS"/>
                <a:cs typeface="Trebuchet MS"/>
              </a:rPr>
              <a:t>o</a:t>
            </a:r>
            <a:r>
              <a:rPr sz="4000" b="1" spc="375" dirty="0">
                <a:solidFill>
                  <a:srgbClr val="F1F1F0"/>
                </a:solidFill>
                <a:latin typeface="Trebuchet MS"/>
                <a:cs typeface="Trebuchet MS"/>
              </a:rPr>
              <a:t>s</a:t>
            </a:r>
            <a:endParaRPr sz="400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sz="half" idx="3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2270" marR="5080" indent="-250190">
              <a:lnSpc>
                <a:spcPct val="115500"/>
              </a:lnSpc>
              <a:spcBef>
                <a:spcPts val="100"/>
              </a:spcBef>
              <a:buAutoNum type="arabicPeriod"/>
              <a:tabLst>
                <a:tab pos="382905" algn="l"/>
              </a:tabLst>
            </a:pPr>
            <a:r>
              <a:rPr spc="25" dirty="0"/>
              <a:t>Caracterizar</a:t>
            </a:r>
            <a:r>
              <a:rPr spc="-140" dirty="0"/>
              <a:t> </a:t>
            </a:r>
            <a:r>
              <a:rPr spc="70" dirty="0"/>
              <a:t>una</a:t>
            </a:r>
            <a:r>
              <a:rPr spc="-140" dirty="0"/>
              <a:t> </a:t>
            </a:r>
            <a:r>
              <a:rPr spc="85" dirty="0"/>
              <a:t>muestra</a:t>
            </a:r>
            <a:r>
              <a:rPr spc="-140" dirty="0"/>
              <a:t> </a:t>
            </a:r>
            <a:r>
              <a:rPr spc="15" dirty="0"/>
              <a:t>intencional</a:t>
            </a:r>
            <a:r>
              <a:rPr spc="-135" dirty="0"/>
              <a:t> </a:t>
            </a:r>
            <a:r>
              <a:rPr spc="150" dirty="0"/>
              <a:t>de </a:t>
            </a:r>
            <a:r>
              <a:rPr spc="-980" dirty="0"/>
              <a:t> </a:t>
            </a:r>
            <a:r>
              <a:rPr spc="145" dirty="0"/>
              <a:t>empresas </a:t>
            </a:r>
            <a:r>
              <a:rPr spc="125" dirty="0"/>
              <a:t>que </a:t>
            </a:r>
            <a:r>
              <a:rPr spc="-25" dirty="0"/>
              <a:t>realizaron </a:t>
            </a:r>
            <a:r>
              <a:rPr spc="175" dirty="0"/>
              <a:t>procesos </a:t>
            </a:r>
            <a:r>
              <a:rPr spc="150" dirty="0"/>
              <a:t>de </a:t>
            </a:r>
            <a:r>
              <a:rPr spc="155" dirty="0"/>
              <a:t> </a:t>
            </a:r>
            <a:r>
              <a:rPr spc="65" dirty="0"/>
              <a:t>innovación </a:t>
            </a:r>
            <a:r>
              <a:rPr spc="35" dirty="0"/>
              <a:t>empresarial </a:t>
            </a:r>
            <a:r>
              <a:rPr spc="75" dirty="0"/>
              <a:t>en </a:t>
            </a:r>
            <a:r>
              <a:rPr spc="135" dirty="0"/>
              <a:t>Ciudad </a:t>
            </a:r>
            <a:r>
              <a:rPr spc="140" dirty="0"/>
              <a:t> </a:t>
            </a:r>
            <a:r>
              <a:rPr spc="105" dirty="0"/>
              <a:t>Guayana</a:t>
            </a:r>
          </a:p>
          <a:p>
            <a:pPr marL="382270" marR="74930" indent="-363220" algn="just">
              <a:lnSpc>
                <a:spcPct val="115500"/>
              </a:lnSpc>
              <a:buAutoNum type="arabicPeriod"/>
              <a:tabLst>
                <a:tab pos="382905" algn="l"/>
              </a:tabLst>
            </a:pPr>
            <a:r>
              <a:rPr spc="70" dirty="0"/>
              <a:t>Describir</a:t>
            </a:r>
            <a:r>
              <a:rPr spc="-135" dirty="0"/>
              <a:t> </a:t>
            </a:r>
            <a:r>
              <a:rPr spc="80" dirty="0"/>
              <a:t>los</a:t>
            </a:r>
            <a:r>
              <a:rPr spc="-135" dirty="0"/>
              <a:t> </a:t>
            </a:r>
            <a:r>
              <a:rPr spc="165" dirty="0"/>
              <a:t>aspectos</a:t>
            </a:r>
            <a:r>
              <a:rPr spc="-135" dirty="0"/>
              <a:t> </a:t>
            </a:r>
            <a:r>
              <a:rPr spc="135" dirty="0"/>
              <a:t>considerados</a:t>
            </a:r>
            <a:r>
              <a:rPr spc="-130" dirty="0"/>
              <a:t> </a:t>
            </a:r>
            <a:r>
              <a:rPr spc="75" dirty="0"/>
              <a:t>en </a:t>
            </a:r>
            <a:r>
              <a:rPr spc="-985" dirty="0"/>
              <a:t> </a:t>
            </a:r>
            <a:r>
              <a:rPr spc="80" dirty="0"/>
              <a:t>los</a:t>
            </a:r>
            <a:r>
              <a:rPr spc="-130" dirty="0"/>
              <a:t> </a:t>
            </a:r>
            <a:r>
              <a:rPr spc="175" dirty="0"/>
              <a:t>procesos</a:t>
            </a:r>
            <a:r>
              <a:rPr spc="-125" dirty="0"/>
              <a:t> </a:t>
            </a:r>
            <a:r>
              <a:rPr spc="150" dirty="0"/>
              <a:t>de</a:t>
            </a:r>
            <a:r>
              <a:rPr spc="-130" dirty="0"/>
              <a:t> </a:t>
            </a:r>
            <a:r>
              <a:rPr spc="65" dirty="0"/>
              <a:t>innovación</a:t>
            </a:r>
            <a:r>
              <a:rPr spc="-125" dirty="0"/>
              <a:t> </a:t>
            </a:r>
            <a:r>
              <a:rPr spc="35" dirty="0"/>
              <a:t>empresarial </a:t>
            </a:r>
            <a:r>
              <a:rPr spc="-985" dirty="0"/>
              <a:t> </a:t>
            </a:r>
            <a:r>
              <a:rPr spc="70" dirty="0"/>
              <a:t>desarrollados</a:t>
            </a:r>
          </a:p>
          <a:p>
            <a:pPr marL="382270" marR="194945" indent="-370205" algn="just">
              <a:lnSpc>
                <a:spcPct val="115500"/>
              </a:lnSpc>
              <a:buAutoNum type="arabicPeriod"/>
              <a:tabLst>
                <a:tab pos="382905" algn="l"/>
              </a:tabLst>
            </a:pPr>
            <a:r>
              <a:rPr spc="35" dirty="0"/>
              <a:t>Determinar</a:t>
            </a:r>
            <a:r>
              <a:rPr spc="-120" dirty="0"/>
              <a:t> </a:t>
            </a:r>
            <a:r>
              <a:rPr spc="80" dirty="0"/>
              <a:t>los</a:t>
            </a:r>
            <a:r>
              <a:rPr spc="-120" dirty="0"/>
              <a:t> </a:t>
            </a:r>
            <a:r>
              <a:rPr spc="70" dirty="0"/>
              <a:t>beneficios</a:t>
            </a:r>
            <a:r>
              <a:rPr spc="-114" dirty="0"/>
              <a:t> </a:t>
            </a:r>
            <a:r>
              <a:rPr spc="204" dirty="0"/>
              <a:t>y</a:t>
            </a:r>
            <a:r>
              <a:rPr spc="-120" dirty="0"/>
              <a:t> </a:t>
            </a:r>
            <a:r>
              <a:rPr spc="125" dirty="0"/>
              <a:t>obstáculos </a:t>
            </a:r>
            <a:r>
              <a:rPr spc="-980" dirty="0"/>
              <a:t> </a:t>
            </a:r>
            <a:r>
              <a:rPr spc="150" dirty="0"/>
              <a:t>de</a:t>
            </a:r>
            <a:r>
              <a:rPr spc="-130" dirty="0"/>
              <a:t> </a:t>
            </a:r>
            <a:r>
              <a:rPr spc="35" dirty="0"/>
              <a:t>las</a:t>
            </a:r>
            <a:r>
              <a:rPr spc="-125" dirty="0"/>
              <a:t> </a:t>
            </a:r>
            <a:r>
              <a:rPr spc="55" dirty="0"/>
              <a:t>experiencias</a:t>
            </a:r>
            <a:r>
              <a:rPr spc="-125" dirty="0"/>
              <a:t> </a:t>
            </a:r>
            <a:r>
              <a:rPr spc="135" dirty="0"/>
              <a:t>abordadas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408706" y="3267303"/>
            <a:ext cx="7647305" cy="27171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b="1" spc="65" dirty="0">
                <a:solidFill>
                  <a:srgbClr val="F1F1F0"/>
                </a:solidFill>
                <a:latin typeface="Trebuchet MS"/>
                <a:cs typeface="Trebuchet MS"/>
              </a:rPr>
              <a:t>Objetivo</a:t>
            </a:r>
            <a:r>
              <a:rPr sz="4000" b="1" spc="-280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4000" b="1" spc="55" dirty="0">
                <a:solidFill>
                  <a:srgbClr val="F1F1F0"/>
                </a:solidFill>
                <a:latin typeface="Trebuchet MS"/>
                <a:cs typeface="Trebuchet MS"/>
              </a:rPr>
              <a:t>general</a:t>
            </a:r>
            <a:endParaRPr sz="4000">
              <a:latin typeface="Trebuchet MS"/>
              <a:cs typeface="Trebuchet MS"/>
            </a:endParaRPr>
          </a:p>
          <a:p>
            <a:pPr marL="12700" marR="5080">
              <a:lnSpc>
                <a:spcPct val="115500"/>
              </a:lnSpc>
              <a:spcBef>
                <a:spcPts val="2670"/>
              </a:spcBef>
            </a:pPr>
            <a:r>
              <a:rPr sz="3300" spc="70" dirty="0">
                <a:solidFill>
                  <a:srgbClr val="F1F1F0"/>
                </a:solidFill>
                <a:latin typeface="Trebuchet MS"/>
                <a:cs typeface="Trebuchet MS"/>
              </a:rPr>
              <a:t>Describir </a:t>
            </a:r>
            <a:r>
              <a:rPr sz="3300" spc="175" dirty="0">
                <a:solidFill>
                  <a:srgbClr val="F1F1F0"/>
                </a:solidFill>
                <a:latin typeface="Trebuchet MS"/>
                <a:cs typeface="Trebuchet MS"/>
              </a:rPr>
              <a:t>procesos </a:t>
            </a:r>
            <a:r>
              <a:rPr sz="3300" spc="150" dirty="0">
                <a:solidFill>
                  <a:srgbClr val="F1F1F0"/>
                </a:solidFill>
                <a:latin typeface="Trebuchet MS"/>
                <a:cs typeface="Trebuchet MS"/>
              </a:rPr>
              <a:t>de </a:t>
            </a:r>
            <a:r>
              <a:rPr sz="3300" spc="65" dirty="0">
                <a:solidFill>
                  <a:srgbClr val="F1F1F0"/>
                </a:solidFill>
                <a:latin typeface="Trebuchet MS"/>
                <a:cs typeface="Trebuchet MS"/>
              </a:rPr>
              <a:t>innovación </a:t>
            </a:r>
            <a:r>
              <a:rPr sz="3300" spc="70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35" dirty="0">
                <a:solidFill>
                  <a:srgbClr val="F1F1F0"/>
                </a:solidFill>
                <a:latin typeface="Trebuchet MS"/>
                <a:cs typeface="Trebuchet MS"/>
              </a:rPr>
              <a:t>empresarial</a:t>
            </a:r>
            <a:r>
              <a:rPr sz="3300" spc="-140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70" dirty="0">
                <a:solidFill>
                  <a:srgbClr val="F1F1F0"/>
                </a:solidFill>
                <a:latin typeface="Trebuchet MS"/>
                <a:cs typeface="Trebuchet MS"/>
              </a:rPr>
              <a:t>desarrollados</a:t>
            </a:r>
            <a:r>
              <a:rPr sz="3300" spc="-140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75" dirty="0">
                <a:solidFill>
                  <a:srgbClr val="F1F1F0"/>
                </a:solidFill>
                <a:latin typeface="Trebuchet MS"/>
                <a:cs typeface="Trebuchet MS"/>
              </a:rPr>
              <a:t>en</a:t>
            </a:r>
            <a:r>
              <a:rPr sz="3300" spc="-140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145" dirty="0">
                <a:solidFill>
                  <a:srgbClr val="F1F1F0"/>
                </a:solidFill>
                <a:latin typeface="Trebuchet MS"/>
                <a:cs typeface="Trebuchet MS"/>
              </a:rPr>
              <a:t>empresas </a:t>
            </a:r>
            <a:r>
              <a:rPr sz="3300" spc="-975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125" dirty="0">
                <a:solidFill>
                  <a:srgbClr val="F1F1F0"/>
                </a:solidFill>
                <a:latin typeface="Trebuchet MS"/>
                <a:cs typeface="Trebuchet MS"/>
              </a:rPr>
              <a:t>ubicadas</a:t>
            </a:r>
            <a:r>
              <a:rPr sz="3300" spc="-130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75" dirty="0">
                <a:solidFill>
                  <a:srgbClr val="F1F1F0"/>
                </a:solidFill>
                <a:latin typeface="Trebuchet MS"/>
                <a:cs typeface="Trebuchet MS"/>
              </a:rPr>
              <a:t>en</a:t>
            </a:r>
            <a:r>
              <a:rPr sz="3300" spc="-125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135" dirty="0">
                <a:solidFill>
                  <a:srgbClr val="F1F1F0"/>
                </a:solidFill>
                <a:latin typeface="Trebuchet MS"/>
                <a:cs typeface="Trebuchet MS"/>
              </a:rPr>
              <a:t>Ciudad</a:t>
            </a:r>
            <a:r>
              <a:rPr sz="3300" spc="-125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105" dirty="0">
                <a:solidFill>
                  <a:srgbClr val="F1F1F0"/>
                </a:solidFill>
                <a:latin typeface="Trebuchet MS"/>
                <a:cs typeface="Trebuchet MS"/>
              </a:rPr>
              <a:t>Guayana</a:t>
            </a:r>
            <a:endParaRPr sz="3300">
              <a:latin typeface="Trebuchet MS"/>
              <a:cs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459381" y="6987241"/>
            <a:ext cx="2924174" cy="2752724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459381" y="456754"/>
            <a:ext cx="2924174" cy="2838449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459381" y="3680759"/>
            <a:ext cx="2924174" cy="2924174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11427621" y="988921"/>
            <a:ext cx="5134610" cy="2028189"/>
          </a:xfrm>
          <a:prstGeom prst="rect">
            <a:avLst/>
          </a:prstGeom>
        </p:spPr>
        <p:txBody>
          <a:bodyPr vert="horz" wrap="square" lIns="0" tIns="2203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735"/>
              </a:spcBef>
            </a:pPr>
            <a:r>
              <a:rPr sz="3300" spc="195" dirty="0">
                <a:solidFill>
                  <a:srgbClr val="F1F1F0"/>
                </a:solidFill>
                <a:latin typeface="Trebuchet MS"/>
                <a:cs typeface="Trebuchet MS"/>
              </a:rPr>
              <a:t>Doce</a:t>
            </a:r>
            <a:r>
              <a:rPr sz="3300" spc="-150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145" dirty="0">
                <a:solidFill>
                  <a:srgbClr val="F1F1F0"/>
                </a:solidFill>
                <a:latin typeface="Trebuchet MS"/>
                <a:cs typeface="Trebuchet MS"/>
              </a:rPr>
              <a:t>empresas</a:t>
            </a:r>
            <a:endParaRPr sz="3300">
              <a:latin typeface="Trebuchet MS"/>
              <a:cs typeface="Trebuchet MS"/>
            </a:endParaRPr>
          </a:p>
          <a:p>
            <a:pPr marL="12700" marR="5080">
              <a:lnSpc>
                <a:spcPct val="115500"/>
              </a:lnSpc>
              <a:spcBef>
                <a:spcPts val="1019"/>
              </a:spcBef>
            </a:pPr>
            <a:r>
              <a:rPr sz="3300" spc="250" dirty="0">
                <a:solidFill>
                  <a:srgbClr val="F1F1F0"/>
                </a:solidFill>
                <a:latin typeface="Trebuchet MS"/>
                <a:cs typeface="Trebuchet MS"/>
              </a:rPr>
              <a:t>Dos</a:t>
            </a:r>
            <a:r>
              <a:rPr sz="3300" spc="-145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20" dirty="0">
                <a:solidFill>
                  <a:srgbClr val="F1F1F0"/>
                </a:solidFill>
                <a:latin typeface="Trebuchet MS"/>
                <a:cs typeface="Trebuchet MS"/>
              </a:rPr>
              <a:t>del</a:t>
            </a:r>
            <a:r>
              <a:rPr sz="3300" spc="-140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110" dirty="0">
                <a:solidFill>
                  <a:srgbClr val="F1F1F0"/>
                </a:solidFill>
                <a:latin typeface="Trebuchet MS"/>
                <a:cs typeface="Trebuchet MS"/>
              </a:rPr>
              <a:t>sector</a:t>
            </a:r>
            <a:r>
              <a:rPr sz="3300" spc="-140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110" dirty="0">
                <a:solidFill>
                  <a:srgbClr val="F1F1F0"/>
                </a:solidFill>
                <a:latin typeface="Trebuchet MS"/>
                <a:cs typeface="Trebuchet MS"/>
              </a:rPr>
              <a:t>comercio</a:t>
            </a:r>
            <a:r>
              <a:rPr sz="3300" spc="-140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204" dirty="0">
                <a:solidFill>
                  <a:srgbClr val="F1F1F0"/>
                </a:solidFill>
                <a:latin typeface="Trebuchet MS"/>
                <a:cs typeface="Trebuchet MS"/>
              </a:rPr>
              <a:t>y </a:t>
            </a:r>
            <a:r>
              <a:rPr sz="3300" spc="-980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15" dirty="0">
                <a:solidFill>
                  <a:srgbClr val="F1F1F0"/>
                </a:solidFill>
                <a:latin typeface="Trebuchet MS"/>
                <a:cs typeface="Trebuchet MS"/>
              </a:rPr>
              <a:t>diez</a:t>
            </a:r>
            <a:r>
              <a:rPr sz="3300" spc="-135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20" dirty="0">
                <a:solidFill>
                  <a:srgbClr val="F1F1F0"/>
                </a:solidFill>
                <a:latin typeface="Trebuchet MS"/>
                <a:cs typeface="Trebuchet MS"/>
              </a:rPr>
              <a:t>del</a:t>
            </a:r>
            <a:r>
              <a:rPr sz="3300" spc="-135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110" dirty="0">
                <a:solidFill>
                  <a:srgbClr val="F1F1F0"/>
                </a:solidFill>
                <a:latin typeface="Trebuchet MS"/>
                <a:cs typeface="Trebuchet MS"/>
              </a:rPr>
              <a:t>sector</a:t>
            </a:r>
            <a:r>
              <a:rPr sz="3300" spc="-135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90" dirty="0">
                <a:solidFill>
                  <a:srgbClr val="F1F1F0"/>
                </a:solidFill>
                <a:latin typeface="Trebuchet MS"/>
                <a:cs typeface="Trebuchet MS"/>
              </a:rPr>
              <a:t>servicios</a:t>
            </a:r>
            <a:endParaRPr sz="330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1427621" y="3971871"/>
            <a:ext cx="5104765" cy="20713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26670">
              <a:lnSpc>
                <a:spcPts val="4130"/>
              </a:lnSpc>
              <a:spcBef>
                <a:spcPts val="95"/>
              </a:spcBef>
            </a:pPr>
            <a:r>
              <a:rPr sz="3300" spc="125" dirty="0">
                <a:solidFill>
                  <a:srgbClr val="F1F1F0"/>
                </a:solidFill>
                <a:latin typeface="Trebuchet MS"/>
                <a:cs typeface="Trebuchet MS"/>
              </a:rPr>
              <a:t>Ubicadas</a:t>
            </a:r>
            <a:r>
              <a:rPr sz="3300" spc="-140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80" dirty="0">
                <a:solidFill>
                  <a:srgbClr val="F1F1F0"/>
                </a:solidFill>
                <a:latin typeface="Trebuchet MS"/>
                <a:cs typeface="Trebuchet MS"/>
              </a:rPr>
              <a:t>en</a:t>
            </a:r>
            <a:r>
              <a:rPr sz="3300" spc="-135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45" dirty="0">
                <a:solidFill>
                  <a:srgbClr val="F1F1F0"/>
                </a:solidFill>
                <a:latin typeface="Trebuchet MS"/>
                <a:cs typeface="Trebuchet MS"/>
              </a:rPr>
              <a:t>Puerto</a:t>
            </a:r>
            <a:r>
              <a:rPr sz="3300" spc="-135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95" dirty="0">
                <a:solidFill>
                  <a:srgbClr val="F1F1F0"/>
                </a:solidFill>
                <a:latin typeface="Trebuchet MS"/>
                <a:cs typeface="Trebuchet MS"/>
              </a:rPr>
              <a:t>Ordaz </a:t>
            </a:r>
            <a:r>
              <a:rPr sz="3300" spc="-50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204" dirty="0">
                <a:solidFill>
                  <a:srgbClr val="F1F1F0"/>
                </a:solidFill>
                <a:latin typeface="Trebuchet MS"/>
                <a:cs typeface="Trebuchet MS"/>
              </a:rPr>
              <a:t>y</a:t>
            </a:r>
            <a:r>
              <a:rPr sz="3300" spc="-125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80" dirty="0">
                <a:solidFill>
                  <a:srgbClr val="F1F1F0"/>
                </a:solidFill>
                <a:latin typeface="Trebuchet MS"/>
                <a:cs typeface="Trebuchet MS"/>
              </a:rPr>
              <a:t>en</a:t>
            </a:r>
            <a:r>
              <a:rPr sz="3300" spc="-125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150" dirty="0">
                <a:solidFill>
                  <a:srgbClr val="F1F1F0"/>
                </a:solidFill>
                <a:latin typeface="Trebuchet MS"/>
                <a:cs typeface="Trebuchet MS"/>
              </a:rPr>
              <a:t>San</a:t>
            </a:r>
            <a:r>
              <a:rPr sz="3300" spc="-125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-60" dirty="0">
                <a:solidFill>
                  <a:srgbClr val="F1F1F0"/>
                </a:solidFill>
                <a:latin typeface="Trebuchet MS"/>
                <a:cs typeface="Trebuchet MS"/>
              </a:rPr>
              <a:t>Félix</a:t>
            </a:r>
            <a:endParaRPr sz="3300">
              <a:latin typeface="Trebuchet MS"/>
              <a:cs typeface="Trebuchet MS"/>
            </a:endParaRPr>
          </a:p>
          <a:p>
            <a:pPr marL="12700" marR="5080">
              <a:lnSpc>
                <a:spcPts val="3900"/>
              </a:lnSpc>
              <a:spcBef>
                <a:spcPts val="155"/>
              </a:spcBef>
            </a:pPr>
            <a:r>
              <a:rPr sz="3300" spc="220" dirty="0">
                <a:solidFill>
                  <a:srgbClr val="F1F1F0"/>
                </a:solidFill>
                <a:latin typeface="Trebuchet MS"/>
                <a:cs typeface="Trebuchet MS"/>
              </a:rPr>
              <a:t>Con</a:t>
            </a:r>
            <a:r>
              <a:rPr sz="3300" spc="-120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55" dirty="0">
                <a:solidFill>
                  <a:srgbClr val="F1F1F0"/>
                </a:solidFill>
                <a:latin typeface="Trebuchet MS"/>
                <a:cs typeface="Trebuchet MS"/>
              </a:rPr>
              <a:t>funcionamiento</a:t>
            </a:r>
            <a:r>
              <a:rPr sz="3300" spc="-120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20" dirty="0">
                <a:solidFill>
                  <a:srgbClr val="F1F1F0"/>
                </a:solidFill>
                <a:latin typeface="Trebuchet MS"/>
                <a:cs typeface="Trebuchet MS"/>
              </a:rPr>
              <a:t>entre </a:t>
            </a:r>
            <a:r>
              <a:rPr sz="3300" spc="-985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265" dirty="0">
                <a:solidFill>
                  <a:srgbClr val="F1F1F0"/>
                </a:solidFill>
                <a:latin typeface="Trebuchet MS"/>
                <a:cs typeface="Trebuchet MS"/>
              </a:rPr>
              <a:t>4</a:t>
            </a:r>
            <a:r>
              <a:rPr sz="3300" spc="-125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204" dirty="0">
                <a:solidFill>
                  <a:srgbClr val="F1F1F0"/>
                </a:solidFill>
                <a:latin typeface="Trebuchet MS"/>
                <a:cs typeface="Trebuchet MS"/>
              </a:rPr>
              <a:t>y</a:t>
            </a:r>
            <a:r>
              <a:rPr sz="3300" spc="-125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-90" dirty="0">
                <a:solidFill>
                  <a:srgbClr val="F1F1F0"/>
                </a:solidFill>
                <a:latin typeface="Trebuchet MS"/>
                <a:cs typeface="Trebuchet MS"/>
              </a:rPr>
              <a:t>10</a:t>
            </a:r>
            <a:r>
              <a:rPr sz="3300" spc="-120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155" dirty="0">
                <a:solidFill>
                  <a:srgbClr val="F1F1F0"/>
                </a:solidFill>
                <a:latin typeface="Trebuchet MS"/>
                <a:cs typeface="Trebuchet MS"/>
              </a:rPr>
              <a:t>años</a:t>
            </a:r>
            <a:endParaRPr sz="3300">
              <a:latin typeface="Trebuchet MS"/>
              <a:cs typeface="Trebuchet M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1427621" y="6869176"/>
            <a:ext cx="6315710" cy="2609215"/>
          </a:xfrm>
          <a:prstGeom prst="rect">
            <a:avLst/>
          </a:prstGeom>
        </p:spPr>
        <p:txBody>
          <a:bodyPr vert="horz" wrap="square" lIns="0" tIns="2203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735"/>
              </a:spcBef>
            </a:pPr>
            <a:r>
              <a:rPr sz="3300" spc="150" dirty="0">
                <a:solidFill>
                  <a:srgbClr val="F1F1F0"/>
                </a:solidFill>
                <a:latin typeface="Trebuchet MS"/>
                <a:cs typeface="Trebuchet MS"/>
              </a:rPr>
              <a:t>Empresas</a:t>
            </a:r>
            <a:r>
              <a:rPr sz="3300" spc="-125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140" dirty="0">
                <a:solidFill>
                  <a:srgbClr val="F1F1F0"/>
                </a:solidFill>
                <a:latin typeface="Trebuchet MS"/>
                <a:cs typeface="Trebuchet MS"/>
              </a:rPr>
              <a:t>pequeñas</a:t>
            </a:r>
            <a:r>
              <a:rPr sz="3300" spc="-125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204" dirty="0">
                <a:solidFill>
                  <a:srgbClr val="F1F1F0"/>
                </a:solidFill>
                <a:latin typeface="Trebuchet MS"/>
                <a:cs typeface="Trebuchet MS"/>
              </a:rPr>
              <a:t>y</a:t>
            </a:r>
            <a:r>
              <a:rPr sz="3300" spc="-120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105" dirty="0">
                <a:solidFill>
                  <a:srgbClr val="F1F1F0"/>
                </a:solidFill>
                <a:latin typeface="Trebuchet MS"/>
                <a:cs typeface="Trebuchet MS"/>
              </a:rPr>
              <a:t>medianas</a:t>
            </a:r>
            <a:endParaRPr sz="3300">
              <a:latin typeface="Trebuchet MS"/>
              <a:cs typeface="Trebuchet MS"/>
            </a:endParaRPr>
          </a:p>
          <a:p>
            <a:pPr marL="12700" marR="5080">
              <a:lnSpc>
                <a:spcPct val="115500"/>
              </a:lnSpc>
              <a:spcBef>
                <a:spcPts val="1019"/>
              </a:spcBef>
            </a:pPr>
            <a:r>
              <a:rPr sz="3300" spc="250" dirty="0">
                <a:solidFill>
                  <a:srgbClr val="F1F1F0"/>
                </a:solidFill>
                <a:latin typeface="Trebuchet MS"/>
                <a:cs typeface="Trebuchet MS"/>
              </a:rPr>
              <a:t>Dos</a:t>
            </a:r>
            <a:r>
              <a:rPr sz="3300" spc="-135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150" dirty="0">
                <a:solidFill>
                  <a:srgbClr val="F1F1F0"/>
                </a:solidFill>
                <a:latin typeface="Trebuchet MS"/>
                <a:cs typeface="Trebuchet MS"/>
              </a:rPr>
              <a:t>de</a:t>
            </a:r>
            <a:r>
              <a:rPr sz="3300" spc="-130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170" dirty="0">
                <a:solidFill>
                  <a:srgbClr val="F1F1F0"/>
                </a:solidFill>
                <a:latin typeface="Trebuchet MS"/>
                <a:cs typeface="Trebuchet MS"/>
              </a:rPr>
              <a:t>menos</a:t>
            </a:r>
            <a:r>
              <a:rPr sz="3300" spc="-135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150" dirty="0">
                <a:solidFill>
                  <a:srgbClr val="F1F1F0"/>
                </a:solidFill>
                <a:latin typeface="Trebuchet MS"/>
                <a:cs typeface="Trebuchet MS"/>
              </a:rPr>
              <a:t>de</a:t>
            </a:r>
            <a:r>
              <a:rPr sz="3300" spc="-130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300" dirty="0">
                <a:solidFill>
                  <a:srgbClr val="F1F1F0"/>
                </a:solidFill>
                <a:latin typeface="Trebuchet MS"/>
                <a:cs typeface="Trebuchet MS"/>
              </a:rPr>
              <a:t>49</a:t>
            </a:r>
            <a:r>
              <a:rPr sz="3300" spc="-135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120" dirty="0">
                <a:solidFill>
                  <a:srgbClr val="F1F1F0"/>
                </a:solidFill>
                <a:latin typeface="Trebuchet MS"/>
                <a:cs typeface="Trebuchet MS"/>
              </a:rPr>
              <a:t>empleados </a:t>
            </a:r>
            <a:r>
              <a:rPr sz="3300" spc="-980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204" dirty="0">
                <a:solidFill>
                  <a:srgbClr val="F1F1F0"/>
                </a:solidFill>
                <a:latin typeface="Trebuchet MS"/>
                <a:cs typeface="Trebuchet MS"/>
              </a:rPr>
              <a:t>y </a:t>
            </a:r>
            <a:r>
              <a:rPr sz="3300" spc="15" dirty="0">
                <a:solidFill>
                  <a:srgbClr val="F1F1F0"/>
                </a:solidFill>
                <a:latin typeface="Trebuchet MS"/>
                <a:cs typeface="Trebuchet MS"/>
              </a:rPr>
              <a:t>diez </a:t>
            </a:r>
            <a:r>
              <a:rPr sz="3300" spc="150" dirty="0">
                <a:solidFill>
                  <a:srgbClr val="F1F1F0"/>
                </a:solidFill>
                <a:latin typeface="Trebuchet MS"/>
                <a:cs typeface="Trebuchet MS"/>
              </a:rPr>
              <a:t>de </a:t>
            </a:r>
            <a:r>
              <a:rPr sz="3300" spc="170" dirty="0">
                <a:solidFill>
                  <a:srgbClr val="F1F1F0"/>
                </a:solidFill>
                <a:latin typeface="Trebuchet MS"/>
                <a:cs typeface="Trebuchet MS"/>
              </a:rPr>
              <a:t>menos </a:t>
            </a:r>
            <a:r>
              <a:rPr sz="3300" spc="150" dirty="0">
                <a:solidFill>
                  <a:srgbClr val="F1F1F0"/>
                </a:solidFill>
                <a:latin typeface="Trebuchet MS"/>
                <a:cs typeface="Trebuchet MS"/>
              </a:rPr>
              <a:t>de </a:t>
            </a:r>
            <a:r>
              <a:rPr sz="3300" spc="-20" dirty="0">
                <a:solidFill>
                  <a:srgbClr val="F1F1F0"/>
                </a:solidFill>
                <a:latin typeface="Trebuchet MS"/>
                <a:cs typeface="Trebuchet MS"/>
              </a:rPr>
              <a:t>199 </a:t>
            </a:r>
            <a:r>
              <a:rPr sz="3300" spc="-15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120" dirty="0">
                <a:solidFill>
                  <a:srgbClr val="F1F1F0"/>
                </a:solidFill>
                <a:latin typeface="Trebuchet MS"/>
                <a:cs typeface="Trebuchet MS"/>
              </a:rPr>
              <a:t>empleados</a:t>
            </a:r>
            <a:endParaRPr sz="3300">
              <a:latin typeface="Trebuchet MS"/>
              <a:cs typeface="Trebuchet MS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1603133" y="8386016"/>
            <a:ext cx="1344930" cy="19050"/>
          </a:xfrm>
          <a:custGeom>
            <a:avLst/>
            <a:gdLst/>
            <a:ahLst/>
            <a:cxnLst/>
            <a:rect l="l" t="t" r="r" b="b"/>
            <a:pathLst>
              <a:path w="1344930" h="19050">
                <a:moveTo>
                  <a:pt x="1344364" y="19049"/>
                </a:moveTo>
                <a:lnTo>
                  <a:pt x="0" y="19049"/>
                </a:lnTo>
                <a:lnTo>
                  <a:pt x="0" y="0"/>
                </a:lnTo>
                <a:lnTo>
                  <a:pt x="1344364" y="0"/>
                </a:lnTo>
                <a:lnTo>
                  <a:pt x="1344364" y="19049"/>
                </a:lnTo>
                <a:close/>
              </a:path>
            </a:pathLst>
          </a:custGeom>
          <a:solidFill>
            <a:srgbClr val="4A537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1156642" y="676071"/>
            <a:ext cx="5094605" cy="1153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400" spc="280" dirty="0">
                <a:solidFill>
                  <a:srgbClr val="F1F1F0"/>
                </a:solidFill>
              </a:rPr>
              <a:t>Resultados</a:t>
            </a:r>
            <a:endParaRPr sz="7400"/>
          </a:p>
        </p:txBody>
      </p:sp>
      <p:sp>
        <p:nvSpPr>
          <p:cNvPr id="10" name="object 10"/>
          <p:cNvSpPr txBox="1"/>
          <p:nvPr/>
        </p:nvSpPr>
        <p:spPr>
          <a:xfrm>
            <a:off x="718624" y="2712531"/>
            <a:ext cx="5746750" cy="46120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0"/>
              </a:spcBef>
            </a:pPr>
            <a:r>
              <a:rPr sz="13950" b="1" spc="-550" dirty="0">
                <a:solidFill>
                  <a:srgbClr val="FFFFFF"/>
                </a:solidFill>
                <a:latin typeface="Trebuchet MS"/>
                <a:cs typeface="Trebuchet MS"/>
              </a:rPr>
              <a:t>1</a:t>
            </a:r>
            <a:endParaRPr sz="13950">
              <a:latin typeface="Trebuchet MS"/>
              <a:cs typeface="Trebuchet MS"/>
            </a:endParaRPr>
          </a:p>
          <a:p>
            <a:pPr marL="12700" marR="5080" algn="ctr">
              <a:lnSpc>
                <a:spcPts val="5850"/>
              </a:lnSpc>
              <a:spcBef>
                <a:spcPts val="7784"/>
              </a:spcBef>
            </a:pPr>
            <a:r>
              <a:rPr sz="4900" b="1" spc="605" dirty="0">
                <a:solidFill>
                  <a:srgbClr val="F1F1F0"/>
                </a:solidFill>
                <a:latin typeface="Trebuchet MS"/>
                <a:cs typeface="Trebuchet MS"/>
              </a:rPr>
              <a:t>C</a:t>
            </a:r>
            <a:r>
              <a:rPr sz="4900" b="1" spc="210" dirty="0">
                <a:solidFill>
                  <a:srgbClr val="F1F1F0"/>
                </a:solidFill>
                <a:latin typeface="Trebuchet MS"/>
                <a:cs typeface="Trebuchet MS"/>
              </a:rPr>
              <a:t>a</a:t>
            </a:r>
            <a:r>
              <a:rPr sz="4900" b="1" spc="-160" dirty="0">
                <a:solidFill>
                  <a:srgbClr val="F1F1F0"/>
                </a:solidFill>
                <a:latin typeface="Trebuchet MS"/>
                <a:cs typeface="Trebuchet MS"/>
              </a:rPr>
              <a:t>r</a:t>
            </a:r>
            <a:r>
              <a:rPr sz="4900" b="1" spc="210" dirty="0">
                <a:solidFill>
                  <a:srgbClr val="F1F1F0"/>
                </a:solidFill>
                <a:latin typeface="Trebuchet MS"/>
                <a:cs typeface="Trebuchet MS"/>
              </a:rPr>
              <a:t>a</a:t>
            </a:r>
            <a:r>
              <a:rPr sz="4900" b="1" spc="425" dirty="0">
                <a:solidFill>
                  <a:srgbClr val="F1F1F0"/>
                </a:solidFill>
                <a:latin typeface="Trebuchet MS"/>
                <a:cs typeface="Trebuchet MS"/>
              </a:rPr>
              <a:t>c</a:t>
            </a:r>
            <a:r>
              <a:rPr sz="4900" b="1" spc="114" dirty="0">
                <a:solidFill>
                  <a:srgbClr val="F1F1F0"/>
                </a:solidFill>
                <a:latin typeface="Trebuchet MS"/>
                <a:cs typeface="Trebuchet MS"/>
              </a:rPr>
              <a:t>t</a:t>
            </a:r>
            <a:r>
              <a:rPr sz="4900" b="1" spc="105" dirty="0">
                <a:solidFill>
                  <a:srgbClr val="F1F1F0"/>
                </a:solidFill>
                <a:latin typeface="Trebuchet MS"/>
                <a:cs typeface="Trebuchet MS"/>
              </a:rPr>
              <a:t>e</a:t>
            </a:r>
            <a:r>
              <a:rPr sz="4900" b="1" spc="-160" dirty="0">
                <a:solidFill>
                  <a:srgbClr val="F1F1F0"/>
                </a:solidFill>
                <a:latin typeface="Trebuchet MS"/>
                <a:cs typeface="Trebuchet MS"/>
              </a:rPr>
              <a:t>r</a:t>
            </a:r>
            <a:r>
              <a:rPr sz="4900" b="1" spc="-155" dirty="0">
                <a:solidFill>
                  <a:srgbClr val="F1F1F0"/>
                </a:solidFill>
                <a:latin typeface="Trebuchet MS"/>
                <a:cs typeface="Trebuchet MS"/>
              </a:rPr>
              <a:t>i</a:t>
            </a:r>
            <a:r>
              <a:rPr sz="4900" b="1" spc="-250" dirty="0">
                <a:solidFill>
                  <a:srgbClr val="F1F1F0"/>
                </a:solidFill>
                <a:latin typeface="Trebuchet MS"/>
                <a:cs typeface="Trebuchet MS"/>
              </a:rPr>
              <a:t>z</a:t>
            </a:r>
            <a:r>
              <a:rPr sz="4900" b="1" spc="210" dirty="0">
                <a:solidFill>
                  <a:srgbClr val="F1F1F0"/>
                </a:solidFill>
                <a:latin typeface="Trebuchet MS"/>
                <a:cs typeface="Trebuchet MS"/>
              </a:rPr>
              <a:t>a</a:t>
            </a:r>
            <a:r>
              <a:rPr sz="4900" b="1" spc="425" dirty="0">
                <a:solidFill>
                  <a:srgbClr val="F1F1F0"/>
                </a:solidFill>
                <a:latin typeface="Trebuchet MS"/>
                <a:cs typeface="Trebuchet MS"/>
              </a:rPr>
              <a:t>c</a:t>
            </a:r>
            <a:r>
              <a:rPr sz="4900" b="1" spc="-155" dirty="0">
                <a:solidFill>
                  <a:srgbClr val="F1F1F0"/>
                </a:solidFill>
                <a:latin typeface="Trebuchet MS"/>
                <a:cs typeface="Trebuchet MS"/>
              </a:rPr>
              <a:t>i</a:t>
            </a:r>
            <a:r>
              <a:rPr sz="4900" b="1" spc="190" dirty="0">
                <a:solidFill>
                  <a:srgbClr val="F1F1F0"/>
                </a:solidFill>
                <a:latin typeface="Trebuchet MS"/>
                <a:cs typeface="Trebuchet MS"/>
              </a:rPr>
              <a:t>ó</a:t>
            </a:r>
            <a:r>
              <a:rPr sz="4900" b="1" spc="85" dirty="0">
                <a:solidFill>
                  <a:srgbClr val="F1F1F0"/>
                </a:solidFill>
                <a:latin typeface="Trebuchet MS"/>
                <a:cs typeface="Trebuchet MS"/>
              </a:rPr>
              <a:t>n</a:t>
            </a:r>
            <a:r>
              <a:rPr sz="4900" b="1" spc="-315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4900" b="1" spc="345" dirty="0">
                <a:solidFill>
                  <a:srgbClr val="F1F1F0"/>
                </a:solidFill>
                <a:latin typeface="Trebuchet MS"/>
                <a:cs typeface="Trebuchet MS"/>
              </a:rPr>
              <a:t>d</a:t>
            </a:r>
            <a:r>
              <a:rPr sz="4900" b="1" spc="75" dirty="0">
                <a:solidFill>
                  <a:srgbClr val="F1F1F0"/>
                </a:solidFill>
                <a:latin typeface="Trebuchet MS"/>
                <a:cs typeface="Trebuchet MS"/>
              </a:rPr>
              <a:t>e  </a:t>
            </a:r>
            <a:r>
              <a:rPr sz="4900" b="1" spc="165" dirty="0">
                <a:solidFill>
                  <a:srgbClr val="F1F1F0"/>
                </a:solidFill>
                <a:latin typeface="Trebuchet MS"/>
                <a:cs typeface="Trebuchet MS"/>
              </a:rPr>
              <a:t>las</a:t>
            </a:r>
            <a:r>
              <a:rPr sz="4900" b="1" spc="-325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4900" b="1" spc="235" dirty="0">
                <a:solidFill>
                  <a:srgbClr val="F1F1F0"/>
                </a:solidFill>
                <a:latin typeface="Trebuchet MS"/>
                <a:cs typeface="Trebuchet MS"/>
              </a:rPr>
              <a:t>empresas</a:t>
            </a:r>
            <a:endParaRPr sz="4900">
              <a:latin typeface="Trebuchet MS"/>
              <a:cs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123263" y="1465428"/>
            <a:ext cx="2038349" cy="1562099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123263" y="4774809"/>
            <a:ext cx="2038349" cy="1504949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123263" y="7772693"/>
            <a:ext cx="1714499" cy="1638299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11095011" y="4495522"/>
            <a:ext cx="6174105" cy="2014220"/>
          </a:xfrm>
          <a:prstGeom prst="rect">
            <a:avLst/>
          </a:prstGeom>
        </p:spPr>
        <p:txBody>
          <a:bodyPr vert="horz" wrap="square" lIns="0" tIns="33019" rIns="0" bIns="0" rtlCol="0">
            <a:spAutoFit/>
          </a:bodyPr>
          <a:lstStyle/>
          <a:p>
            <a:pPr marL="12700" marR="5080">
              <a:lnSpc>
                <a:spcPts val="3900"/>
              </a:lnSpc>
              <a:spcBef>
                <a:spcPts val="259"/>
              </a:spcBef>
            </a:pPr>
            <a:r>
              <a:rPr sz="3300" spc="70" dirty="0">
                <a:solidFill>
                  <a:srgbClr val="F1F1F0"/>
                </a:solidFill>
                <a:latin typeface="Trebuchet MS"/>
                <a:cs typeface="Trebuchet MS"/>
              </a:rPr>
              <a:t>Aplicación </a:t>
            </a:r>
            <a:r>
              <a:rPr sz="3300" spc="155" dirty="0">
                <a:solidFill>
                  <a:srgbClr val="F1F1F0"/>
                </a:solidFill>
                <a:latin typeface="Trebuchet MS"/>
                <a:cs typeface="Trebuchet MS"/>
              </a:rPr>
              <a:t>de </a:t>
            </a:r>
            <a:r>
              <a:rPr sz="3300" spc="90" dirty="0">
                <a:solidFill>
                  <a:srgbClr val="F1F1F0"/>
                </a:solidFill>
                <a:latin typeface="Trebuchet MS"/>
                <a:cs typeface="Trebuchet MS"/>
              </a:rPr>
              <a:t>metodologías </a:t>
            </a:r>
            <a:r>
              <a:rPr sz="3300" spc="95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140" dirty="0">
                <a:solidFill>
                  <a:srgbClr val="F1F1F0"/>
                </a:solidFill>
                <a:latin typeface="Trebuchet MS"/>
                <a:cs typeface="Trebuchet MS"/>
              </a:rPr>
              <a:t>asociadas </a:t>
            </a:r>
            <a:r>
              <a:rPr sz="3300" spc="50" dirty="0">
                <a:solidFill>
                  <a:srgbClr val="F1F1F0"/>
                </a:solidFill>
                <a:latin typeface="Trebuchet MS"/>
                <a:cs typeface="Trebuchet MS"/>
              </a:rPr>
              <a:t>a </a:t>
            </a:r>
            <a:r>
              <a:rPr sz="3300" spc="100" dirty="0">
                <a:solidFill>
                  <a:srgbClr val="F1F1F0"/>
                </a:solidFill>
                <a:latin typeface="Trebuchet MS"/>
                <a:cs typeface="Trebuchet MS"/>
              </a:rPr>
              <a:t>pensamiento </a:t>
            </a:r>
            <a:r>
              <a:rPr sz="3300" spc="155" dirty="0">
                <a:solidFill>
                  <a:srgbClr val="F1F1F0"/>
                </a:solidFill>
                <a:latin typeface="Trebuchet MS"/>
                <a:cs typeface="Trebuchet MS"/>
              </a:rPr>
              <a:t>de </a:t>
            </a:r>
            <a:r>
              <a:rPr sz="3300" spc="160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15" dirty="0">
                <a:solidFill>
                  <a:srgbClr val="F1F1F0"/>
                </a:solidFill>
                <a:latin typeface="Trebuchet MS"/>
                <a:cs typeface="Trebuchet MS"/>
              </a:rPr>
              <a:t>diseño,</a:t>
            </a:r>
            <a:r>
              <a:rPr sz="3300" spc="-130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135" dirty="0">
                <a:solidFill>
                  <a:srgbClr val="F1F1F0"/>
                </a:solidFill>
                <a:latin typeface="Trebuchet MS"/>
                <a:cs typeface="Trebuchet MS"/>
              </a:rPr>
              <a:t>océano</a:t>
            </a:r>
            <a:r>
              <a:rPr sz="3300" spc="-130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-45" dirty="0">
                <a:solidFill>
                  <a:srgbClr val="F1F1F0"/>
                </a:solidFill>
                <a:latin typeface="Trebuchet MS"/>
                <a:cs typeface="Trebuchet MS"/>
              </a:rPr>
              <a:t>azul</a:t>
            </a:r>
            <a:r>
              <a:rPr sz="3300" spc="-130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75" dirty="0">
                <a:solidFill>
                  <a:srgbClr val="F1F1F0"/>
                </a:solidFill>
                <a:latin typeface="Trebuchet MS"/>
                <a:cs typeface="Trebuchet MS"/>
              </a:rPr>
              <a:t>e</a:t>
            </a:r>
            <a:r>
              <a:rPr sz="3300" spc="-130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60" dirty="0">
                <a:solidFill>
                  <a:srgbClr val="F1F1F0"/>
                </a:solidFill>
                <a:latin typeface="Trebuchet MS"/>
                <a:cs typeface="Trebuchet MS"/>
              </a:rPr>
              <a:t>inmersión </a:t>
            </a:r>
            <a:r>
              <a:rPr sz="3300" spc="-985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80" dirty="0">
                <a:solidFill>
                  <a:srgbClr val="F1F1F0"/>
                </a:solidFill>
                <a:latin typeface="Trebuchet MS"/>
                <a:cs typeface="Trebuchet MS"/>
              </a:rPr>
              <a:t>profunda</a:t>
            </a:r>
            <a:endParaRPr sz="330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1095011" y="958583"/>
            <a:ext cx="6337935" cy="2509520"/>
          </a:xfrm>
          <a:prstGeom prst="rect">
            <a:avLst/>
          </a:prstGeom>
        </p:spPr>
        <p:txBody>
          <a:bodyPr vert="horz" wrap="square" lIns="0" tIns="33019" rIns="0" bIns="0" rtlCol="0">
            <a:spAutoFit/>
          </a:bodyPr>
          <a:lstStyle/>
          <a:p>
            <a:pPr marL="12700" marR="5080">
              <a:lnSpc>
                <a:spcPts val="3900"/>
              </a:lnSpc>
              <a:spcBef>
                <a:spcPts val="259"/>
              </a:spcBef>
            </a:pPr>
            <a:r>
              <a:rPr sz="3300" spc="100" dirty="0">
                <a:solidFill>
                  <a:srgbClr val="F1F1F0"/>
                </a:solidFill>
                <a:latin typeface="Trebuchet MS"/>
                <a:cs typeface="Trebuchet MS"/>
              </a:rPr>
              <a:t>Tipos </a:t>
            </a:r>
            <a:r>
              <a:rPr sz="3300" spc="155" dirty="0">
                <a:solidFill>
                  <a:srgbClr val="F1F1F0"/>
                </a:solidFill>
                <a:latin typeface="Trebuchet MS"/>
                <a:cs typeface="Trebuchet MS"/>
              </a:rPr>
              <a:t>de </a:t>
            </a:r>
            <a:r>
              <a:rPr sz="3300" spc="70" dirty="0">
                <a:solidFill>
                  <a:srgbClr val="F1F1F0"/>
                </a:solidFill>
                <a:latin typeface="Trebuchet MS"/>
                <a:cs typeface="Trebuchet MS"/>
              </a:rPr>
              <a:t>innovación </a:t>
            </a:r>
            <a:r>
              <a:rPr sz="3300" spc="20" dirty="0">
                <a:solidFill>
                  <a:srgbClr val="F1F1F0"/>
                </a:solidFill>
                <a:latin typeface="Trebuchet MS"/>
                <a:cs typeface="Trebuchet MS"/>
              </a:rPr>
              <a:t>aplicadas: </a:t>
            </a:r>
            <a:r>
              <a:rPr sz="3300" spc="25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5" dirty="0">
                <a:solidFill>
                  <a:srgbClr val="F1F1F0"/>
                </a:solidFill>
                <a:latin typeface="Trebuchet MS"/>
                <a:cs typeface="Trebuchet MS"/>
              </a:rPr>
              <a:t>incrementales, </a:t>
            </a:r>
            <a:r>
              <a:rPr sz="3300" spc="170" dirty="0">
                <a:solidFill>
                  <a:srgbClr val="F1F1F0"/>
                </a:solidFill>
                <a:latin typeface="Trebuchet MS"/>
                <a:cs typeface="Trebuchet MS"/>
              </a:rPr>
              <a:t>con </a:t>
            </a:r>
            <a:r>
              <a:rPr sz="3300" spc="160" dirty="0">
                <a:solidFill>
                  <a:srgbClr val="F1F1F0"/>
                </a:solidFill>
                <a:latin typeface="Trebuchet MS"/>
                <a:cs typeface="Trebuchet MS"/>
              </a:rPr>
              <a:t>pequeños </a:t>
            </a:r>
            <a:r>
              <a:rPr sz="3300" spc="165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55" dirty="0">
                <a:solidFill>
                  <a:srgbClr val="F1F1F0"/>
                </a:solidFill>
                <a:latin typeface="Trebuchet MS"/>
                <a:cs typeface="Trebuchet MS"/>
              </a:rPr>
              <a:t>cambios,</a:t>
            </a:r>
            <a:r>
              <a:rPr sz="3300" spc="-140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5" dirty="0">
                <a:solidFill>
                  <a:srgbClr val="F1F1F0"/>
                </a:solidFill>
                <a:latin typeface="Trebuchet MS"/>
                <a:cs typeface="Trebuchet MS"/>
              </a:rPr>
              <a:t>significativos,</a:t>
            </a:r>
            <a:r>
              <a:rPr sz="3300" spc="-135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155" dirty="0">
                <a:solidFill>
                  <a:srgbClr val="F1F1F0"/>
                </a:solidFill>
                <a:latin typeface="Trebuchet MS"/>
                <a:cs typeface="Trebuchet MS"/>
              </a:rPr>
              <a:t>de</a:t>
            </a:r>
            <a:r>
              <a:rPr sz="3300" spc="-140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45" dirty="0">
                <a:solidFill>
                  <a:srgbClr val="F1F1F0"/>
                </a:solidFill>
                <a:latin typeface="Trebuchet MS"/>
                <a:cs typeface="Trebuchet MS"/>
              </a:rPr>
              <a:t>forma </a:t>
            </a:r>
            <a:r>
              <a:rPr sz="3300" spc="-985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15" dirty="0">
                <a:solidFill>
                  <a:srgbClr val="F1F1F0"/>
                </a:solidFill>
                <a:latin typeface="Trebuchet MS"/>
                <a:cs typeface="Trebuchet MS"/>
              </a:rPr>
              <a:t>progresiva, </a:t>
            </a:r>
            <a:r>
              <a:rPr sz="3300" spc="80" dirty="0">
                <a:solidFill>
                  <a:srgbClr val="F1F1F0"/>
                </a:solidFill>
                <a:latin typeface="Trebuchet MS"/>
                <a:cs typeface="Trebuchet MS"/>
              </a:rPr>
              <a:t>énfasis en </a:t>
            </a:r>
            <a:r>
              <a:rPr sz="3300" spc="35" dirty="0">
                <a:solidFill>
                  <a:srgbClr val="F1F1F0"/>
                </a:solidFill>
                <a:latin typeface="Trebuchet MS"/>
                <a:cs typeface="Trebuchet MS"/>
              </a:rPr>
              <a:t>marketing </a:t>
            </a:r>
            <a:r>
              <a:rPr sz="3300" spc="-980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204" dirty="0">
                <a:solidFill>
                  <a:srgbClr val="F1F1F0"/>
                </a:solidFill>
                <a:latin typeface="Trebuchet MS"/>
                <a:cs typeface="Trebuchet MS"/>
              </a:rPr>
              <a:t>y</a:t>
            </a:r>
            <a:r>
              <a:rPr sz="3300" spc="-125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80" dirty="0">
                <a:solidFill>
                  <a:srgbClr val="F1F1F0"/>
                </a:solidFill>
                <a:latin typeface="Trebuchet MS"/>
                <a:cs typeface="Trebuchet MS"/>
              </a:rPr>
              <a:t>en</a:t>
            </a:r>
            <a:r>
              <a:rPr sz="3300" spc="-120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180" dirty="0">
                <a:solidFill>
                  <a:srgbClr val="F1F1F0"/>
                </a:solidFill>
                <a:latin typeface="Trebuchet MS"/>
                <a:cs typeface="Trebuchet MS"/>
              </a:rPr>
              <a:t>procesos</a:t>
            </a:r>
            <a:endParaRPr sz="3300">
              <a:latin typeface="Trebuchet MS"/>
              <a:cs typeface="Trebuchet M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1095011" y="7561786"/>
            <a:ext cx="6353810" cy="2014220"/>
          </a:xfrm>
          <a:prstGeom prst="rect">
            <a:avLst/>
          </a:prstGeom>
        </p:spPr>
        <p:txBody>
          <a:bodyPr vert="horz" wrap="square" lIns="0" tIns="33019" rIns="0" bIns="0" rtlCol="0">
            <a:spAutoFit/>
          </a:bodyPr>
          <a:lstStyle/>
          <a:p>
            <a:pPr marL="12700" marR="5080">
              <a:lnSpc>
                <a:spcPts val="3900"/>
              </a:lnSpc>
              <a:spcBef>
                <a:spcPts val="259"/>
              </a:spcBef>
            </a:pPr>
            <a:r>
              <a:rPr sz="3300" spc="220" dirty="0">
                <a:solidFill>
                  <a:srgbClr val="F1F1F0"/>
                </a:solidFill>
                <a:latin typeface="Trebuchet MS"/>
                <a:cs typeface="Trebuchet MS"/>
              </a:rPr>
              <a:t>Con</a:t>
            </a:r>
            <a:r>
              <a:rPr sz="3300" spc="-150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60" dirty="0">
                <a:solidFill>
                  <a:srgbClr val="F1F1F0"/>
                </a:solidFill>
                <a:latin typeface="Trebuchet MS"/>
                <a:cs typeface="Trebuchet MS"/>
              </a:rPr>
              <a:t>requerimientos</a:t>
            </a:r>
            <a:r>
              <a:rPr sz="3300" spc="-145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155" dirty="0">
                <a:solidFill>
                  <a:srgbClr val="F1F1F0"/>
                </a:solidFill>
                <a:latin typeface="Trebuchet MS"/>
                <a:cs typeface="Trebuchet MS"/>
              </a:rPr>
              <a:t>de</a:t>
            </a:r>
            <a:r>
              <a:rPr sz="3300" spc="-145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50" dirty="0">
                <a:solidFill>
                  <a:srgbClr val="F1F1F0"/>
                </a:solidFill>
                <a:latin typeface="Trebuchet MS"/>
                <a:cs typeface="Trebuchet MS"/>
              </a:rPr>
              <a:t>inversión </a:t>
            </a:r>
            <a:r>
              <a:rPr sz="3300" spc="-985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60" dirty="0">
                <a:solidFill>
                  <a:srgbClr val="F1F1F0"/>
                </a:solidFill>
                <a:latin typeface="Trebuchet MS"/>
                <a:cs typeface="Trebuchet MS"/>
              </a:rPr>
              <a:t>para </a:t>
            </a:r>
            <a:r>
              <a:rPr sz="3300" spc="75" dirty="0">
                <a:solidFill>
                  <a:srgbClr val="F1F1F0"/>
                </a:solidFill>
                <a:latin typeface="Trebuchet MS"/>
                <a:cs typeface="Trebuchet MS"/>
              </a:rPr>
              <a:t>incorporación </a:t>
            </a:r>
            <a:r>
              <a:rPr sz="3300" spc="155" dirty="0">
                <a:solidFill>
                  <a:srgbClr val="F1F1F0"/>
                </a:solidFill>
                <a:latin typeface="Trebuchet MS"/>
                <a:cs typeface="Trebuchet MS"/>
              </a:rPr>
              <a:t>de </a:t>
            </a:r>
            <a:r>
              <a:rPr sz="3300" spc="40" dirty="0">
                <a:solidFill>
                  <a:srgbClr val="F1F1F0"/>
                </a:solidFill>
                <a:latin typeface="Trebuchet MS"/>
                <a:cs typeface="Trebuchet MS"/>
              </a:rPr>
              <a:t>las </a:t>
            </a:r>
            <a:r>
              <a:rPr sz="3300" spc="60" dirty="0">
                <a:solidFill>
                  <a:srgbClr val="F1F1F0"/>
                </a:solidFill>
                <a:latin typeface="Trebuchet MS"/>
                <a:cs typeface="Trebuchet MS"/>
              </a:rPr>
              <a:t>TIC </a:t>
            </a:r>
            <a:r>
              <a:rPr sz="3300" spc="204" dirty="0">
                <a:solidFill>
                  <a:srgbClr val="F1F1F0"/>
                </a:solidFill>
                <a:latin typeface="Trebuchet MS"/>
                <a:cs typeface="Trebuchet MS"/>
              </a:rPr>
              <a:t>y </a:t>
            </a:r>
            <a:r>
              <a:rPr sz="3300" spc="210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95" dirty="0">
                <a:solidFill>
                  <a:srgbClr val="F1F1F0"/>
                </a:solidFill>
                <a:latin typeface="Trebuchet MS"/>
                <a:cs typeface="Trebuchet MS"/>
              </a:rPr>
              <a:t>centrado </a:t>
            </a:r>
            <a:r>
              <a:rPr sz="3300" spc="80" dirty="0">
                <a:solidFill>
                  <a:srgbClr val="F1F1F0"/>
                </a:solidFill>
                <a:latin typeface="Trebuchet MS"/>
                <a:cs typeface="Trebuchet MS"/>
              </a:rPr>
              <a:t>en </a:t>
            </a:r>
            <a:r>
              <a:rPr sz="3300" spc="190" dirty="0">
                <a:solidFill>
                  <a:srgbClr val="F1F1F0"/>
                </a:solidFill>
                <a:latin typeface="Trebuchet MS"/>
                <a:cs typeface="Trebuchet MS"/>
              </a:rPr>
              <a:t>uso </a:t>
            </a:r>
            <a:r>
              <a:rPr sz="3300" spc="155" dirty="0">
                <a:solidFill>
                  <a:srgbClr val="F1F1F0"/>
                </a:solidFill>
                <a:latin typeface="Trebuchet MS"/>
                <a:cs typeface="Trebuchet MS"/>
              </a:rPr>
              <a:t>de </a:t>
            </a:r>
            <a:r>
              <a:rPr sz="3300" spc="120" dirty="0">
                <a:solidFill>
                  <a:srgbClr val="F1F1F0"/>
                </a:solidFill>
                <a:latin typeface="Trebuchet MS"/>
                <a:cs typeface="Trebuchet MS"/>
              </a:rPr>
              <a:t>redes </a:t>
            </a:r>
            <a:r>
              <a:rPr sz="3300" spc="125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95" dirty="0">
                <a:solidFill>
                  <a:srgbClr val="F1F1F0"/>
                </a:solidFill>
                <a:latin typeface="Trebuchet MS"/>
                <a:cs typeface="Trebuchet MS"/>
              </a:rPr>
              <a:t>sociales</a:t>
            </a:r>
            <a:endParaRPr sz="3300">
              <a:latin typeface="Trebuchet MS"/>
              <a:cs typeface="Trebuchet MS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1603133" y="8386016"/>
            <a:ext cx="1344930" cy="19050"/>
          </a:xfrm>
          <a:custGeom>
            <a:avLst/>
            <a:gdLst/>
            <a:ahLst/>
            <a:cxnLst/>
            <a:rect l="l" t="t" r="r" b="b"/>
            <a:pathLst>
              <a:path w="1344930" h="19050">
                <a:moveTo>
                  <a:pt x="1344364" y="19049"/>
                </a:moveTo>
                <a:lnTo>
                  <a:pt x="0" y="19049"/>
                </a:lnTo>
                <a:lnTo>
                  <a:pt x="0" y="0"/>
                </a:lnTo>
                <a:lnTo>
                  <a:pt x="1344364" y="0"/>
                </a:lnTo>
                <a:lnTo>
                  <a:pt x="1344364" y="19049"/>
                </a:lnTo>
                <a:close/>
              </a:path>
            </a:pathLst>
          </a:custGeom>
          <a:solidFill>
            <a:srgbClr val="4A537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1156642" y="676071"/>
            <a:ext cx="5094605" cy="1153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400" spc="280" dirty="0">
                <a:solidFill>
                  <a:srgbClr val="F1F1F0"/>
                </a:solidFill>
              </a:rPr>
              <a:t>Resultados</a:t>
            </a:r>
            <a:endParaRPr sz="7400"/>
          </a:p>
        </p:txBody>
      </p:sp>
      <p:sp>
        <p:nvSpPr>
          <p:cNvPr id="10" name="object 10"/>
          <p:cNvSpPr txBox="1"/>
          <p:nvPr/>
        </p:nvSpPr>
        <p:spPr>
          <a:xfrm>
            <a:off x="1517087" y="2946884"/>
            <a:ext cx="4149725" cy="517842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0"/>
              </a:spcBef>
            </a:pPr>
            <a:r>
              <a:rPr sz="13950" b="1" spc="190" dirty="0">
                <a:solidFill>
                  <a:srgbClr val="FFFFFF"/>
                </a:solidFill>
                <a:latin typeface="Trebuchet MS"/>
                <a:cs typeface="Trebuchet MS"/>
              </a:rPr>
              <a:t>2</a:t>
            </a:r>
            <a:endParaRPr sz="13950">
              <a:latin typeface="Trebuchet MS"/>
              <a:cs typeface="Trebuchet MS"/>
            </a:endParaRPr>
          </a:p>
          <a:p>
            <a:pPr marL="12700" marR="5080" indent="-635" algn="ctr">
              <a:lnSpc>
                <a:spcPts val="5850"/>
              </a:lnSpc>
              <a:spcBef>
                <a:spcPts val="6390"/>
              </a:spcBef>
            </a:pPr>
            <a:r>
              <a:rPr sz="4900" b="1" spc="220" dirty="0">
                <a:solidFill>
                  <a:srgbClr val="F1F1F0"/>
                </a:solidFill>
                <a:latin typeface="Trebuchet MS"/>
                <a:cs typeface="Trebuchet MS"/>
              </a:rPr>
              <a:t>Procesos </a:t>
            </a:r>
            <a:r>
              <a:rPr sz="4900" b="1" spc="225" dirty="0">
                <a:solidFill>
                  <a:srgbClr val="F1F1F0"/>
                </a:solidFill>
                <a:latin typeface="Trebuchet MS"/>
                <a:cs typeface="Trebuchet MS"/>
              </a:rPr>
              <a:t>de </a:t>
            </a:r>
            <a:r>
              <a:rPr sz="4900" b="1" spc="229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4900" b="1" spc="105" dirty="0">
                <a:solidFill>
                  <a:srgbClr val="F1F1F0"/>
                </a:solidFill>
                <a:latin typeface="Trebuchet MS"/>
                <a:cs typeface="Trebuchet MS"/>
              </a:rPr>
              <a:t>innovación </a:t>
            </a:r>
            <a:r>
              <a:rPr sz="4900" b="1" spc="110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4900" b="1" spc="345" dirty="0">
                <a:solidFill>
                  <a:srgbClr val="F1F1F0"/>
                </a:solidFill>
                <a:latin typeface="Trebuchet MS"/>
                <a:cs typeface="Trebuchet MS"/>
              </a:rPr>
              <a:t>d</a:t>
            </a:r>
            <a:r>
              <a:rPr sz="4900" b="1" spc="105" dirty="0">
                <a:solidFill>
                  <a:srgbClr val="F1F1F0"/>
                </a:solidFill>
                <a:latin typeface="Trebuchet MS"/>
                <a:cs typeface="Trebuchet MS"/>
              </a:rPr>
              <a:t>e</a:t>
            </a:r>
            <a:r>
              <a:rPr sz="4900" b="1" spc="455" dirty="0">
                <a:solidFill>
                  <a:srgbClr val="F1F1F0"/>
                </a:solidFill>
                <a:latin typeface="Trebuchet MS"/>
                <a:cs typeface="Trebuchet MS"/>
              </a:rPr>
              <a:t>s</a:t>
            </a:r>
            <a:r>
              <a:rPr sz="4900" b="1" spc="210" dirty="0">
                <a:solidFill>
                  <a:srgbClr val="F1F1F0"/>
                </a:solidFill>
                <a:latin typeface="Trebuchet MS"/>
                <a:cs typeface="Trebuchet MS"/>
              </a:rPr>
              <a:t>a</a:t>
            </a:r>
            <a:r>
              <a:rPr sz="4900" b="1" spc="-160" dirty="0">
                <a:solidFill>
                  <a:srgbClr val="F1F1F0"/>
                </a:solidFill>
                <a:latin typeface="Trebuchet MS"/>
                <a:cs typeface="Trebuchet MS"/>
              </a:rPr>
              <a:t>rr</a:t>
            </a:r>
            <a:r>
              <a:rPr sz="4900" b="1" spc="190" dirty="0">
                <a:solidFill>
                  <a:srgbClr val="F1F1F0"/>
                </a:solidFill>
                <a:latin typeface="Trebuchet MS"/>
                <a:cs typeface="Trebuchet MS"/>
              </a:rPr>
              <a:t>o</a:t>
            </a:r>
            <a:r>
              <a:rPr sz="4900" b="1" spc="-180" dirty="0">
                <a:solidFill>
                  <a:srgbClr val="F1F1F0"/>
                </a:solidFill>
                <a:latin typeface="Trebuchet MS"/>
                <a:cs typeface="Trebuchet MS"/>
              </a:rPr>
              <a:t>ll</a:t>
            </a:r>
            <a:r>
              <a:rPr sz="4900" b="1" spc="210" dirty="0">
                <a:solidFill>
                  <a:srgbClr val="F1F1F0"/>
                </a:solidFill>
                <a:latin typeface="Trebuchet MS"/>
                <a:cs typeface="Trebuchet MS"/>
              </a:rPr>
              <a:t>a</a:t>
            </a:r>
            <a:r>
              <a:rPr sz="4900" b="1" spc="345" dirty="0">
                <a:solidFill>
                  <a:srgbClr val="F1F1F0"/>
                </a:solidFill>
                <a:latin typeface="Trebuchet MS"/>
                <a:cs typeface="Trebuchet MS"/>
              </a:rPr>
              <a:t>d</a:t>
            </a:r>
            <a:r>
              <a:rPr sz="4900" b="1" spc="190" dirty="0">
                <a:solidFill>
                  <a:srgbClr val="F1F1F0"/>
                </a:solidFill>
                <a:latin typeface="Trebuchet MS"/>
                <a:cs typeface="Trebuchet MS"/>
              </a:rPr>
              <a:t>o</a:t>
            </a:r>
            <a:r>
              <a:rPr sz="4900" b="1" spc="459" dirty="0">
                <a:solidFill>
                  <a:srgbClr val="F1F1F0"/>
                </a:solidFill>
                <a:latin typeface="Trebuchet MS"/>
                <a:cs typeface="Trebuchet MS"/>
              </a:rPr>
              <a:t>s</a:t>
            </a:r>
            <a:endParaRPr sz="4900">
              <a:latin typeface="Trebuchet MS"/>
              <a:cs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982090" y="1762259"/>
            <a:ext cx="6096635" cy="2509520"/>
          </a:xfrm>
          <a:prstGeom prst="rect">
            <a:avLst/>
          </a:prstGeom>
        </p:spPr>
        <p:txBody>
          <a:bodyPr vert="horz" wrap="square" lIns="0" tIns="33019" rIns="0" bIns="0" rtlCol="0">
            <a:spAutoFit/>
          </a:bodyPr>
          <a:lstStyle/>
          <a:p>
            <a:pPr marL="12700" marR="5080">
              <a:lnSpc>
                <a:spcPts val="3900"/>
              </a:lnSpc>
              <a:spcBef>
                <a:spcPts val="259"/>
              </a:spcBef>
            </a:pPr>
            <a:r>
              <a:rPr sz="3300" spc="100" dirty="0">
                <a:solidFill>
                  <a:srgbClr val="F1F1F0"/>
                </a:solidFill>
                <a:latin typeface="Trebuchet MS"/>
                <a:cs typeface="Trebuchet MS"/>
              </a:rPr>
              <a:t>Logro </a:t>
            </a:r>
            <a:r>
              <a:rPr sz="3300" spc="155" dirty="0">
                <a:solidFill>
                  <a:srgbClr val="F1F1F0"/>
                </a:solidFill>
                <a:latin typeface="Trebuchet MS"/>
                <a:cs typeface="Trebuchet MS"/>
              </a:rPr>
              <a:t>de </a:t>
            </a:r>
            <a:r>
              <a:rPr sz="3300" spc="85" dirty="0">
                <a:solidFill>
                  <a:srgbClr val="F1F1F0"/>
                </a:solidFill>
                <a:latin typeface="Trebuchet MS"/>
                <a:cs typeface="Trebuchet MS"/>
              </a:rPr>
              <a:t>los </a:t>
            </a:r>
            <a:r>
              <a:rPr sz="3300" spc="70" dirty="0">
                <a:solidFill>
                  <a:srgbClr val="F1F1F0"/>
                </a:solidFill>
                <a:latin typeface="Trebuchet MS"/>
                <a:cs typeface="Trebuchet MS"/>
              </a:rPr>
              <a:t>propósitos: </a:t>
            </a:r>
            <a:r>
              <a:rPr sz="3300" spc="75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-10" dirty="0">
                <a:solidFill>
                  <a:srgbClr val="F1F1F0"/>
                </a:solidFill>
                <a:latin typeface="Trebuchet MS"/>
                <a:cs typeface="Trebuchet MS"/>
              </a:rPr>
              <a:t>mejorar</a:t>
            </a:r>
            <a:r>
              <a:rPr sz="3300" spc="-140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-95" dirty="0">
                <a:solidFill>
                  <a:srgbClr val="F1F1F0"/>
                </a:solidFill>
                <a:latin typeface="Trebuchet MS"/>
                <a:cs typeface="Trebuchet MS"/>
              </a:rPr>
              <a:t>la</a:t>
            </a:r>
            <a:r>
              <a:rPr sz="3300" spc="-135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110" dirty="0">
                <a:solidFill>
                  <a:srgbClr val="F1F1F0"/>
                </a:solidFill>
                <a:latin typeface="Trebuchet MS"/>
                <a:cs typeface="Trebuchet MS"/>
              </a:rPr>
              <a:t>comunicación</a:t>
            </a:r>
            <a:r>
              <a:rPr sz="3300" spc="-140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170" dirty="0">
                <a:solidFill>
                  <a:srgbClr val="F1F1F0"/>
                </a:solidFill>
                <a:latin typeface="Trebuchet MS"/>
                <a:cs typeface="Trebuchet MS"/>
              </a:rPr>
              <a:t>con</a:t>
            </a:r>
            <a:r>
              <a:rPr sz="3300" spc="-135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-85" dirty="0">
                <a:solidFill>
                  <a:srgbClr val="F1F1F0"/>
                </a:solidFill>
                <a:latin typeface="Trebuchet MS"/>
                <a:cs typeface="Trebuchet MS"/>
              </a:rPr>
              <a:t>el </a:t>
            </a:r>
            <a:r>
              <a:rPr sz="3300" spc="-980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-75" dirty="0">
                <a:solidFill>
                  <a:srgbClr val="F1F1F0"/>
                </a:solidFill>
                <a:latin typeface="Trebuchet MS"/>
                <a:cs typeface="Trebuchet MS"/>
              </a:rPr>
              <a:t>cliente,</a:t>
            </a:r>
            <a:r>
              <a:rPr sz="3300" spc="-120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85" dirty="0">
                <a:solidFill>
                  <a:srgbClr val="F1F1F0"/>
                </a:solidFill>
                <a:latin typeface="Trebuchet MS"/>
                <a:cs typeface="Trebuchet MS"/>
              </a:rPr>
              <a:t>proyectar</a:t>
            </a:r>
            <a:r>
              <a:rPr sz="3300" spc="-120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-95" dirty="0">
                <a:solidFill>
                  <a:srgbClr val="F1F1F0"/>
                </a:solidFill>
                <a:latin typeface="Trebuchet MS"/>
                <a:cs typeface="Trebuchet MS"/>
              </a:rPr>
              <a:t>la</a:t>
            </a:r>
            <a:r>
              <a:rPr sz="3300" spc="-120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70" dirty="0">
                <a:solidFill>
                  <a:srgbClr val="F1F1F0"/>
                </a:solidFill>
                <a:latin typeface="Trebuchet MS"/>
                <a:cs typeface="Trebuchet MS"/>
              </a:rPr>
              <a:t>imagen</a:t>
            </a:r>
            <a:r>
              <a:rPr sz="3300" spc="-114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20" dirty="0">
                <a:solidFill>
                  <a:srgbClr val="F1F1F0"/>
                </a:solidFill>
                <a:latin typeface="Trebuchet MS"/>
                <a:cs typeface="Trebuchet MS"/>
              </a:rPr>
              <a:t>del </a:t>
            </a:r>
            <a:r>
              <a:rPr sz="3300" spc="-980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110" dirty="0">
                <a:solidFill>
                  <a:srgbClr val="F1F1F0"/>
                </a:solidFill>
                <a:latin typeface="Trebuchet MS"/>
                <a:cs typeface="Trebuchet MS"/>
              </a:rPr>
              <a:t>negocio </a:t>
            </a:r>
            <a:r>
              <a:rPr sz="3300" spc="204" dirty="0">
                <a:solidFill>
                  <a:srgbClr val="F1F1F0"/>
                </a:solidFill>
                <a:latin typeface="Trebuchet MS"/>
                <a:cs typeface="Trebuchet MS"/>
              </a:rPr>
              <a:t>y </a:t>
            </a:r>
            <a:r>
              <a:rPr sz="3300" spc="-25" dirty="0">
                <a:solidFill>
                  <a:srgbClr val="F1F1F0"/>
                </a:solidFill>
                <a:latin typeface="Trebuchet MS"/>
                <a:cs typeface="Trebuchet MS"/>
              </a:rPr>
              <a:t>enfatizar </a:t>
            </a:r>
            <a:r>
              <a:rPr sz="3300" spc="-95" dirty="0">
                <a:solidFill>
                  <a:srgbClr val="F1F1F0"/>
                </a:solidFill>
                <a:latin typeface="Trebuchet MS"/>
                <a:cs typeface="Trebuchet MS"/>
              </a:rPr>
              <a:t>la </a:t>
            </a:r>
            <a:r>
              <a:rPr sz="3300" spc="20" dirty="0">
                <a:solidFill>
                  <a:srgbClr val="F1F1F0"/>
                </a:solidFill>
                <a:latin typeface="Trebuchet MS"/>
                <a:cs typeface="Trebuchet MS"/>
              </a:rPr>
              <a:t>relación </a:t>
            </a:r>
            <a:r>
              <a:rPr sz="3300" spc="25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120" dirty="0">
                <a:solidFill>
                  <a:srgbClr val="F1F1F0"/>
                </a:solidFill>
                <a:latin typeface="Trebuchet MS"/>
                <a:cs typeface="Trebuchet MS"/>
              </a:rPr>
              <a:t>costo-beneficio</a:t>
            </a:r>
            <a:endParaRPr sz="3300">
              <a:latin typeface="Trebuchet MS"/>
              <a:cs typeface="Trebuchet M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982090" y="5102225"/>
            <a:ext cx="6216015" cy="3004820"/>
          </a:xfrm>
          <a:prstGeom prst="rect">
            <a:avLst/>
          </a:prstGeom>
        </p:spPr>
        <p:txBody>
          <a:bodyPr vert="horz" wrap="square" lIns="0" tIns="33019" rIns="0" bIns="0" rtlCol="0">
            <a:spAutoFit/>
          </a:bodyPr>
          <a:lstStyle/>
          <a:p>
            <a:pPr marL="12700" marR="5080">
              <a:lnSpc>
                <a:spcPts val="3900"/>
              </a:lnSpc>
              <a:spcBef>
                <a:spcPts val="259"/>
              </a:spcBef>
            </a:pPr>
            <a:r>
              <a:rPr sz="3300" spc="45" dirty="0">
                <a:solidFill>
                  <a:srgbClr val="F1F1F0"/>
                </a:solidFill>
                <a:latin typeface="Trebuchet MS"/>
                <a:cs typeface="Trebuchet MS"/>
              </a:rPr>
              <a:t>Dificultades </a:t>
            </a:r>
            <a:r>
              <a:rPr sz="3300" spc="110" dirty="0">
                <a:solidFill>
                  <a:srgbClr val="F1F1F0"/>
                </a:solidFill>
                <a:latin typeface="Trebuchet MS"/>
                <a:cs typeface="Trebuchet MS"/>
              </a:rPr>
              <a:t>por </a:t>
            </a:r>
            <a:r>
              <a:rPr sz="3300" spc="105" dirty="0">
                <a:solidFill>
                  <a:srgbClr val="F1F1F0"/>
                </a:solidFill>
                <a:latin typeface="Trebuchet MS"/>
                <a:cs typeface="Trebuchet MS"/>
              </a:rPr>
              <a:t>efectos </a:t>
            </a:r>
            <a:r>
              <a:rPr sz="3300" spc="155" dirty="0">
                <a:solidFill>
                  <a:srgbClr val="F1F1F0"/>
                </a:solidFill>
                <a:latin typeface="Trebuchet MS"/>
                <a:cs typeface="Trebuchet MS"/>
              </a:rPr>
              <a:t>de </a:t>
            </a:r>
            <a:r>
              <a:rPr sz="3300" spc="-95" dirty="0">
                <a:solidFill>
                  <a:srgbClr val="F1F1F0"/>
                </a:solidFill>
                <a:latin typeface="Trebuchet MS"/>
                <a:cs typeface="Trebuchet MS"/>
              </a:rPr>
              <a:t>la </a:t>
            </a:r>
            <a:r>
              <a:rPr sz="3300" spc="-90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95" dirty="0">
                <a:solidFill>
                  <a:srgbClr val="F1F1F0"/>
                </a:solidFill>
                <a:latin typeface="Trebuchet MS"/>
                <a:cs typeface="Trebuchet MS"/>
              </a:rPr>
              <a:t>pandemia </a:t>
            </a:r>
            <a:r>
              <a:rPr sz="3300" spc="110" dirty="0">
                <a:solidFill>
                  <a:srgbClr val="F1F1F0"/>
                </a:solidFill>
                <a:latin typeface="Trebuchet MS"/>
                <a:cs typeface="Trebuchet MS"/>
              </a:rPr>
              <a:t>por </a:t>
            </a:r>
            <a:r>
              <a:rPr sz="3300" spc="150" dirty="0">
                <a:solidFill>
                  <a:srgbClr val="F1F1F0"/>
                </a:solidFill>
                <a:latin typeface="Trebuchet MS"/>
                <a:cs typeface="Trebuchet MS"/>
              </a:rPr>
              <a:t>Covid </a:t>
            </a:r>
            <a:r>
              <a:rPr sz="3300" spc="-340" dirty="0">
                <a:solidFill>
                  <a:srgbClr val="F1F1F0"/>
                </a:solidFill>
                <a:latin typeface="Trebuchet MS"/>
                <a:cs typeface="Trebuchet MS"/>
              </a:rPr>
              <a:t>19, </a:t>
            </a:r>
            <a:r>
              <a:rPr sz="3300" spc="-335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35" dirty="0">
                <a:solidFill>
                  <a:srgbClr val="F1F1F0"/>
                </a:solidFill>
                <a:latin typeface="Trebuchet MS"/>
                <a:cs typeface="Trebuchet MS"/>
              </a:rPr>
              <a:t>limitaciones </a:t>
            </a:r>
            <a:r>
              <a:rPr sz="3300" spc="95" dirty="0">
                <a:solidFill>
                  <a:srgbClr val="F1F1F0"/>
                </a:solidFill>
                <a:latin typeface="Trebuchet MS"/>
                <a:cs typeface="Trebuchet MS"/>
              </a:rPr>
              <a:t>presupuestarias </a:t>
            </a:r>
            <a:r>
              <a:rPr sz="3300" spc="100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60" dirty="0">
                <a:solidFill>
                  <a:srgbClr val="F1F1F0"/>
                </a:solidFill>
                <a:latin typeface="Trebuchet MS"/>
                <a:cs typeface="Trebuchet MS"/>
              </a:rPr>
              <a:t>para</a:t>
            </a:r>
            <a:r>
              <a:rPr sz="3300" spc="-145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15" dirty="0">
                <a:solidFill>
                  <a:srgbClr val="F1F1F0"/>
                </a:solidFill>
                <a:latin typeface="Trebuchet MS"/>
                <a:cs typeface="Trebuchet MS"/>
              </a:rPr>
              <a:t>desarrollar</a:t>
            </a:r>
            <a:r>
              <a:rPr sz="3300" spc="-140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40" dirty="0">
                <a:solidFill>
                  <a:srgbClr val="F1F1F0"/>
                </a:solidFill>
                <a:latin typeface="Trebuchet MS"/>
                <a:cs typeface="Trebuchet MS"/>
              </a:rPr>
              <a:t>las</a:t>
            </a:r>
            <a:r>
              <a:rPr sz="3300" spc="-145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110" dirty="0">
                <a:solidFill>
                  <a:srgbClr val="F1F1F0"/>
                </a:solidFill>
                <a:latin typeface="Trebuchet MS"/>
                <a:cs typeface="Trebuchet MS"/>
              </a:rPr>
              <a:t>operaciones </a:t>
            </a:r>
            <a:r>
              <a:rPr sz="3300" spc="-980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204" dirty="0">
                <a:solidFill>
                  <a:srgbClr val="F1F1F0"/>
                </a:solidFill>
                <a:latin typeface="Trebuchet MS"/>
                <a:cs typeface="Trebuchet MS"/>
              </a:rPr>
              <a:t>y </a:t>
            </a:r>
            <a:r>
              <a:rPr sz="3300" spc="60" dirty="0">
                <a:solidFill>
                  <a:srgbClr val="F1F1F0"/>
                </a:solidFill>
                <a:latin typeface="Trebuchet MS"/>
                <a:cs typeface="Trebuchet MS"/>
              </a:rPr>
              <a:t>deficiencias </a:t>
            </a:r>
            <a:r>
              <a:rPr sz="3300" spc="155" dirty="0">
                <a:solidFill>
                  <a:srgbClr val="F1F1F0"/>
                </a:solidFill>
                <a:latin typeface="Trebuchet MS"/>
                <a:cs typeface="Trebuchet MS"/>
              </a:rPr>
              <a:t>de </a:t>
            </a:r>
            <a:r>
              <a:rPr sz="3300" spc="85" dirty="0">
                <a:solidFill>
                  <a:srgbClr val="F1F1F0"/>
                </a:solidFill>
                <a:latin typeface="Trebuchet MS"/>
                <a:cs typeface="Trebuchet MS"/>
              </a:rPr>
              <a:t>conexión </a:t>
            </a:r>
            <a:r>
              <a:rPr sz="3300" spc="50" dirty="0">
                <a:solidFill>
                  <a:srgbClr val="F1F1F0"/>
                </a:solidFill>
                <a:latin typeface="Trebuchet MS"/>
                <a:cs typeface="Trebuchet MS"/>
              </a:rPr>
              <a:t>a </a:t>
            </a:r>
            <a:r>
              <a:rPr sz="3300" spc="55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90" dirty="0">
                <a:solidFill>
                  <a:srgbClr val="F1F1F0"/>
                </a:solidFill>
                <a:latin typeface="Trebuchet MS"/>
                <a:cs typeface="Trebuchet MS"/>
              </a:rPr>
              <a:t>servicios</a:t>
            </a:r>
            <a:r>
              <a:rPr sz="3300" spc="-125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80" dirty="0">
                <a:solidFill>
                  <a:srgbClr val="F1F1F0"/>
                </a:solidFill>
                <a:latin typeface="Trebuchet MS"/>
                <a:cs typeface="Trebuchet MS"/>
              </a:rPr>
              <a:t>en</a:t>
            </a:r>
            <a:r>
              <a:rPr sz="3300" spc="-120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3300" spc="-50" dirty="0">
                <a:solidFill>
                  <a:srgbClr val="F1F1F0"/>
                </a:solidFill>
                <a:latin typeface="Trebuchet MS"/>
                <a:cs typeface="Trebuchet MS"/>
              </a:rPr>
              <a:t>línea</a:t>
            </a:r>
            <a:endParaRPr sz="3300">
              <a:latin typeface="Trebuchet MS"/>
              <a:cs typeface="Trebuchet M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603133" y="8386012"/>
            <a:ext cx="1344930" cy="19050"/>
          </a:xfrm>
          <a:custGeom>
            <a:avLst/>
            <a:gdLst/>
            <a:ahLst/>
            <a:cxnLst/>
            <a:rect l="l" t="t" r="r" b="b"/>
            <a:pathLst>
              <a:path w="1344930" h="19050">
                <a:moveTo>
                  <a:pt x="1344364" y="19049"/>
                </a:moveTo>
                <a:lnTo>
                  <a:pt x="0" y="19049"/>
                </a:lnTo>
                <a:lnTo>
                  <a:pt x="0" y="0"/>
                </a:lnTo>
                <a:lnTo>
                  <a:pt x="1344364" y="0"/>
                </a:lnTo>
                <a:lnTo>
                  <a:pt x="1344364" y="19049"/>
                </a:lnTo>
                <a:close/>
              </a:path>
            </a:pathLst>
          </a:custGeom>
          <a:solidFill>
            <a:srgbClr val="4A537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156642" y="676070"/>
            <a:ext cx="5094605" cy="1153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400" spc="280" dirty="0">
                <a:solidFill>
                  <a:srgbClr val="F1F1F0"/>
                </a:solidFill>
              </a:rPr>
              <a:t>Resultados</a:t>
            </a:r>
            <a:endParaRPr sz="7400"/>
          </a:p>
        </p:txBody>
      </p:sp>
      <p:sp>
        <p:nvSpPr>
          <p:cNvPr id="6" name="object 6"/>
          <p:cNvSpPr txBox="1"/>
          <p:nvPr/>
        </p:nvSpPr>
        <p:spPr>
          <a:xfrm>
            <a:off x="1745389" y="2946884"/>
            <a:ext cx="3693160" cy="480695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0"/>
              </a:spcBef>
            </a:pPr>
            <a:r>
              <a:rPr sz="13950" b="1" spc="-105" dirty="0">
                <a:solidFill>
                  <a:srgbClr val="FFFFFF"/>
                </a:solidFill>
                <a:latin typeface="Trebuchet MS"/>
                <a:cs typeface="Trebuchet MS"/>
              </a:rPr>
              <a:t>3</a:t>
            </a:r>
            <a:endParaRPr sz="13950">
              <a:latin typeface="Trebuchet MS"/>
              <a:cs typeface="Trebuchet MS"/>
            </a:endParaRPr>
          </a:p>
          <a:p>
            <a:pPr marL="12065" marR="5080" algn="ctr">
              <a:lnSpc>
                <a:spcPts val="5850"/>
              </a:lnSpc>
              <a:spcBef>
                <a:spcPts val="9315"/>
              </a:spcBef>
            </a:pPr>
            <a:r>
              <a:rPr sz="4900" b="1" spc="170" dirty="0">
                <a:solidFill>
                  <a:srgbClr val="F1F1F0"/>
                </a:solidFill>
                <a:latin typeface="Trebuchet MS"/>
                <a:cs typeface="Trebuchet MS"/>
              </a:rPr>
              <a:t>B</a:t>
            </a:r>
            <a:r>
              <a:rPr sz="4900" b="1" spc="105" dirty="0">
                <a:solidFill>
                  <a:srgbClr val="F1F1F0"/>
                </a:solidFill>
                <a:latin typeface="Trebuchet MS"/>
                <a:cs typeface="Trebuchet MS"/>
              </a:rPr>
              <a:t>e</a:t>
            </a:r>
            <a:r>
              <a:rPr sz="4900" b="1" spc="80" dirty="0">
                <a:solidFill>
                  <a:srgbClr val="F1F1F0"/>
                </a:solidFill>
                <a:latin typeface="Trebuchet MS"/>
                <a:cs typeface="Trebuchet MS"/>
              </a:rPr>
              <a:t>n</a:t>
            </a:r>
            <a:r>
              <a:rPr sz="4900" b="1" spc="105" dirty="0">
                <a:solidFill>
                  <a:srgbClr val="F1F1F0"/>
                </a:solidFill>
                <a:latin typeface="Trebuchet MS"/>
                <a:cs typeface="Trebuchet MS"/>
              </a:rPr>
              <a:t>e</a:t>
            </a:r>
            <a:r>
              <a:rPr sz="4900" b="1" spc="-60" dirty="0">
                <a:solidFill>
                  <a:srgbClr val="F1F1F0"/>
                </a:solidFill>
                <a:latin typeface="Trebuchet MS"/>
                <a:cs typeface="Trebuchet MS"/>
              </a:rPr>
              <a:t>f</a:t>
            </a:r>
            <a:r>
              <a:rPr sz="4900" b="1" spc="-155" dirty="0">
                <a:solidFill>
                  <a:srgbClr val="F1F1F0"/>
                </a:solidFill>
                <a:latin typeface="Trebuchet MS"/>
                <a:cs typeface="Trebuchet MS"/>
              </a:rPr>
              <a:t>i</a:t>
            </a:r>
            <a:r>
              <a:rPr sz="4900" b="1" spc="425" dirty="0">
                <a:solidFill>
                  <a:srgbClr val="F1F1F0"/>
                </a:solidFill>
                <a:latin typeface="Trebuchet MS"/>
                <a:cs typeface="Trebuchet MS"/>
              </a:rPr>
              <a:t>c</a:t>
            </a:r>
            <a:r>
              <a:rPr sz="4900" b="1" spc="-155" dirty="0">
                <a:solidFill>
                  <a:srgbClr val="F1F1F0"/>
                </a:solidFill>
                <a:latin typeface="Trebuchet MS"/>
                <a:cs typeface="Trebuchet MS"/>
              </a:rPr>
              <a:t>i</a:t>
            </a:r>
            <a:r>
              <a:rPr sz="4900" b="1" spc="190" dirty="0">
                <a:solidFill>
                  <a:srgbClr val="F1F1F0"/>
                </a:solidFill>
                <a:latin typeface="Trebuchet MS"/>
                <a:cs typeface="Trebuchet MS"/>
              </a:rPr>
              <a:t>o</a:t>
            </a:r>
            <a:r>
              <a:rPr sz="4900" b="1" spc="459" dirty="0">
                <a:solidFill>
                  <a:srgbClr val="F1F1F0"/>
                </a:solidFill>
                <a:latin typeface="Trebuchet MS"/>
                <a:cs typeface="Trebuchet MS"/>
              </a:rPr>
              <a:t>s</a:t>
            </a:r>
            <a:r>
              <a:rPr sz="4900" b="1" spc="-315" dirty="0">
                <a:solidFill>
                  <a:srgbClr val="F1F1F0"/>
                </a:solidFill>
                <a:latin typeface="Trebuchet MS"/>
                <a:cs typeface="Trebuchet MS"/>
              </a:rPr>
              <a:t> </a:t>
            </a:r>
            <a:r>
              <a:rPr sz="4900" b="1" spc="220" dirty="0">
                <a:solidFill>
                  <a:srgbClr val="F1F1F0"/>
                </a:solidFill>
                <a:latin typeface="Trebuchet MS"/>
                <a:cs typeface="Trebuchet MS"/>
              </a:rPr>
              <a:t>y  </a:t>
            </a:r>
            <a:r>
              <a:rPr sz="4900" b="1" spc="229" dirty="0">
                <a:solidFill>
                  <a:srgbClr val="F1F1F0"/>
                </a:solidFill>
                <a:latin typeface="Trebuchet MS"/>
                <a:cs typeface="Trebuchet MS"/>
              </a:rPr>
              <a:t>obstáculos</a:t>
            </a:r>
            <a:endParaRPr sz="4900">
              <a:latin typeface="Trebuchet MS"/>
              <a:cs typeface="Trebuchet MS"/>
            </a:endParaRPr>
          </a:p>
        </p:txBody>
      </p:sp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665501" y="2289366"/>
            <a:ext cx="1476374" cy="1504949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783539" y="6008965"/>
            <a:ext cx="1238249" cy="12382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</TotalTime>
  <Words>702</Words>
  <Application>Microsoft Office PowerPoint</Application>
  <PresentationFormat>Personalizado</PresentationFormat>
  <Paragraphs>92</Paragraphs>
  <Slides>18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19" baseType="lpstr">
      <vt:lpstr>Office Theme</vt:lpstr>
      <vt:lpstr>Presentación de PowerPoint</vt:lpstr>
      <vt:lpstr>Contenido</vt:lpstr>
      <vt:lpstr>Innovación Empresarial</vt:lpstr>
      <vt:lpstr>Tipos de Innovación</vt:lpstr>
      <vt:lpstr>Innovación en Marketing</vt:lpstr>
      <vt:lpstr>Objetivos</vt:lpstr>
      <vt:lpstr>Resultados</vt:lpstr>
      <vt:lpstr>Resultados</vt:lpstr>
      <vt:lpstr>Resultados</vt:lpstr>
      <vt:lpstr>Presentación de PowerPoint</vt:lpstr>
      <vt:lpstr>Resultados</vt:lpstr>
      <vt:lpstr>Resultados</vt:lpstr>
      <vt:lpstr>Resultados</vt:lpstr>
      <vt:lpstr>Presentación de PowerPoint</vt:lpstr>
      <vt:lpstr>XPR UCAB Guayana</vt:lpstr>
      <vt:lpstr>XPR UCAB Guayana</vt:lpstr>
      <vt:lpstr>XPR UCAB Guayana</vt:lpstr>
      <vt:lpstr>A manera de cierre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Experiencias de innovación en marketing</dc:title>
  <dc:creator>Ana Isabel</dc:creator>
  <cp:keywords>DAFR4dAANgs,BACmUSoWhR4</cp:keywords>
  <cp:lastModifiedBy>Otaiza Josefina Cupare Castro</cp:lastModifiedBy>
  <cp:revision>2</cp:revision>
  <dcterms:created xsi:type="dcterms:W3CDTF">2022-11-18T13:06:43Z</dcterms:created>
  <dcterms:modified xsi:type="dcterms:W3CDTF">2022-11-21T12:52:47Z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2022-11-18T00:00:00Z</vt:filetime>
  </property>
  <property fmtid="{D5CDD505-2E9C-101B-9397-08002B2CF9AE}" pid="3" name="Creator">
    <vt:lpwstr>Canva</vt:lpwstr>
  </property>
  <property fmtid="{D5CDD505-2E9C-101B-9397-08002B2CF9AE}" pid="4" name="LastSaved">
    <vt:filetime>2022-11-18T00:00:00Z</vt:filetime>
  </property>
</Properties>
</file>