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61" r:id="rId4"/>
  </p:sldIdLst>
  <p:sldSz cx="12192000" cy="6858000"/>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p:scale>
          <a:sx n="55" d="100"/>
          <a:sy n="55" d="100"/>
        </p:scale>
        <p:origin x="-882" y="-12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VE"/>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VE"/>
          </a:p>
        </p:txBody>
      </p:sp>
      <p:sp>
        <p:nvSpPr>
          <p:cNvPr id="4" name="Marcador de fecha 3"/>
          <p:cNvSpPr>
            <a:spLocks noGrp="1"/>
          </p:cNvSpPr>
          <p:nvPr>
            <p:ph type="dt" sz="half" idx="10"/>
          </p:nvPr>
        </p:nvSpPr>
        <p:spPr/>
        <p:txBody>
          <a:bodyPr/>
          <a:lstStyle/>
          <a:p>
            <a:fld id="{A1550B9A-F986-4745-9410-F2DB295A1195}" type="datetimeFigureOut">
              <a:rPr lang="es-VE" smtClean="0"/>
              <a:t>6/3/2025</a:t>
            </a:fld>
            <a:endParaRPr lang="es-VE"/>
          </a:p>
        </p:txBody>
      </p:sp>
      <p:sp>
        <p:nvSpPr>
          <p:cNvPr id="5" name="Marcador de pie de página 4"/>
          <p:cNvSpPr>
            <a:spLocks noGrp="1"/>
          </p:cNvSpPr>
          <p:nvPr>
            <p:ph type="ftr" sz="quarter" idx="11"/>
          </p:nvPr>
        </p:nvSpPr>
        <p:spPr/>
        <p:txBody>
          <a:bodyPr/>
          <a:lstStyle/>
          <a:p>
            <a:endParaRPr lang="es-VE"/>
          </a:p>
        </p:txBody>
      </p:sp>
      <p:sp>
        <p:nvSpPr>
          <p:cNvPr id="6" name="Marcador de número de diapositiva 5"/>
          <p:cNvSpPr>
            <a:spLocks noGrp="1"/>
          </p:cNvSpPr>
          <p:nvPr>
            <p:ph type="sldNum" sz="quarter" idx="12"/>
          </p:nvPr>
        </p:nvSpPr>
        <p:spPr/>
        <p:txBody>
          <a:bodyPr/>
          <a:lstStyle/>
          <a:p>
            <a:fld id="{13EADD9E-9E5F-497C-A1FE-9878A2DA905F}" type="slidenum">
              <a:rPr lang="es-VE" smtClean="0"/>
              <a:t>‹Nº›</a:t>
            </a:fld>
            <a:endParaRPr lang="es-VE"/>
          </a:p>
        </p:txBody>
      </p:sp>
    </p:spTree>
    <p:extLst>
      <p:ext uri="{BB962C8B-B14F-4D97-AF65-F5344CB8AC3E}">
        <p14:creationId xmlns:p14="http://schemas.microsoft.com/office/powerpoint/2010/main" val="3775653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VE"/>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Marcador de fecha 3"/>
          <p:cNvSpPr>
            <a:spLocks noGrp="1"/>
          </p:cNvSpPr>
          <p:nvPr>
            <p:ph type="dt" sz="half" idx="10"/>
          </p:nvPr>
        </p:nvSpPr>
        <p:spPr/>
        <p:txBody>
          <a:bodyPr/>
          <a:lstStyle/>
          <a:p>
            <a:fld id="{A1550B9A-F986-4745-9410-F2DB295A1195}" type="datetimeFigureOut">
              <a:rPr lang="es-VE" smtClean="0"/>
              <a:t>6/3/2025</a:t>
            </a:fld>
            <a:endParaRPr lang="es-VE"/>
          </a:p>
        </p:txBody>
      </p:sp>
      <p:sp>
        <p:nvSpPr>
          <p:cNvPr id="5" name="Marcador de pie de página 4"/>
          <p:cNvSpPr>
            <a:spLocks noGrp="1"/>
          </p:cNvSpPr>
          <p:nvPr>
            <p:ph type="ftr" sz="quarter" idx="11"/>
          </p:nvPr>
        </p:nvSpPr>
        <p:spPr/>
        <p:txBody>
          <a:bodyPr/>
          <a:lstStyle/>
          <a:p>
            <a:endParaRPr lang="es-VE"/>
          </a:p>
        </p:txBody>
      </p:sp>
      <p:sp>
        <p:nvSpPr>
          <p:cNvPr id="6" name="Marcador de número de diapositiva 5"/>
          <p:cNvSpPr>
            <a:spLocks noGrp="1"/>
          </p:cNvSpPr>
          <p:nvPr>
            <p:ph type="sldNum" sz="quarter" idx="12"/>
          </p:nvPr>
        </p:nvSpPr>
        <p:spPr/>
        <p:txBody>
          <a:bodyPr/>
          <a:lstStyle/>
          <a:p>
            <a:fld id="{13EADD9E-9E5F-497C-A1FE-9878A2DA905F}" type="slidenum">
              <a:rPr lang="es-VE" smtClean="0"/>
              <a:t>‹Nº›</a:t>
            </a:fld>
            <a:endParaRPr lang="es-VE"/>
          </a:p>
        </p:txBody>
      </p:sp>
    </p:spTree>
    <p:extLst>
      <p:ext uri="{BB962C8B-B14F-4D97-AF65-F5344CB8AC3E}">
        <p14:creationId xmlns:p14="http://schemas.microsoft.com/office/powerpoint/2010/main" val="899055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VE"/>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Marcador de fecha 3"/>
          <p:cNvSpPr>
            <a:spLocks noGrp="1"/>
          </p:cNvSpPr>
          <p:nvPr>
            <p:ph type="dt" sz="half" idx="10"/>
          </p:nvPr>
        </p:nvSpPr>
        <p:spPr/>
        <p:txBody>
          <a:bodyPr/>
          <a:lstStyle/>
          <a:p>
            <a:fld id="{A1550B9A-F986-4745-9410-F2DB295A1195}" type="datetimeFigureOut">
              <a:rPr lang="es-VE" smtClean="0"/>
              <a:t>6/3/2025</a:t>
            </a:fld>
            <a:endParaRPr lang="es-VE"/>
          </a:p>
        </p:txBody>
      </p:sp>
      <p:sp>
        <p:nvSpPr>
          <p:cNvPr id="5" name="Marcador de pie de página 4"/>
          <p:cNvSpPr>
            <a:spLocks noGrp="1"/>
          </p:cNvSpPr>
          <p:nvPr>
            <p:ph type="ftr" sz="quarter" idx="11"/>
          </p:nvPr>
        </p:nvSpPr>
        <p:spPr/>
        <p:txBody>
          <a:bodyPr/>
          <a:lstStyle/>
          <a:p>
            <a:endParaRPr lang="es-VE"/>
          </a:p>
        </p:txBody>
      </p:sp>
      <p:sp>
        <p:nvSpPr>
          <p:cNvPr id="6" name="Marcador de número de diapositiva 5"/>
          <p:cNvSpPr>
            <a:spLocks noGrp="1"/>
          </p:cNvSpPr>
          <p:nvPr>
            <p:ph type="sldNum" sz="quarter" idx="12"/>
          </p:nvPr>
        </p:nvSpPr>
        <p:spPr/>
        <p:txBody>
          <a:bodyPr/>
          <a:lstStyle/>
          <a:p>
            <a:fld id="{13EADD9E-9E5F-497C-A1FE-9878A2DA905F}" type="slidenum">
              <a:rPr lang="es-VE" smtClean="0"/>
              <a:t>‹Nº›</a:t>
            </a:fld>
            <a:endParaRPr lang="es-VE"/>
          </a:p>
        </p:txBody>
      </p:sp>
    </p:spTree>
    <p:extLst>
      <p:ext uri="{BB962C8B-B14F-4D97-AF65-F5344CB8AC3E}">
        <p14:creationId xmlns:p14="http://schemas.microsoft.com/office/powerpoint/2010/main" val="1676346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VE"/>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Marcador de fecha 3"/>
          <p:cNvSpPr>
            <a:spLocks noGrp="1"/>
          </p:cNvSpPr>
          <p:nvPr>
            <p:ph type="dt" sz="half" idx="10"/>
          </p:nvPr>
        </p:nvSpPr>
        <p:spPr/>
        <p:txBody>
          <a:bodyPr/>
          <a:lstStyle/>
          <a:p>
            <a:fld id="{A1550B9A-F986-4745-9410-F2DB295A1195}" type="datetimeFigureOut">
              <a:rPr lang="es-VE" smtClean="0"/>
              <a:t>6/3/2025</a:t>
            </a:fld>
            <a:endParaRPr lang="es-VE"/>
          </a:p>
        </p:txBody>
      </p:sp>
      <p:sp>
        <p:nvSpPr>
          <p:cNvPr id="5" name="Marcador de pie de página 4"/>
          <p:cNvSpPr>
            <a:spLocks noGrp="1"/>
          </p:cNvSpPr>
          <p:nvPr>
            <p:ph type="ftr" sz="quarter" idx="11"/>
          </p:nvPr>
        </p:nvSpPr>
        <p:spPr/>
        <p:txBody>
          <a:bodyPr/>
          <a:lstStyle/>
          <a:p>
            <a:endParaRPr lang="es-VE"/>
          </a:p>
        </p:txBody>
      </p:sp>
      <p:sp>
        <p:nvSpPr>
          <p:cNvPr id="6" name="Marcador de número de diapositiva 5"/>
          <p:cNvSpPr>
            <a:spLocks noGrp="1"/>
          </p:cNvSpPr>
          <p:nvPr>
            <p:ph type="sldNum" sz="quarter" idx="12"/>
          </p:nvPr>
        </p:nvSpPr>
        <p:spPr/>
        <p:txBody>
          <a:bodyPr/>
          <a:lstStyle/>
          <a:p>
            <a:fld id="{13EADD9E-9E5F-497C-A1FE-9878A2DA905F}" type="slidenum">
              <a:rPr lang="es-VE" smtClean="0"/>
              <a:t>‹Nº›</a:t>
            </a:fld>
            <a:endParaRPr lang="es-VE"/>
          </a:p>
        </p:txBody>
      </p:sp>
    </p:spTree>
    <p:extLst>
      <p:ext uri="{BB962C8B-B14F-4D97-AF65-F5344CB8AC3E}">
        <p14:creationId xmlns:p14="http://schemas.microsoft.com/office/powerpoint/2010/main" val="3348344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VE"/>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A1550B9A-F986-4745-9410-F2DB295A1195}" type="datetimeFigureOut">
              <a:rPr lang="es-VE" smtClean="0"/>
              <a:t>6/3/2025</a:t>
            </a:fld>
            <a:endParaRPr lang="es-VE"/>
          </a:p>
        </p:txBody>
      </p:sp>
      <p:sp>
        <p:nvSpPr>
          <p:cNvPr id="5" name="Marcador de pie de página 4"/>
          <p:cNvSpPr>
            <a:spLocks noGrp="1"/>
          </p:cNvSpPr>
          <p:nvPr>
            <p:ph type="ftr" sz="quarter" idx="11"/>
          </p:nvPr>
        </p:nvSpPr>
        <p:spPr/>
        <p:txBody>
          <a:bodyPr/>
          <a:lstStyle/>
          <a:p>
            <a:endParaRPr lang="es-VE"/>
          </a:p>
        </p:txBody>
      </p:sp>
      <p:sp>
        <p:nvSpPr>
          <p:cNvPr id="6" name="Marcador de número de diapositiva 5"/>
          <p:cNvSpPr>
            <a:spLocks noGrp="1"/>
          </p:cNvSpPr>
          <p:nvPr>
            <p:ph type="sldNum" sz="quarter" idx="12"/>
          </p:nvPr>
        </p:nvSpPr>
        <p:spPr/>
        <p:txBody>
          <a:bodyPr/>
          <a:lstStyle/>
          <a:p>
            <a:fld id="{13EADD9E-9E5F-497C-A1FE-9878A2DA905F}" type="slidenum">
              <a:rPr lang="es-VE" smtClean="0"/>
              <a:t>‹Nº›</a:t>
            </a:fld>
            <a:endParaRPr lang="es-VE"/>
          </a:p>
        </p:txBody>
      </p:sp>
    </p:spTree>
    <p:extLst>
      <p:ext uri="{BB962C8B-B14F-4D97-AF65-F5344CB8AC3E}">
        <p14:creationId xmlns:p14="http://schemas.microsoft.com/office/powerpoint/2010/main" val="2447683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VE"/>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Marcador de fecha 4"/>
          <p:cNvSpPr>
            <a:spLocks noGrp="1"/>
          </p:cNvSpPr>
          <p:nvPr>
            <p:ph type="dt" sz="half" idx="10"/>
          </p:nvPr>
        </p:nvSpPr>
        <p:spPr/>
        <p:txBody>
          <a:bodyPr/>
          <a:lstStyle/>
          <a:p>
            <a:fld id="{A1550B9A-F986-4745-9410-F2DB295A1195}" type="datetimeFigureOut">
              <a:rPr lang="es-VE" smtClean="0"/>
              <a:t>6/3/2025</a:t>
            </a:fld>
            <a:endParaRPr lang="es-VE"/>
          </a:p>
        </p:txBody>
      </p:sp>
      <p:sp>
        <p:nvSpPr>
          <p:cNvPr id="6" name="Marcador de pie de página 5"/>
          <p:cNvSpPr>
            <a:spLocks noGrp="1"/>
          </p:cNvSpPr>
          <p:nvPr>
            <p:ph type="ftr" sz="quarter" idx="11"/>
          </p:nvPr>
        </p:nvSpPr>
        <p:spPr/>
        <p:txBody>
          <a:bodyPr/>
          <a:lstStyle/>
          <a:p>
            <a:endParaRPr lang="es-VE"/>
          </a:p>
        </p:txBody>
      </p:sp>
      <p:sp>
        <p:nvSpPr>
          <p:cNvPr id="7" name="Marcador de número de diapositiva 6"/>
          <p:cNvSpPr>
            <a:spLocks noGrp="1"/>
          </p:cNvSpPr>
          <p:nvPr>
            <p:ph type="sldNum" sz="quarter" idx="12"/>
          </p:nvPr>
        </p:nvSpPr>
        <p:spPr/>
        <p:txBody>
          <a:bodyPr/>
          <a:lstStyle/>
          <a:p>
            <a:fld id="{13EADD9E-9E5F-497C-A1FE-9878A2DA905F}" type="slidenum">
              <a:rPr lang="es-VE" smtClean="0"/>
              <a:t>‹Nº›</a:t>
            </a:fld>
            <a:endParaRPr lang="es-VE"/>
          </a:p>
        </p:txBody>
      </p:sp>
    </p:spTree>
    <p:extLst>
      <p:ext uri="{BB962C8B-B14F-4D97-AF65-F5344CB8AC3E}">
        <p14:creationId xmlns:p14="http://schemas.microsoft.com/office/powerpoint/2010/main" val="41340786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VE"/>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7" name="Marcador de fecha 6"/>
          <p:cNvSpPr>
            <a:spLocks noGrp="1"/>
          </p:cNvSpPr>
          <p:nvPr>
            <p:ph type="dt" sz="half" idx="10"/>
          </p:nvPr>
        </p:nvSpPr>
        <p:spPr/>
        <p:txBody>
          <a:bodyPr/>
          <a:lstStyle/>
          <a:p>
            <a:fld id="{A1550B9A-F986-4745-9410-F2DB295A1195}" type="datetimeFigureOut">
              <a:rPr lang="es-VE" smtClean="0"/>
              <a:t>6/3/2025</a:t>
            </a:fld>
            <a:endParaRPr lang="es-VE"/>
          </a:p>
        </p:txBody>
      </p:sp>
      <p:sp>
        <p:nvSpPr>
          <p:cNvPr id="8" name="Marcador de pie de página 7"/>
          <p:cNvSpPr>
            <a:spLocks noGrp="1"/>
          </p:cNvSpPr>
          <p:nvPr>
            <p:ph type="ftr" sz="quarter" idx="11"/>
          </p:nvPr>
        </p:nvSpPr>
        <p:spPr/>
        <p:txBody>
          <a:bodyPr/>
          <a:lstStyle/>
          <a:p>
            <a:endParaRPr lang="es-VE"/>
          </a:p>
        </p:txBody>
      </p:sp>
      <p:sp>
        <p:nvSpPr>
          <p:cNvPr id="9" name="Marcador de número de diapositiva 8"/>
          <p:cNvSpPr>
            <a:spLocks noGrp="1"/>
          </p:cNvSpPr>
          <p:nvPr>
            <p:ph type="sldNum" sz="quarter" idx="12"/>
          </p:nvPr>
        </p:nvSpPr>
        <p:spPr/>
        <p:txBody>
          <a:bodyPr/>
          <a:lstStyle/>
          <a:p>
            <a:fld id="{13EADD9E-9E5F-497C-A1FE-9878A2DA905F}" type="slidenum">
              <a:rPr lang="es-VE" smtClean="0"/>
              <a:t>‹Nº›</a:t>
            </a:fld>
            <a:endParaRPr lang="es-VE"/>
          </a:p>
        </p:txBody>
      </p:sp>
    </p:spTree>
    <p:extLst>
      <p:ext uri="{BB962C8B-B14F-4D97-AF65-F5344CB8AC3E}">
        <p14:creationId xmlns:p14="http://schemas.microsoft.com/office/powerpoint/2010/main" val="4052413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VE"/>
          </a:p>
        </p:txBody>
      </p:sp>
      <p:sp>
        <p:nvSpPr>
          <p:cNvPr id="3" name="Marcador de fecha 2"/>
          <p:cNvSpPr>
            <a:spLocks noGrp="1"/>
          </p:cNvSpPr>
          <p:nvPr>
            <p:ph type="dt" sz="half" idx="10"/>
          </p:nvPr>
        </p:nvSpPr>
        <p:spPr/>
        <p:txBody>
          <a:bodyPr/>
          <a:lstStyle/>
          <a:p>
            <a:fld id="{A1550B9A-F986-4745-9410-F2DB295A1195}" type="datetimeFigureOut">
              <a:rPr lang="es-VE" smtClean="0"/>
              <a:t>6/3/2025</a:t>
            </a:fld>
            <a:endParaRPr lang="es-VE"/>
          </a:p>
        </p:txBody>
      </p:sp>
      <p:sp>
        <p:nvSpPr>
          <p:cNvPr id="4" name="Marcador de pie de página 3"/>
          <p:cNvSpPr>
            <a:spLocks noGrp="1"/>
          </p:cNvSpPr>
          <p:nvPr>
            <p:ph type="ftr" sz="quarter" idx="11"/>
          </p:nvPr>
        </p:nvSpPr>
        <p:spPr/>
        <p:txBody>
          <a:bodyPr/>
          <a:lstStyle/>
          <a:p>
            <a:endParaRPr lang="es-VE"/>
          </a:p>
        </p:txBody>
      </p:sp>
      <p:sp>
        <p:nvSpPr>
          <p:cNvPr id="5" name="Marcador de número de diapositiva 4"/>
          <p:cNvSpPr>
            <a:spLocks noGrp="1"/>
          </p:cNvSpPr>
          <p:nvPr>
            <p:ph type="sldNum" sz="quarter" idx="12"/>
          </p:nvPr>
        </p:nvSpPr>
        <p:spPr/>
        <p:txBody>
          <a:bodyPr/>
          <a:lstStyle/>
          <a:p>
            <a:fld id="{13EADD9E-9E5F-497C-A1FE-9878A2DA905F}" type="slidenum">
              <a:rPr lang="es-VE" smtClean="0"/>
              <a:t>‹Nº›</a:t>
            </a:fld>
            <a:endParaRPr lang="es-VE"/>
          </a:p>
        </p:txBody>
      </p:sp>
    </p:spTree>
    <p:extLst>
      <p:ext uri="{BB962C8B-B14F-4D97-AF65-F5344CB8AC3E}">
        <p14:creationId xmlns:p14="http://schemas.microsoft.com/office/powerpoint/2010/main" val="1777699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A1550B9A-F986-4745-9410-F2DB295A1195}" type="datetimeFigureOut">
              <a:rPr lang="es-VE" smtClean="0"/>
              <a:t>6/3/2025</a:t>
            </a:fld>
            <a:endParaRPr lang="es-VE"/>
          </a:p>
        </p:txBody>
      </p:sp>
      <p:sp>
        <p:nvSpPr>
          <p:cNvPr id="3" name="Marcador de pie de página 2"/>
          <p:cNvSpPr>
            <a:spLocks noGrp="1"/>
          </p:cNvSpPr>
          <p:nvPr>
            <p:ph type="ftr" sz="quarter" idx="11"/>
          </p:nvPr>
        </p:nvSpPr>
        <p:spPr/>
        <p:txBody>
          <a:bodyPr/>
          <a:lstStyle/>
          <a:p>
            <a:endParaRPr lang="es-VE"/>
          </a:p>
        </p:txBody>
      </p:sp>
      <p:sp>
        <p:nvSpPr>
          <p:cNvPr id="4" name="Marcador de número de diapositiva 3"/>
          <p:cNvSpPr>
            <a:spLocks noGrp="1"/>
          </p:cNvSpPr>
          <p:nvPr>
            <p:ph type="sldNum" sz="quarter" idx="12"/>
          </p:nvPr>
        </p:nvSpPr>
        <p:spPr/>
        <p:txBody>
          <a:bodyPr/>
          <a:lstStyle/>
          <a:p>
            <a:fld id="{13EADD9E-9E5F-497C-A1FE-9878A2DA905F}" type="slidenum">
              <a:rPr lang="es-VE" smtClean="0"/>
              <a:t>‹Nº›</a:t>
            </a:fld>
            <a:endParaRPr lang="es-VE"/>
          </a:p>
        </p:txBody>
      </p:sp>
    </p:spTree>
    <p:extLst>
      <p:ext uri="{BB962C8B-B14F-4D97-AF65-F5344CB8AC3E}">
        <p14:creationId xmlns:p14="http://schemas.microsoft.com/office/powerpoint/2010/main" val="2336679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VE"/>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A1550B9A-F986-4745-9410-F2DB295A1195}" type="datetimeFigureOut">
              <a:rPr lang="es-VE" smtClean="0"/>
              <a:t>6/3/2025</a:t>
            </a:fld>
            <a:endParaRPr lang="es-VE"/>
          </a:p>
        </p:txBody>
      </p:sp>
      <p:sp>
        <p:nvSpPr>
          <p:cNvPr id="6" name="Marcador de pie de página 5"/>
          <p:cNvSpPr>
            <a:spLocks noGrp="1"/>
          </p:cNvSpPr>
          <p:nvPr>
            <p:ph type="ftr" sz="quarter" idx="11"/>
          </p:nvPr>
        </p:nvSpPr>
        <p:spPr/>
        <p:txBody>
          <a:bodyPr/>
          <a:lstStyle/>
          <a:p>
            <a:endParaRPr lang="es-VE"/>
          </a:p>
        </p:txBody>
      </p:sp>
      <p:sp>
        <p:nvSpPr>
          <p:cNvPr id="7" name="Marcador de número de diapositiva 6"/>
          <p:cNvSpPr>
            <a:spLocks noGrp="1"/>
          </p:cNvSpPr>
          <p:nvPr>
            <p:ph type="sldNum" sz="quarter" idx="12"/>
          </p:nvPr>
        </p:nvSpPr>
        <p:spPr/>
        <p:txBody>
          <a:bodyPr/>
          <a:lstStyle/>
          <a:p>
            <a:fld id="{13EADD9E-9E5F-497C-A1FE-9878A2DA905F}" type="slidenum">
              <a:rPr lang="es-VE" smtClean="0"/>
              <a:t>‹Nº›</a:t>
            </a:fld>
            <a:endParaRPr lang="es-VE"/>
          </a:p>
        </p:txBody>
      </p:sp>
    </p:spTree>
    <p:extLst>
      <p:ext uri="{BB962C8B-B14F-4D97-AF65-F5344CB8AC3E}">
        <p14:creationId xmlns:p14="http://schemas.microsoft.com/office/powerpoint/2010/main" val="1853209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VE"/>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VE"/>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A1550B9A-F986-4745-9410-F2DB295A1195}" type="datetimeFigureOut">
              <a:rPr lang="es-VE" smtClean="0"/>
              <a:t>6/3/2025</a:t>
            </a:fld>
            <a:endParaRPr lang="es-VE"/>
          </a:p>
        </p:txBody>
      </p:sp>
      <p:sp>
        <p:nvSpPr>
          <p:cNvPr id="6" name="Marcador de pie de página 5"/>
          <p:cNvSpPr>
            <a:spLocks noGrp="1"/>
          </p:cNvSpPr>
          <p:nvPr>
            <p:ph type="ftr" sz="quarter" idx="11"/>
          </p:nvPr>
        </p:nvSpPr>
        <p:spPr/>
        <p:txBody>
          <a:bodyPr/>
          <a:lstStyle/>
          <a:p>
            <a:endParaRPr lang="es-VE"/>
          </a:p>
        </p:txBody>
      </p:sp>
      <p:sp>
        <p:nvSpPr>
          <p:cNvPr id="7" name="Marcador de número de diapositiva 6"/>
          <p:cNvSpPr>
            <a:spLocks noGrp="1"/>
          </p:cNvSpPr>
          <p:nvPr>
            <p:ph type="sldNum" sz="quarter" idx="12"/>
          </p:nvPr>
        </p:nvSpPr>
        <p:spPr/>
        <p:txBody>
          <a:bodyPr/>
          <a:lstStyle/>
          <a:p>
            <a:fld id="{13EADD9E-9E5F-497C-A1FE-9878A2DA905F}" type="slidenum">
              <a:rPr lang="es-VE" smtClean="0"/>
              <a:t>‹Nº›</a:t>
            </a:fld>
            <a:endParaRPr lang="es-VE"/>
          </a:p>
        </p:txBody>
      </p:sp>
    </p:spTree>
    <p:extLst>
      <p:ext uri="{BB962C8B-B14F-4D97-AF65-F5344CB8AC3E}">
        <p14:creationId xmlns:p14="http://schemas.microsoft.com/office/powerpoint/2010/main" val="3103096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VE"/>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550B9A-F986-4745-9410-F2DB295A1195}" type="datetimeFigureOut">
              <a:rPr lang="es-VE" smtClean="0"/>
              <a:t>6/3/2025</a:t>
            </a:fld>
            <a:endParaRPr lang="es-VE"/>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VE"/>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EADD9E-9E5F-497C-A1FE-9878A2DA905F}" type="slidenum">
              <a:rPr lang="es-VE" smtClean="0"/>
              <a:t>‹Nº›</a:t>
            </a:fld>
            <a:endParaRPr lang="es-VE"/>
          </a:p>
        </p:txBody>
      </p:sp>
    </p:spTree>
    <p:extLst>
      <p:ext uri="{BB962C8B-B14F-4D97-AF65-F5344CB8AC3E}">
        <p14:creationId xmlns:p14="http://schemas.microsoft.com/office/powerpoint/2010/main" val="35466475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946400" y="2997200"/>
            <a:ext cx="5867400" cy="1323439"/>
          </a:xfrm>
          <a:prstGeom prst="rect">
            <a:avLst/>
          </a:prstGeom>
          <a:noFill/>
        </p:spPr>
        <p:txBody>
          <a:bodyPr wrap="square" rtlCol="0">
            <a:spAutoFit/>
          </a:bodyPr>
          <a:lstStyle/>
          <a:p>
            <a:pPr algn="ctr"/>
            <a:r>
              <a:rPr lang="es-VE" sz="4000" b="1" dirty="0" smtClean="0"/>
              <a:t>GUÁRICO </a:t>
            </a:r>
            <a:r>
              <a:rPr lang="es-VE" sz="4000" b="1" dirty="0" smtClean="0"/>
              <a:t>STATE </a:t>
            </a:r>
          </a:p>
          <a:p>
            <a:pPr algn="ctr"/>
            <a:r>
              <a:rPr lang="es-VE" sz="4000" b="1" dirty="0" smtClean="0"/>
              <a:t>VENEZUELA</a:t>
            </a:r>
            <a:endParaRPr lang="es-VE" sz="4000" b="1" dirty="0"/>
          </a:p>
        </p:txBody>
      </p:sp>
      <p:sp>
        <p:nvSpPr>
          <p:cNvPr id="5" name="CuadroTexto 1"/>
          <p:cNvSpPr txBox="1"/>
          <p:nvPr/>
        </p:nvSpPr>
        <p:spPr>
          <a:xfrm>
            <a:off x="8813800" y="330200"/>
            <a:ext cx="3060700" cy="369332"/>
          </a:xfrm>
          <a:prstGeom prst="rect">
            <a:avLst/>
          </a:prstGeom>
          <a:noFill/>
        </p:spPr>
        <p:txBody>
          <a:bodyPr wrap="square" rtlCol="0">
            <a:spAutoFit/>
          </a:bodyPr>
          <a:lstStyle/>
          <a:p>
            <a:pPr algn="ctr"/>
            <a:r>
              <a:rPr lang="es-VE" b="1" dirty="0" smtClean="0"/>
              <a:t>GLG-VENEZUELA </a:t>
            </a:r>
            <a:r>
              <a:rPr lang="es-VE" dirty="0" smtClean="0"/>
              <a:t> </a:t>
            </a:r>
            <a:endParaRPr lang="es-VE" dirty="0"/>
          </a:p>
        </p:txBody>
      </p:sp>
      <p:pic>
        <p:nvPicPr>
          <p:cNvPr id="6" name="Imagen 2"/>
          <p:cNvPicPr>
            <a:picLocks noChangeAspect="1"/>
          </p:cNvPicPr>
          <p:nvPr/>
        </p:nvPicPr>
        <p:blipFill>
          <a:blip r:embed="rId2"/>
          <a:stretch>
            <a:fillRect/>
          </a:stretch>
        </p:blipFill>
        <p:spPr>
          <a:xfrm>
            <a:off x="9944100" y="699532"/>
            <a:ext cx="725487" cy="733459"/>
          </a:xfrm>
          <a:prstGeom prst="rect">
            <a:avLst/>
          </a:prstGeom>
        </p:spPr>
      </p:pic>
    </p:spTree>
    <p:extLst>
      <p:ext uri="{BB962C8B-B14F-4D97-AF65-F5344CB8AC3E}">
        <p14:creationId xmlns:p14="http://schemas.microsoft.com/office/powerpoint/2010/main" val="4083619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
          <p:cNvSpPr/>
          <p:nvPr/>
        </p:nvSpPr>
        <p:spPr>
          <a:xfrm>
            <a:off x="0" y="0"/>
            <a:ext cx="12192000" cy="2677656"/>
          </a:xfrm>
          <a:prstGeom prst="rect">
            <a:avLst/>
          </a:prstGeom>
        </p:spPr>
        <p:txBody>
          <a:bodyPr wrap="square">
            <a:spAutoFit/>
          </a:bodyPr>
          <a:lstStyle/>
          <a:p>
            <a:pPr algn="just"/>
            <a:r>
              <a:rPr lang="es-VE" sz="1400" b="1" dirty="0" err="1" smtClean="0"/>
              <a:t>Description</a:t>
            </a:r>
            <a:r>
              <a:rPr lang="es-VE" sz="1400" b="1" dirty="0" smtClean="0"/>
              <a:t>: </a:t>
            </a:r>
            <a:r>
              <a:rPr lang="en-US" sz="1400" dirty="0"/>
              <a:t>The State of Guárico, located in the heart of Venezuela, extends over an area of approximately 64,986 km², making it one of the largest states in the country. Its population, according to recent estimates, is around 746,000 inhabitants. Geographically, Guárico is characterized by its vast plains, which form part of the Central Plains, offering a landscape dominated by extensive savannahs. </a:t>
            </a:r>
            <a:r>
              <a:rPr lang="es-VE" sz="1400" dirty="0" smtClean="0"/>
              <a:t>. </a:t>
            </a:r>
            <a:r>
              <a:rPr lang="es-VE" sz="1400" dirty="0" err="1" smtClean="0"/>
              <a:t>The</a:t>
            </a:r>
            <a:r>
              <a:rPr lang="es-VE" sz="1400" dirty="0" smtClean="0"/>
              <a:t> </a:t>
            </a:r>
            <a:r>
              <a:rPr lang="es-VE" sz="1400" dirty="0" err="1" smtClean="0"/>
              <a:t>economy</a:t>
            </a:r>
            <a:r>
              <a:rPr lang="es-VE" sz="1400" dirty="0" smtClean="0"/>
              <a:t> of state </a:t>
            </a:r>
            <a:r>
              <a:rPr lang="es-VE" sz="1400" dirty="0" err="1" smtClean="0"/>
              <a:t>is</a:t>
            </a:r>
            <a:r>
              <a:rPr lang="es-VE" sz="1400" dirty="0" smtClean="0"/>
              <a:t> </a:t>
            </a:r>
            <a:r>
              <a:rPr lang="es-VE" sz="1400" dirty="0" err="1" smtClean="0"/>
              <a:t>characterized</a:t>
            </a:r>
            <a:r>
              <a:rPr lang="es-VE" sz="1400" dirty="0" smtClean="0"/>
              <a:t> </a:t>
            </a:r>
            <a:r>
              <a:rPr lang="es-VE" sz="1400" dirty="0" err="1" smtClean="0"/>
              <a:t>by</a:t>
            </a:r>
            <a:r>
              <a:rPr lang="es-VE" sz="1400" dirty="0" smtClean="0"/>
              <a:t> </a:t>
            </a:r>
            <a:r>
              <a:rPr lang="en-US" sz="1400" dirty="0"/>
              <a:t>cereal crops such as rice, corn and sorghum and livestock, as well as timber production.</a:t>
            </a:r>
            <a:r>
              <a:rPr lang="es-VE" sz="1400" dirty="0" smtClean="0"/>
              <a:t>.  </a:t>
            </a:r>
            <a:endParaRPr lang="es-VE" sz="1400" dirty="0" smtClean="0"/>
          </a:p>
          <a:p>
            <a:pPr algn="just"/>
            <a:endParaRPr lang="es-VE" sz="1400" dirty="0"/>
          </a:p>
          <a:p>
            <a:pPr algn="just"/>
            <a:r>
              <a:rPr lang="es-VE" sz="1400" b="1" dirty="0" smtClean="0"/>
              <a:t>Gaps: </a:t>
            </a:r>
            <a:r>
              <a:rPr lang="es-VE" sz="1400" dirty="0" smtClean="0"/>
              <a:t>Anzoátegui  </a:t>
            </a:r>
            <a:r>
              <a:rPr lang="es-VE" sz="1400" dirty="0" err="1" smtClean="0"/>
              <a:t>represent</a:t>
            </a:r>
            <a:r>
              <a:rPr lang="es-VE" sz="1400" dirty="0" smtClean="0"/>
              <a:t> a series of </a:t>
            </a:r>
            <a:r>
              <a:rPr lang="es-VE" sz="1400" dirty="0" err="1" smtClean="0"/>
              <a:t>demographic</a:t>
            </a:r>
            <a:r>
              <a:rPr lang="es-VE" sz="1400" dirty="0" smtClean="0"/>
              <a:t> </a:t>
            </a:r>
            <a:r>
              <a:rPr lang="es-VE" sz="1400" dirty="0" err="1" smtClean="0"/>
              <a:t>challenges</a:t>
            </a:r>
            <a:r>
              <a:rPr lang="es-VE" sz="1400" dirty="0" smtClean="0"/>
              <a:t>, </a:t>
            </a:r>
            <a:r>
              <a:rPr lang="es-VE" sz="1400" dirty="0" err="1" smtClean="0"/>
              <a:t>the</a:t>
            </a:r>
            <a:r>
              <a:rPr lang="es-VE" sz="1400" dirty="0" smtClean="0"/>
              <a:t> </a:t>
            </a:r>
            <a:r>
              <a:rPr lang="es-VE" sz="1400" dirty="0" err="1" smtClean="0"/>
              <a:t>disorderly</a:t>
            </a:r>
            <a:r>
              <a:rPr lang="es-VE" sz="1400" dirty="0" smtClean="0"/>
              <a:t> </a:t>
            </a:r>
            <a:r>
              <a:rPr lang="es-VE" sz="1400" dirty="0" err="1" smtClean="0"/>
              <a:t>growth</a:t>
            </a:r>
            <a:r>
              <a:rPr lang="es-VE" sz="1400" dirty="0" smtClean="0"/>
              <a:t> has </a:t>
            </a:r>
            <a:r>
              <a:rPr lang="es-VE" sz="1400" dirty="0" err="1" smtClean="0"/>
              <a:t>generated</a:t>
            </a:r>
            <a:r>
              <a:rPr lang="es-VE" sz="1400" dirty="0" smtClean="0"/>
              <a:t> </a:t>
            </a:r>
            <a:r>
              <a:rPr lang="es-VE" sz="1400" dirty="0" err="1" smtClean="0"/>
              <a:t>problems</a:t>
            </a:r>
            <a:r>
              <a:rPr lang="es-VE" sz="1400" dirty="0" smtClean="0"/>
              <a:t> to </a:t>
            </a:r>
            <a:r>
              <a:rPr lang="es-VE" sz="1400" dirty="0" err="1" smtClean="0"/>
              <a:t>basic</a:t>
            </a:r>
            <a:r>
              <a:rPr lang="es-VE" sz="1400" dirty="0" smtClean="0"/>
              <a:t> </a:t>
            </a:r>
            <a:r>
              <a:rPr lang="es-VE" sz="1400" dirty="0" err="1" smtClean="0"/>
              <a:t>services</a:t>
            </a:r>
            <a:r>
              <a:rPr lang="es-VE" sz="1400" dirty="0" smtClean="0"/>
              <a:t> </a:t>
            </a:r>
            <a:r>
              <a:rPr lang="es-VE" sz="1400" dirty="0" err="1" smtClean="0"/>
              <a:t>such</a:t>
            </a:r>
            <a:r>
              <a:rPr lang="es-VE" sz="1400" dirty="0" smtClean="0"/>
              <a:t> as </a:t>
            </a:r>
            <a:r>
              <a:rPr lang="es-VE" sz="1400" dirty="0" err="1" smtClean="0"/>
              <a:t>housing</a:t>
            </a:r>
            <a:r>
              <a:rPr lang="es-VE" sz="1400" dirty="0" smtClean="0"/>
              <a:t>, </a:t>
            </a:r>
            <a:r>
              <a:rPr lang="es-VE" sz="1400" dirty="0" err="1" smtClean="0"/>
              <a:t>education</a:t>
            </a:r>
            <a:r>
              <a:rPr lang="es-VE" sz="1400" dirty="0" smtClean="0"/>
              <a:t> and </a:t>
            </a:r>
            <a:r>
              <a:rPr lang="es-VE" sz="1400" dirty="0" err="1" smtClean="0"/>
              <a:t>health</a:t>
            </a:r>
            <a:r>
              <a:rPr lang="es-VE" sz="1400" dirty="0" smtClean="0"/>
              <a:t>. </a:t>
            </a:r>
            <a:r>
              <a:rPr lang="es-VE" sz="1400" dirty="0" err="1" smtClean="0"/>
              <a:t>Eviromental</a:t>
            </a:r>
            <a:r>
              <a:rPr lang="es-VE" sz="1400" dirty="0" smtClean="0"/>
              <a:t> </a:t>
            </a:r>
            <a:r>
              <a:rPr lang="es-VE" sz="1400" dirty="0" err="1" smtClean="0"/>
              <a:t>pollution</a:t>
            </a:r>
            <a:r>
              <a:rPr lang="es-VE" sz="1400" dirty="0" smtClean="0"/>
              <a:t>, a </a:t>
            </a:r>
            <a:r>
              <a:rPr lang="es-VE" sz="1400" dirty="0" err="1" smtClean="0"/>
              <a:t>product</a:t>
            </a:r>
            <a:r>
              <a:rPr lang="es-VE" sz="1400" dirty="0" smtClean="0"/>
              <a:t> of </a:t>
            </a:r>
            <a:r>
              <a:rPr lang="es-VE" sz="1400" dirty="0" err="1" smtClean="0"/>
              <a:t>oil</a:t>
            </a:r>
            <a:r>
              <a:rPr lang="es-VE" sz="1400" dirty="0" smtClean="0"/>
              <a:t> </a:t>
            </a:r>
            <a:r>
              <a:rPr lang="es-VE" sz="1400" dirty="0" err="1" smtClean="0"/>
              <a:t>activity</a:t>
            </a:r>
            <a:r>
              <a:rPr lang="es-VE" sz="1400" dirty="0" smtClean="0"/>
              <a:t> and </a:t>
            </a:r>
            <a:r>
              <a:rPr lang="es-VE" sz="1400" dirty="0" err="1" smtClean="0"/>
              <a:t>urban</a:t>
            </a:r>
            <a:r>
              <a:rPr lang="es-VE" sz="1400" dirty="0" smtClean="0"/>
              <a:t> </a:t>
            </a:r>
            <a:r>
              <a:rPr lang="es-VE" sz="1400" dirty="0" err="1" smtClean="0"/>
              <a:t>expansion</a:t>
            </a:r>
            <a:r>
              <a:rPr lang="es-VE" sz="1400" dirty="0" smtClean="0"/>
              <a:t>, </a:t>
            </a:r>
            <a:r>
              <a:rPr lang="es-VE" sz="1400" dirty="0" err="1" smtClean="0"/>
              <a:t>also</a:t>
            </a:r>
            <a:r>
              <a:rPr lang="es-VE" sz="1400" dirty="0" smtClean="0"/>
              <a:t> </a:t>
            </a:r>
            <a:r>
              <a:rPr lang="es-VE" sz="1400" dirty="0" err="1" smtClean="0"/>
              <a:t>represents</a:t>
            </a:r>
            <a:r>
              <a:rPr lang="es-VE" sz="1400" dirty="0" smtClean="0"/>
              <a:t> a </a:t>
            </a:r>
            <a:r>
              <a:rPr lang="es-VE" sz="1400" dirty="0" err="1" smtClean="0"/>
              <a:t>significant</a:t>
            </a:r>
            <a:r>
              <a:rPr lang="es-VE" sz="1400" dirty="0" smtClean="0"/>
              <a:t> </a:t>
            </a:r>
            <a:r>
              <a:rPr lang="es-VE" sz="1400" dirty="0" err="1" smtClean="0"/>
              <a:t>challenge</a:t>
            </a:r>
            <a:r>
              <a:rPr lang="es-VE" sz="1400" dirty="0" smtClean="0"/>
              <a:t>. </a:t>
            </a:r>
            <a:endParaRPr lang="es-VE" sz="1400" dirty="0"/>
          </a:p>
          <a:p>
            <a:pPr algn="just"/>
            <a:endParaRPr lang="es-VE" sz="1400" dirty="0"/>
          </a:p>
          <a:p>
            <a:pPr algn="just"/>
            <a:r>
              <a:rPr lang="es-VE" sz="1400" b="1" dirty="0" err="1" smtClean="0"/>
              <a:t>Arguments</a:t>
            </a:r>
            <a:r>
              <a:rPr lang="es-VE" sz="1400" b="1" dirty="0" smtClean="0"/>
              <a:t>: </a:t>
            </a:r>
            <a:r>
              <a:rPr lang="es-VE" sz="1400" dirty="0" err="1" smtClean="0"/>
              <a:t>Research</a:t>
            </a:r>
            <a:r>
              <a:rPr lang="es-VE" sz="1400" dirty="0" smtClean="0"/>
              <a:t> in </a:t>
            </a:r>
            <a:r>
              <a:rPr lang="es-VE" sz="1400" dirty="0" err="1" smtClean="0"/>
              <a:t>Venezuelan</a:t>
            </a:r>
            <a:r>
              <a:rPr lang="es-VE" sz="1400" dirty="0" smtClean="0"/>
              <a:t> </a:t>
            </a:r>
            <a:r>
              <a:rPr lang="es-VE" sz="1400" dirty="0" err="1" smtClean="0"/>
              <a:t>laws</a:t>
            </a:r>
            <a:r>
              <a:rPr lang="es-VE" sz="1400" dirty="0" smtClean="0"/>
              <a:t> </a:t>
            </a:r>
            <a:r>
              <a:rPr lang="es-VE" sz="1400" dirty="0" err="1" smtClean="0"/>
              <a:t>like</a:t>
            </a:r>
            <a:r>
              <a:rPr lang="es-VE" sz="1400" dirty="0" smtClean="0"/>
              <a:t> </a:t>
            </a:r>
            <a:r>
              <a:rPr lang="es-VE" sz="1400" dirty="0" err="1" smtClean="0"/>
              <a:t>The</a:t>
            </a:r>
            <a:r>
              <a:rPr lang="es-VE" sz="1400" dirty="0" smtClean="0"/>
              <a:t> </a:t>
            </a:r>
            <a:r>
              <a:rPr lang="es-VE" sz="1400" dirty="0" err="1" smtClean="0"/>
              <a:t>Constitution</a:t>
            </a:r>
            <a:r>
              <a:rPr lang="es-VE" sz="1400" dirty="0" smtClean="0"/>
              <a:t>, </a:t>
            </a:r>
            <a:r>
              <a:rPr lang="es-VE" sz="1400" dirty="0" err="1" smtClean="0"/>
              <a:t>environmental</a:t>
            </a:r>
            <a:r>
              <a:rPr lang="es-VE" sz="1400" dirty="0" smtClean="0"/>
              <a:t>, animal, </a:t>
            </a:r>
            <a:r>
              <a:rPr lang="es-VE" sz="1400" dirty="0" err="1" smtClean="0"/>
              <a:t>plant</a:t>
            </a:r>
            <a:r>
              <a:rPr lang="es-VE" sz="1400" dirty="0" smtClean="0"/>
              <a:t>, </a:t>
            </a:r>
            <a:r>
              <a:rPr lang="es-VE" sz="1400" dirty="0" err="1" smtClean="0"/>
              <a:t>ocean</a:t>
            </a:r>
            <a:r>
              <a:rPr lang="es-VE" sz="1400" dirty="0" smtClean="0"/>
              <a:t>, </a:t>
            </a:r>
            <a:r>
              <a:rPr lang="es-VE" sz="1400" dirty="0" err="1" smtClean="0"/>
              <a:t>industry</a:t>
            </a:r>
            <a:r>
              <a:rPr lang="es-VE" sz="1400" dirty="0" smtClean="0"/>
              <a:t>, </a:t>
            </a:r>
            <a:r>
              <a:rPr lang="es-VE" sz="1400" dirty="0" err="1" smtClean="0"/>
              <a:t>agriculture</a:t>
            </a:r>
            <a:r>
              <a:rPr lang="es-VE" sz="1400" dirty="0" smtClean="0"/>
              <a:t>, </a:t>
            </a:r>
            <a:r>
              <a:rPr lang="es-VE" sz="1400" dirty="0" err="1" smtClean="0"/>
              <a:t>settlement</a:t>
            </a:r>
            <a:r>
              <a:rPr lang="es-VE" sz="1400" dirty="0" smtClean="0"/>
              <a:t>, </a:t>
            </a:r>
            <a:r>
              <a:rPr lang="es-VE" sz="1400" dirty="0" err="1" smtClean="0"/>
              <a:t>water</a:t>
            </a:r>
            <a:r>
              <a:rPr lang="es-VE" sz="1400" dirty="0" smtClean="0"/>
              <a:t> and </a:t>
            </a:r>
            <a:r>
              <a:rPr lang="es-VE" sz="1400" dirty="0" err="1" smtClean="0"/>
              <a:t>forest</a:t>
            </a:r>
            <a:r>
              <a:rPr lang="es-VE" sz="1400" dirty="0" smtClean="0"/>
              <a:t>, Venezuela </a:t>
            </a:r>
            <a:r>
              <a:rPr lang="es-VE" sz="1400" dirty="0" err="1" smtClean="0"/>
              <a:t>census</a:t>
            </a:r>
            <a:r>
              <a:rPr lang="es-VE" sz="1400" dirty="0" smtClean="0"/>
              <a:t>. </a:t>
            </a:r>
            <a:r>
              <a:rPr lang="es-VE" sz="1400" dirty="0" err="1" smtClean="0"/>
              <a:t>Also</a:t>
            </a:r>
            <a:r>
              <a:rPr lang="es-VE" sz="1400" dirty="0" smtClean="0"/>
              <a:t> in IA </a:t>
            </a:r>
            <a:r>
              <a:rPr lang="es-VE" sz="1400" dirty="0" err="1" smtClean="0"/>
              <a:t>like</a:t>
            </a:r>
            <a:r>
              <a:rPr lang="es-VE" sz="1400" dirty="0" smtClean="0"/>
              <a:t> </a:t>
            </a:r>
            <a:r>
              <a:rPr lang="es-VE" sz="1400" dirty="0" err="1" smtClean="0"/>
              <a:t>Gemini</a:t>
            </a:r>
            <a:r>
              <a:rPr lang="es-VE" sz="1400" dirty="0"/>
              <a:t> </a:t>
            </a:r>
            <a:r>
              <a:rPr lang="es-VE" sz="1400" dirty="0" smtClean="0"/>
              <a:t>and </a:t>
            </a:r>
            <a:r>
              <a:rPr lang="es-VE" sz="1400" dirty="0" err="1" smtClean="0"/>
              <a:t>especifics</a:t>
            </a:r>
            <a:r>
              <a:rPr lang="es-VE" sz="1400" dirty="0" smtClean="0"/>
              <a:t> </a:t>
            </a:r>
            <a:r>
              <a:rPr lang="es-VE" sz="1400" dirty="0" err="1" smtClean="0"/>
              <a:t>research</a:t>
            </a:r>
            <a:r>
              <a:rPr lang="es-VE" sz="1400" dirty="0" smtClean="0"/>
              <a:t> </a:t>
            </a:r>
            <a:r>
              <a:rPr lang="es-VE" sz="1400" dirty="0" err="1" smtClean="0"/>
              <a:t>paper</a:t>
            </a:r>
            <a:r>
              <a:rPr lang="es-VE" sz="1400" dirty="0" smtClean="0"/>
              <a:t> </a:t>
            </a:r>
            <a:r>
              <a:rPr lang="es-VE" sz="1400" dirty="0" err="1" smtClean="0"/>
              <a:t>by</a:t>
            </a:r>
            <a:r>
              <a:rPr lang="es-VE" sz="1400" dirty="0" smtClean="0"/>
              <a:t> </a:t>
            </a:r>
            <a:r>
              <a:rPr lang="es-VE" sz="1400" dirty="0" err="1"/>
              <a:t>a</a:t>
            </a:r>
            <a:r>
              <a:rPr lang="es-VE" sz="1400" dirty="0" err="1" smtClean="0"/>
              <a:t>rea</a:t>
            </a:r>
            <a:r>
              <a:rPr lang="es-VE" sz="1400" dirty="0" smtClean="0"/>
              <a:t> of </a:t>
            </a:r>
            <a:r>
              <a:rPr lang="es-VE" sz="1400" dirty="0" err="1" smtClean="0"/>
              <a:t>interest</a:t>
            </a:r>
            <a:endParaRPr lang="es-VE" sz="1400" dirty="0" smtClean="0"/>
          </a:p>
          <a:p>
            <a:pPr algn="just"/>
            <a:endParaRPr lang="es-VE" sz="1400" dirty="0"/>
          </a:p>
          <a:p>
            <a:pPr algn="just"/>
            <a:r>
              <a:rPr lang="es-VE" sz="1400" dirty="0" err="1" smtClean="0"/>
              <a:t>Some</a:t>
            </a:r>
            <a:r>
              <a:rPr lang="es-VE" sz="1400" dirty="0" smtClean="0"/>
              <a:t> ARGCIS-ESRI </a:t>
            </a:r>
            <a:r>
              <a:rPr lang="es-VE" sz="1400" dirty="0" err="1" smtClean="0"/>
              <a:t>satellitate</a:t>
            </a:r>
            <a:r>
              <a:rPr lang="es-VE" sz="1400" dirty="0" smtClean="0"/>
              <a:t> </a:t>
            </a:r>
            <a:r>
              <a:rPr lang="es-VE" sz="1400" dirty="0" err="1" smtClean="0"/>
              <a:t>images</a:t>
            </a:r>
            <a:r>
              <a:rPr lang="es-VE" sz="1400" dirty="0" smtClean="0"/>
              <a:t> 2050 change </a:t>
            </a:r>
            <a:r>
              <a:rPr lang="es-VE" sz="1400" dirty="0" err="1" smtClean="0"/>
              <a:t>with</a:t>
            </a:r>
            <a:r>
              <a:rPr lang="es-VE" sz="1400" dirty="0" smtClean="0"/>
              <a:t> SSP3-7.0, </a:t>
            </a:r>
            <a:r>
              <a:rPr lang="es-VE" sz="1400" b="1" dirty="0" smtClean="0"/>
              <a:t>principal </a:t>
            </a:r>
            <a:r>
              <a:rPr lang="es-VE" sz="1400" b="1" dirty="0" err="1" smtClean="0"/>
              <a:t>changes</a:t>
            </a:r>
            <a:r>
              <a:rPr lang="es-VE" sz="1400" b="1" dirty="0" smtClean="0"/>
              <a:t> </a:t>
            </a:r>
            <a:r>
              <a:rPr lang="es-VE" sz="1400" dirty="0" err="1" smtClean="0"/>
              <a:t>aridity</a:t>
            </a:r>
            <a:r>
              <a:rPr lang="es-VE" sz="1400" dirty="0" smtClean="0"/>
              <a:t> </a:t>
            </a:r>
            <a:r>
              <a:rPr lang="es-VE" sz="1400" dirty="0" err="1" smtClean="0"/>
              <a:t>only</a:t>
            </a:r>
            <a:r>
              <a:rPr lang="es-VE" sz="1400" dirty="0" smtClean="0"/>
              <a:t>  and </a:t>
            </a:r>
            <a:r>
              <a:rPr lang="es-VE" sz="1400" dirty="0" err="1" smtClean="0"/>
              <a:t>land</a:t>
            </a:r>
            <a:r>
              <a:rPr lang="es-VE" sz="1400" dirty="0" smtClean="0"/>
              <a:t> </a:t>
            </a:r>
            <a:r>
              <a:rPr lang="es-VE" sz="1400" dirty="0" err="1" smtClean="0"/>
              <a:t>cover</a:t>
            </a:r>
            <a:r>
              <a:rPr lang="es-VE" sz="1400" dirty="0" smtClean="0"/>
              <a:t> </a:t>
            </a:r>
            <a:r>
              <a:rPr lang="es-VE" sz="1400" dirty="0" err="1" smtClean="0"/>
              <a:t>only</a:t>
            </a:r>
            <a:r>
              <a:rPr lang="es-VE" sz="1400" dirty="0" smtClean="0"/>
              <a:t>   </a:t>
            </a:r>
            <a:endParaRPr lang="es-VE" sz="1400"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5000" t="14962" r="12123" b="23496"/>
          <a:stretch/>
        </p:blipFill>
        <p:spPr bwMode="auto">
          <a:xfrm>
            <a:off x="9730597" y="4664775"/>
            <a:ext cx="2461404" cy="2230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p:cNvPicPr/>
          <p:nvPr/>
        </p:nvPicPr>
        <p:blipFill rotWithShape="1">
          <a:blip r:embed="rId3"/>
          <a:srcRect l="31123" t="27768" r="30195" b="35821"/>
          <a:stretch/>
        </p:blipFill>
        <p:spPr bwMode="auto">
          <a:xfrm>
            <a:off x="8954996" y="2257950"/>
            <a:ext cx="3237004" cy="2272507"/>
          </a:xfrm>
          <a:prstGeom prst="rect">
            <a:avLst/>
          </a:prstGeom>
          <a:ln>
            <a:noFill/>
          </a:ln>
          <a:extLst>
            <a:ext uri="{53640926-AAD7-44D8-BBD7-CCE9431645EC}">
              <a14:shadowObscured xmlns:a14="http://schemas.microsoft.com/office/drawing/2010/main"/>
            </a:ext>
          </a:extLst>
        </p:spPr>
      </p:pic>
      <p:pic>
        <p:nvPicPr>
          <p:cNvPr id="7" name="6 Imagen"/>
          <p:cNvPicPr/>
          <p:nvPr/>
        </p:nvPicPr>
        <p:blipFill rotWithShape="1">
          <a:blip r:embed="rId4"/>
          <a:srcRect l="23591" t="25690" r="32235" b="42059"/>
          <a:stretch/>
        </p:blipFill>
        <p:spPr bwMode="auto">
          <a:xfrm>
            <a:off x="0" y="2895581"/>
            <a:ext cx="3957717" cy="2482047"/>
          </a:xfrm>
          <a:prstGeom prst="rect">
            <a:avLst/>
          </a:prstGeom>
          <a:ln>
            <a:noFill/>
          </a:ln>
          <a:extLst>
            <a:ext uri="{53640926-AAD7-44D8-BBD7-CCE9431645EC}">
              <a14:shadowObscured xmlns:a14="http://schemas.microsoft.com/office/drawing/2010/main"/>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458" y="4798327"/>
            <a:ext cx="2725737" cy="196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rotWithShape="1">
          <a:blip r:embed="rId6">
            <a:extLst>
              <a:ext uri="{28A0092B-C50C-407E-A947-70E740481C1C}">
                <a14:useLocalDpi xmlns:a14="http://schemas.microsoft.com/office/drawing/2010/main" val="0"/>
              </a:ext>
            </a:extLst>
          </a:blip>
          <a:srcRect t="19634" b="17217"/>
          <a:stretch/>
        </p:blipFill>
        <p:spPr bwMode="auto">
          <a:xfrm>
            <a:off x="3234820" y="3599834"/>
            <a:ext cx="5997931" cy="3030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34104" t="18927" r="7170" b="17040"/>
          <a:stretch/>
        </p:blipFill>
        <p:spPr bwMode="auto">
          <a:xfrm>
            <a:off x="3957717" y="2786522"/>
            <a:ext cx="1339970" cy="1168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352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4083927547"/>
              </p:ext>
            </p:extLst>
          </p:nvPr>
        </p:nvGraphicFramePr>
        <p:xfrm>
          <a:off x="1020433" y="1155938"/>
          <a:ext cx="10265434" cy="5272595"/>
        </p:xfrm>
        <a:graphic>
          <a:graphicData uri="http://schemas.openxmlformats.org/drawingml/2006/table">
            <a:tbl>
              <a:tblPr firstRow="1" bandRow="1">
                <a:tableStyleId>{284E427A-3D55-4303-BF80-6455036E1DE7}</a:tableStyleId>
              </a:tblPr>
              <a:tblGrid>
                <a:gridCol w="1341447"/>
                <a:gridCol w="1649982"/>
                <a:gridCol w="1408522"/>
                <a:gridCol w="2106075"/>
                <a:gridCol w="1878028"/>
                <a:gridCol w="1881380"/>
              </a:tblGrid>
              <a:tr h="329100">
                <a:tc rowSpan="2" gridSpan="2">
                  <a:txBody>
                    <a:bodyPr/>
                    <a:lstStyle/>
                    <a:p>
                      <a:pPr algn="ctr" rtl="0" fontAlgn="ctr"/>
                      <a:r>
                        <a:rPr lang="en-US" sz="1400" u="none" strike="noStrike" dirty="0">
                          <a:effectLst/>
                        </a:rPr>
                        <a:t>State and city of state selection</a:t>
                      </a:r>
                      <a:endParaRPr lang="en-US" sz="1400" b="1" i="0" u="none" strike="noStrike" dirty="0">
                        <a:solidFill>
                          <a:srgbClr val="FFFFFF"/>
                        </a:solidFill>
                        <a:effectLst/>
                        <a:latin typeface="Calibri"/>
                      </a:endParaRPr>
                    </a:p>
                  </a:txBody>
                  <a:tcPr marL="5744" marR="5744" marT="5744" marB="0" anchor="ctr"/>
                </a:tc>
                <a:tc rowSpan="2" hMerge="1">
                  <a:txBody>
                    <a:bodyPr/>
                    <a:lstStyle/>
                    <a:p>
                      <a:endParaRPr lang="es-VE"/>
                    </a:p>
                  </a:txBody>
                  <a:tcPr/>
                </a:tc>
                <a:tc rowSpan="2" gridSpan="2">
                  <a:txBody>
                    <a:bodyPr/>
                    <a:lstStyle/>
                    <a:p>
                      <a:pPr algn="ctr" rtl="0" fontAlgn="ctr"/>
                      <a:r>
                        <a:rPr lang="en-US" sz="1400" u="none" strike="noStrike">
                          <a:effectLst/>
                        </a:rPr>
                        <a:t>Project Selection and codification in Gantt Chart</a:t>
                      </a:r>
                      <a:endParaRPr lang="en-US" sz="1400" b="1" i="0" u="none" strike="noStrike">
                        <a:solidFill>
                          <a:srgbClr val="FFFFFF"/>
                        </a:solidFill>
                        <a:effectLst/>
                        <a:latin typeface="Calibri"/>
                      </a:endParaRPr>
                    </a:p>
                  </a:txBody>
                  <a:tcPr marL="5744" marR="5744" marT="5744" marB="0" anchor="ctr"/>
                </a:tc>
                <a:tc rowSpan="2" hMerge="1">
                  <a:txBody>
                    <a:bodyPr/>
                    <a:lstStyle/>
                    <a:p>
                      <a:endParaRPr lang="es-VE"/>
                    </a:p>
                  </a:txBody>
                  <a:tcPr/>
                </a:tc>
                <a:tc>
                  <a:txBody>
                    <a:bodyPr/>
                    <a:lstStyle/>
                    <a:p>
                      <a:pPr algn="ctr" rtl="0" fontAlgn="ctr"/>
                      <a:r>
                        <a:rPr lang="es-VE" sz="1400" u="none" strike="noStrike">
                          <a:effectLst/>
                        </a:rPr>
                        <a:t>Project Cost</a:t>
                      </a:r>
                      <a:endParaRPr lang="es-VE" sz="1400" b="1" i="0" u="none" strike="noStrike">
                        <a:solidFill>
                          <a:srgbClr val="FFFFFF"/>
                        </a:solidFill>
                        <a:effectLst/>
                        <a:latin typeface="Calibri"/>
                      </a:endParaRPr>
                    </a:p>
                  </a:txBody>
                  <a:tcPr marL="5744" marR="5744" marT="5744" marB="0" anchor="ctr"/>
                </a:tc>
                <a:tc>
                  <a:txBody>
                    <a:bodyPr/>
                    <a:lstStyle/>
                    <a:p>
                      <a:pPr algn="ctr" rtl="0" fontAlgn="ctr"/>
                      <a:r>
                        <a:rPr lang="es-VE" sz="1400" u="none" strike="noStrike">
                          <a:effectLst/>
                        </a:rPr>
                        <a:t>Total Utility</a:t>
                      </a:r>
                      <a:endParaRPr lang="es-VE" sz="1400" b="1" i="0" u="none" strike="noStrike">
                        <a:solidFill>
                          <a:srgbClr val="FFFFFF"/>
                        </a:solidFill>
                        <a:effectLst/>
                        <a:latin typeface="Calibri"/>
                      </a:endParaRPr>
                    </a:p>
                  </a:txBody>
                  <a:tcPr marL="5744" marR="5744" marT="5744" marB="0" anchor="ctr"/>
                </a:tc>
              </a:tr>
              <a:tr h="388337">
                <a:tc gridSpan="2" vMerge="1">
                  <a:txBody>
                    <a:bodyPr/>
                    <a:lstStyle/>
                    <a:p>
                      <a:endParaRPr lang="es-VE"/>
                    </a:p>
                  </a:txBody>
                  <a:tcPr/>
                </a:tc>
                <a:tc hMerge="1" vMerge="1">
                  <a:txBody>
                    <a:bodyPr/>
                    <a:lstStyle/>
                    <a:p>
                      <a:endParaRPr lang="es-VE"/>
                    </a:p>
                  </a:txBody>
                  <a:tcPr/>
                </a:tc>
                <a:tc gridSpan="2" vMerge="1">
                  <a:txBody>
                    <a:bodyPr/>
                    <a:lstStyle/>
                    <a:p>
                      <a:endParaRPr lang="es-VE"/>
                    </a:p>
                  </a:txBody>
                  <a:tcPr/>
                </a:tc>
                <a:tc hMerge="1" vMerge="1">
                  <a:txBody>
                    <a:bodyPr/>
                    <a:lstStyle/>
                    <a:p>
                      <a:endParaRPr lang="es-VE"/>
                    </a:p>
                  </a:txBody>
                  <a:tcPr/>
                </a:tc>
                <a:tc>
                  <a:txBody>
                    <a:bodyPr/>
                    <a:lstStyle/>
                    <a:p>
                      <a:pPr algn="ctr" rtl="0" fontAlgn="ctr"/>
                      <a:r>
                        <a:rPr lang="es-VE" sz="1400" u="none" strike="noStrike">
                          <a:effectLst/>
                        </a:rPr>
                        <a:t>($/km2/year)</a:t>
                      </a:r>
                      <a:endParaRPr lang="es-VE" sz="1400" b="1" i="0" u="none" strike="noStrike">
                        <a:solidFill>
                          <a:srgbClr val="FFFFFF"/>
                        </a:solidFill>
                        <a:effectLst/>
                        <a:latin typeface="Calibri"/>
                      </a:endParaRPr>
                    </a:p>
                  </a:txBody>
                  <a:tcPr marL="5744" marR="5744" marT="5744" marB="0" anchor="ctr"/>
                </a:tc>
                <a:tc>
                  <a:txBody>
                    <a:bodyPr/>
                    <a:lstStyle/>
                    <a:p>
                      <a:pPr algn="ctr" rtl="0" fontAlgn="ctr"/>
                      <a:r>
                        <a:rPr lang="es-VE" sz="1400" u="none" strike="noStrike">
                          <a:effectLst/>
                        </a:rPr>
                        <a:t>(tons CO2e/$/km2/year)</a:t>
                      </a:r>
                      <a:endParaRPr lang="es-VE" sz="1400" b="1" i="0" u="none" strike="noStrike">
                        <a:solidFill>
                          <a:srgbClr val="FFFFFF"/>
                        </a:solidFill>
                        <a:effectLst/>
                        <a:latin typeface="Calibri"/>
                      </a:endParaRPr>
                    </a:p>
                  </a:txBody>
                  <a:tcPr marL="5744" marR="5744" marT="5744" marB="0" anchor="ctr"/>
                </a:tc>
              </a:tr>
              <a:tr h="776676">
                <a:tc>
                  <a:txBody>
                    <a:bodyPr/>
                    <a:lstStyle/>
                    <a:p>
                      <a:pPr algn="ctr" rtl="0" fontAlgn="ctr"/>
                      <a:r>
                        <a:rPr lang="es-VE" sz="1400" u="none" strike="noStrike">
                          <a:effectLst/>
                        </a:rPr>
                        <a:t>1-Guarico</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San Juan de lo Morros, hidro Paéz; embalse de Calabozo </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dirty="0">
                          <a:effectLst/>
                        </a:rPr>
                        <a:t>WAT_06</a:t>
                      </a:r>
                      <a:endParaRPr lang="es-VE" sz="1400" b="0" i="0" u="none" strike="noStrike" dirty="0">
                        <a:solidFill>
                          <a:srgbClr val="000000"/>
                        </a:solidFill>
                        <a:effectLst/>
                        <a:latin typeface="Calibri"/>
                      </a:endParaRPr>
                    </a:p>
                  </a:txBody>
                  <a:tcPr marL="5744" marR="5744" marT="5744" marB="0" anchor="ctr"/>
                </a:tc>
                <a:tc>
                  <a:txBody>
                    <a:bodyPr/>
                    <a:lstStyle/>
                    <a:p>
                      <a:pPr algn="l" rtl="0" fontAlgn="ctr"/>
                      <a:r>
                        <a:rPr lang="da-DK" sz="1400" u="none" strike="noStrike" dirty="0">
                          <a:effectLst/>
                        </a:rPr>
                        <a:t>Lake restoration, Enhance lake restoration </a:t>
                      </a:r>
                      <a:endParaRPr lang="da-DK" sz="1400" b="0" i="0" u="none" strike="noStrike" dirty="0">
                        <a:solidFill>
                          <a:srgbClr val="000000"/>
                        </a:solidFill>
                        <a:effectLst/>
                        <a:latin typeface="Calibri"/>
                      </a:endParaRPr>
                    </a:p>
                  </a:txBody>
                  <a:tcPr marL="5744" marR="5744" marT="5744" marB="0" anchor="ctr"/>
                </a:tc>
                <a:tc>
                  <a:txBody>
                    <a:bodyPr/>
                    <a:lstStyle/>
                    <a:p>
                      <a:pPr algn="ctr" rtl="0" fontAlgn="ctr"/>
                      <a:r>
                        <a:rPr lang="es-VE" sz="1400" u="none" strike="noStrike">
                          <a:effectLst/>
                        </a:rPr>
                        <a:t>13.000</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0,385</a:t>
                      </a:r>
                      <a:endParaRPr lang="es-VE" sz="1400" b="0" i="0" u="none" strike="noStrike">
                        <a:solidFill>
                          <a:srgbClr val="000000"/>
                        </a:solidFill>
                        <a:effectLst/>
                        <a:latin typeface="Calibri"/>
                      </a:endParaRPr>
                    </a:p>
                  </a:txBody>
                  <a:tcPr marL="5744" marR="5744" marT="5744" marB="0" anchor="ctr"/>
                </a:tc>
              </a:tr>
              <a:tr h="342263">
                <a:tc>
                  <a:txBody>
                    <a:bodyPr/>
                    <a:lstStyle/>
                    <a:p>
                      <a:pPr algn="ctr" rtl="0" fontAlgn="ctr"/>
                      <a:r>
                        <a:rPr lang="es-VE" sz="1400" u="none" strike="noStrike">
                          <a:effectLst/>
                        </a:rPr>
                        <a:t>2-Guarico</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San Juan de los Morros, San Carlos</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dirty="0">
                          <a:effectLst/>
                        </a:rPr>
                        <a:t>TRN_09</a:t>
                      </a:r>
                      <a:endParaRPr lang="es-VE" sz="1400" b="0" i="0" u="none" strike="noStrike" dirty="0">
                        <a:solidFill>
                          <a:srgbClr val="000000"/>
                        </a:solidFill>
                        <a:effectLst/>
                        <a:latin typeface="Calibri"/>
                      </a:endParaRPr>
                    </a:p>
                  </a:txBody>
                  <a:tcPr marL="5744" marR="5744" marT="5744" marB="0" anchor="ctr"/>
                </a:tc>
                <a:tc>
                  <a:txBody>
                    <a:bodyPr/>
                    <a:lstStyle/>
                    <a:p>
                      <a:pPr algn="l" rtl="0" fontAlgn="ctr"/>
                      <a:r>
                        <a:rPr lang="es-VE" sz="1400" u="none" strike="noStrike">
                          <a:effectLst/>
                        </a:rPr>
                        <a:t>Fossil fuel vehicles removal</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100.000</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0,4</a:t>
                      </a:r>
                      <a:endParaRPr lang="es-VE" sz="1400" b="0" i="0" u="none" strike="noStrike">
                        <a:solidFill>
                          <a:srgbClr val="000000"/>
                        </a:solidFill>
                        <a:effectLst/>
                        <a:latin typeface="Calibri"/>
                      </a:endParaRPr>
                    </a:p>
                  </a:txBody>
                  <a:tcPr marL="5744" marR="5744" marT="5744" marB="0" anchor="ctr"/>
                </a:tc>
              </a:tr>
              <a:tr h="335682">
                <a:tc>
                  <a:txBody>
                    <a:bodyPr/>
                    <a:lstStyle/>
                    <a:p>
                      <a:pPr algn="ctr" rtl="0" fontAlgn="ctr"/>
                      <a:r>
                        <a:rPr lang="es-VE" sz="1400" u="none" strike="noStrike">
                          <a:effectLst/>
                        </a:rPr>
                        <a:t>3-Guarico</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San Carlos</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dirty="0">
                          <a:effectLst/>
                        </a:rPr>
                        <a:t>STL_03</a:t>
                      </a:r>
                      <a:endParaRPr lang="es-VE" sz="1400" b="0" i="0" u="none" strike="noStrike" dirty="0">
                        <a:solidFill>
                          <a:srgbClr val="000000"/>
                        </a:solidFill>
                        <a:effectLst/>
                        <a:latin typeface="Calibri"/>
                      </a:endParaRPr>
                    </a:p>
                  </a:txBody>
                  <a:tcPr marL="5744" marR="5744" marT="5744" marB="0" anchor="ctr"/>
                </a:tc>
                <a:tc>
                  <a:txBody>
                    <a:bodyPr/>
                    <a:lstStyle/>
                    <a:p>
                      <a:pPr algn="l" rtl="0" fontAlgn="ctr"/>
                      <a:r>
                        <a:rPr lang="es-VE" sz="1400" u="none" strike="noStrike">
                          <a:effectLst/>
                        </a:rPr>
                        <a:t>Green infrastructure enhancement </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50.000</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0,2</a:t>
                      </a:r>
                      <a:endParaRPr lang="es-VE" sz="1400" b="0" i="0" u="none" strike="noStrike">
                        <a:solidFill>
                          <a:srgbClr val="000000"/>
                        </a:solidFill>
                        <a:effectLst/>
                        <a:latin typeface="Calibri"/>
                      </a:endParaRPr>
                    </a:p>
                  </a:txBody>
                  <a:tcPr marL="5744" marR="5744" marT="5744" marB="0" anchor="ctr"/>
                </a:tc>
              </a:tr>
              <a:tr h="513395">
                <a:tc>
                  <a:txBody>
                    <a:bodyPr/>
                    <a:lstStyle/>
                    <a:p>
                      <a:pPr algn="ctr" rtl="0" fontAlgn="ctr"/>
                      <a:r>
                        <a:rPr lang="es-VE" sz="1400" u="none" strike="noStrike">
                          <a:effectLst/>
                        </a:rPr>
                        <a:t>4-Guarico</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San Carlos</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dirty="0">
                          <a:effectLst/>
                        </a:rPr>
                        <a:t>AGR_01</a:t>
                      </a:r>
                      <a:endParaRPr lang="es-VE" sz="1400" b="0" i="0" u="none" strike="noStrike" dirty="0">
                        <a:solidFill>
                          <a:srgbClr val="000000"/>
                        </a:solidFill>
                        <a:effectLst/>
                        <a:latin typeface="Calibri"/>
                      </a:endParaRPr>
                    </a:p>
                  </a:txBody>
                  <a:tcPr marL="5744" marR="5744" marT="5744" marB="0" anchor="ctr"/>
                </a:tc>
                <a:tc>
                  <a:txBody>
                    <a:bodyPr/>
                    <a:lstStyle/>
                    <a:p>
                      <a:pPr algn="l" rtl="0" fontAlgn="ctr"/>
                      <a:r>
                        <a:rPr lang="es-VE" sz="1400" u="none" strike="noStrike">
                          <a:effectLst/>
                        </a:rPr>
                        <a:t>Enhance protection of productive soils </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5.000</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1,6</a:t>
                      </a:r>
                      <a:endParaRPr lang="es-VE" sz="1400" b="0" i="0" u="none" strike="noStrike">
                        <a:solidFill>
                          <a:srgbClr val="000000"/>
                        </a:solidFill>
                        <a:effectLst/>
                        <a:latin typeface="Calibri"/>
                      </a:endParaRPr>
                    </a:p>
                  </a:txBody>
                  <a:tcPr marL="5744" marR="5744" marT="5744" marB="0" anchor="ctr"/>
                </a:tc>
              </a:tr>
              <a:tr h="596329">
                <a:tc>
                  <a:txBody>
                    <a:bodyPr/>
                    <a:lstStyle/>
                    <a:p>
                      <a:pPr algn="ctr" rtl="0" fontAlgn="ctr"/>
                      <a:r>
                        <a:rPr lang="es-VE" sz="1400" u="none" strike="noStrike">
                          <a:effectLst/>
                        </a:rPr>
                        <a:t>5-Guarico</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Tiznados, Guárico, El Cigarrón, La Becerra, El Pueblito.</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dirty="0">
                          <a:effectLst/>
                        </a:rPr>
                        <a:t>ENE_05 </a:t>
                      </a:r>
                      <a:endParaRPr lang="es-VE" sz="1400" b="0" i="0" u="none" strike="noStrike" dirty="0">
                        <a:solidFill>
                          <a:srgbClr val="000000"/>
                        </a:solidFill>
                        <a:effectLst/>
                        <a:latin typeface="Calibri"/>
                      </a:endParaRPr>
                    </a:p>
                  </a:txBody>
                  <a:tcPr marL="5744" marR="5744" marT="5744" marB="0" anchor="ctr"/>
                </a:tc>
                <a:tc>
                  <a:txBody>
                    <a:bodyPr/>
                    <a:lstStyle/>
                    <a:p>
                      <a:pPr algn="l" rtl="0" fontAlgn="ctr"/>
                      <a:r>
                        <a:rPr lang="es-VE" sz="1400" u="none" strike="noStrike">
                          <a:effectLst/>
                        </a:rPr>
                        <a:t>Hydro energy production </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180.000</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1,6</a:t>
                      </a:r>
                      <a:endParaRPr lang="es-VE" sz="1400" b="0" i="0" u="none" strike="noStrike">
                        <a:solidFill>
                          <a:srgbClr val="000000"/>
                        </a:solidFill>
                        <a:effectLst/>
                        <a:latin typeface="Calibri"/>
                      </a:endParaRPr>
                    </a:p>
                  </a:txBody>
                  <a:tcPr marL="5744" marR="5744" marT="5744" marB="0" anchor="ctr"/>
                </a:tc>
              </a:tr>
              <a:tr h="809586">
                <a:tc>
                  <a:txBody>
                    <a:bodyPr/>
                    <a:lstStyle/>
                    <a:p>
                      <a:pPr algn="ctr" rtl="0" fontAlgn="ctr"/>
                      <a:r>
                        <a:rPr lang="es-VE" sz="1400" u="none" strike="noStrike">
                          <a:effectLst/>
                        </a:rPr>
                        <a:t>6-Guarico</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Tiznados, Guárico, El Cigarrón, La Becerra, El Pueblito.</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dirty="0">
                          <a:effectLst/>
                        </a:rPr>
                        <a:t>ENE_01</a:t>
                      </a:r>
                      <a:endParaRPr lang="es-VE" sz="1400" b="0" i="0" u="none" strike="noStrike" dirty="0">
                        <a:solidFill>
                          <a:srgbClr val="000000"/>
                        </a:solidFill>
                        <a:effectLst/>
                        <a:latin typeface="Calibri"/>
                      </a:endParaRPr>
                    </a:p>
                  </a:txBody>
                  <a:tcPr marL="5744" marR="5744" marT="5744" marB="0" anchor="ctr"/>
                </a:tc>
                <a:tc>
                  <a:txBody>
                    <a:bodyPr/>
                    <a:lstStyle/>
                    <a:p>
                      <a:pPr algn="l" rtl="0" fontAlgn="ctr"/>
                      <a:r>
                        <a:rPr lang="es-VE" sz="1400" u="none" strike="noStrike">
                          <a:effectLst/>
                        </a:rPr>
                        <a:t>Solar photovoltaic energy production Enhance solar photovoltaic energy production </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200.000</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0,25</a:t>
                      </a:r>
                      <a:endParaRPr lang="es-VE" sz="1400" b="0" i="0" u="none" strike="noStrike">
                        <a:solidFill>
                          <a:srgbClr val="000000"/>
                        </a:solidFill>
                        <a:effectLst/>
                        <a:latin typeface="Calibri"/>
                      </a:endParaRPr>
                    </a:p>
                  </a:txBody>
                  <a:tcPr marL="5744" marR="5744" marT="5744" marB="0" anchor="ctr"/>
                </a:tc>
              </a:tr>
              <a:tr h="895151">
                <a:tc>
                  <a:txBody>
                    <a:bodyPr/>
                    <a:lstStyle/>
                    <a:p>
                      <a:pPr algn="ctr" rtl="0" fontAlgn="ctr"/>
                      <a:r>
                        <a:rPr lang="es-VE" sz="1400" u="none" strike="noStrike">
                          <a:effectLst/>
                        </a:rPr>
                        <a:t>7-Guarico</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subcuenca del río Guárico</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dirty="0">
                          <a:effectLst/>
                        </a:rPr>
                        <a:t>FOR_03</a:t>
                      </a:r>
                      <a:endParaRPr lang="es-VE" sz="1400" b="0" i="0" u="none" strike="noStrike" dirty="0">
                        <a:solidFill>
                          <a:srgbClr val="000000"/>
                        </a:solidFill>
                        <a:effectLst/>
                        <a:latin typeface="Calibri"/>
                      </a:endParaRPr>
                    </a:p>
                  </a:txBody>
                  <a:tcPr marL="5744" marR="5744" marT="5744" marB="0" anchor="ctr"/>
                </a:tc>
                <a:tc>
                  <a:txBody>
                    <a:bodyPr/>
                    <a:lstStyle/>
                    <a:p>
                      <a:pPr algn="l" rtl="0" fontAlgn="ctr"/>
                      <a:r>
                        <a:rPr lang="es-VE" sz="1400" u="none" strike="noStrike">
                          <a:effectLst/>
                        </a:rPr>
                        <a:t>Sustainable forest management, Enhance sustainable grassland management</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a:effectLst/>
                        </a:rPr>
                        <a:t>12.000</a:t>
                      </a:r>
                      <a:endParaRPr lang="es-VE" sz="1400" b="0" i="0" u="none" strike="noStrike">
                        <a:solidFill>
                          <a:srgbClr val="000000"/>
                        </a:solidFill>
                        <a:effectLst/>
                        <a:latin typeface="Calibri"/>
                      </a:endParaRPr>
                    </a:p>
                  </a:txBody>
                  <a:tcPr marL="5744" marR="5744" marT="5744" marB="0" anchor="ctr"/>
                </a:tc>
                <a:tc>
                  <a:txBody>
                    <a:bodyPr/>
                    <a:lstStyle/>
                    <a:p>
                      <a:pPr algn="ctr" rtl="0" fontAlgn="ctr"/>
                      <a:r>
                        <a:rPr lang="es-VE" sz="1400" u="none" strike="noStrike" dirty="0">
                          <a:effectLst/>
                        </a:rPr>
                        <a:t>0,833</a:t>
                      </a:r>
                      <a:endParaRPr lang="es-VE" sz="1400" b="0" i="0" u="none" strike="noStrike" dirty="0">
                        <a:solidFill>
                          <a:srgbClr val="000000"/>
                        </a:solidFill>
                        <a:effectLst/>
                        <a:latin typeface="Calibri"/>
                      </a:endParaRPr>
                    </a:p>
                  </a:txBody>
                  <a:tcPr marL="5744" marR="5744" marT="5744" marB="0" anchor="ctr"/>
                </a:tc>
              </a:tr>
            </a:tbl>
          </a:graphicData>
        </a:graphic>
      </p:graphicFrame>
      <p:sp>
        <p:nvSpPr>
          <p:cNvPr id="6" name="CuadroTexto 2"/>
          <p:cNvSpPr txBox="1"/>
          <p:nvPr/>
        </p:nvSpPr>
        <p:spPr>
          <a:xfrm>
            <a:off x="3136900" y="469900"/>
            <a:ext cx="6032500" cy="369332"/>
          </a:xfrm>
          <a:prstGeom prst="rect">
            <a:avLst/>
          </a:prstGeom>
          <a:noFill/>
        </p:spPr>
        <p:txBody>
          <a:bodyPr wrap="square" rtlCol="0">
            <a:spAutoFit/>
          </a:bodyPr>
          <a:lstStyle/>
          <a:p>
            <a:pPr algn="ctr"/>
            <a:r>
              <a:rPr lang="es-VE" b="1" dirty="0" smtClean="0"/>
              <a:t>PROJECT SELECTION </a:t>
            </a:r>
            <a:endParaRPr lang="es-VE" b="1" dirty="0"/>
          </a:p>
        </p:txBody>
      </p:sp>
    </p:spTree>
    <p:extLst>
      <p:ext uri="{BB962C8B-B14F-4D97-AF65-F5344CB8AC3E}">
        <p14:creationId xmlns:p14="http://schemas.microsoft.com/office/powerpoint/2010/main" val="5275670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1257</TotalTime>
  <Words>358</Words>
  <Application>Microsoft Office PowerPoint</Application>
  <PresentationFormat>Personalizado</PresentationFormat>
  <Paragraphs>59</Paragraphs>
  <Slides>3</Slides>
  <Notes>0</Notes>
  <HiddenSlides>0</HiddenSlides>
  <MMClips>0</MMClips>
  <ScaleCrop>false</ScaleCrop>
  <HeadingPairs>
    <vt:vector size="4" baseType="variant">
      <vt:variant>
        <vt:lpstr>Tema</vt:lpstr>
      </vt:variant>
      <vt:variant>
        <vt:i4>1</vt:i4>
      </vt:variant>
      <vt:variant>
        <vt:lpstr>Títulos de diapositiva</vt:lpstr>
      </vt:variant>
      <vt:variant>
        <vt:i4>3</vt:i4>
      </vt:variant>
    </vt:vector>
  </HeadingPairs>
  <TitlesOfParts>
    <vt:vector size="4" baseType="lpstr">
      <vt:lpstr>Tema de Office</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Luis Ramirez</dc:creator>
  <cp:lastModifiedBy>XX</cp:lastModifiedBy>
  <cp:revision>81</cp:revision>
  <dcterms:created xsi:type="dcterms:W3CDTF">2025-02-25T20:01:32Z</dcterms:created>
  <dcterms:modified xsi:type="dcterms:W3CDTF">2025-03-06T15:52:55Z</dcterms:modified>
</cp:coreProperties>
</file>