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8606075" cy="43205400"/>
  <p:notesSz cx="6873875" cy="10063163"/>
  <p:defaultTextStyle>
    <a:defPPr>
      <a:defRPr lang="es-ES"/>
    </a:defPPr>
    <a:lvl1pPr algn="l" rtl="0" fontAlgn="base">
      <a:spcBef>
        <a:spcPct val="0"/>
      </a:spcBef>
      <a:spcAft>
        <a:spcPct val="0"/>
      </a:spcAft>
      <a:defRPr kumimoji="1" sz="3400" b="1" kern="1200">
        <a:solidFill>
          <a:schemeClr val="tx1"/>
        </a:solidFill>
        <a:latin typeface="Verdana" panose="020B0604030504040204" pitchFamily="34" charset="0"/>
        <a:ea typeface="+mn-ea"/>
        <a:cs typeface="+mn-cs"/>
      </a:defRPr>
    </a:lvl1pPr>
    <a:lvl2pPr marL="554038" indent="-96838" algn="l" rtl="0" fontAlgn="base">
      <a:spcBef>
        <a:spcPct val="0"/>
      </a:spcBef>
      <a:spcAft>
        <a:spcPct val="0"/>
      </a:spcAft>
      <a:defRPr kumimoji="1" sz="3400" b="1" kern="1200">
        <a:solidFill>
          <a:schemeClr val="tx1"/>
        </a:solidFill>
        <a:latin typeface="Verdana" panose="020B0604030504040204" pitchFamily="34" charset="0"/>
        <a:ea typeface="+mn-ea"/>
        <a:cs typeface="+mn-cs"/>
      </a:defRPr>
    </a:lvl2pPr>
    <a:lvl3pPr marL="1109663" indent="-195263" algn="l" rtl="0" fontAlgn="base">
      <a:spcBef>
        <a:spcPct val="0"/>
      </a:spcBef>
      <a:spcAft>
        <a:spcPct val="0"/>
      </a:spcAft>
      <a:defRPr kumimoji="1" sz="3400" b="1" kern="1200">
        <a:solidFill>
          <a:schemeClr val="tx1"/>
        </a:solidFill>
        <a:latin typeface="Verdana" panose="020B0604030504040204" pitchFamily="34" charset="0"/>
        <a:ea typeface="+mn-ea"/>
        <a:cs typeface="+mn-cs"/>
      </a:defRPr>
    </a:lvl3pPr>
    <a:lvl4pPr marL="1665288" indent="-293688" algn="l" rtl="0" fontAlgn="base">
      <a:spcBef>
        <a:spcPct val="0"/>
      </a:spcBef>
      <a:spcAft>
        <a:spcPct val="0"/>
      </a:spcAft>
      <a:defRPr kumimoji="1" sz="3400" b="1" kern="1200">
        <a:solidFill>
          <a:schemeClr val="tx1"/>
        </a:solidFill>
        <a:latin typeface="Verdana" panose="020B0604030504040204" pitchFamily="34" charset="0"/>
        <a:ea typeface="+mn-ea"/>
        <a:cs typeface="+mn-cs"/>
      </a:defRPr>
    </a:lvl4pPr>
    <a:lvl5pPr marL="2219325" indent="-390525" algn="l" rtl="0" fontAlgn="base">
      <a:spcBef>
        <a:spcPct val="0"/>
      </a:spcBef>
      <a:spcAft>
        <a:spcPct val="0"/>
      </a:spcAft>
      <a:defRPr kumimoji="1" sz="3400" b="1" kern="1200">
        <a:solidFill>
          <a:schemeClr val="tx1"/>
        </a:solidFill>
        <a:latin typeface="Verdana" panose="020B0604030504040204" pitchFamily="34" charset="0"/>
        <a:ea typeface="+mn-ea"/>
        <a:cs typeface="+mn-cs"/>
      </a:defRPr>
    </a:lvl5pPr>
    <a:lvl6pPr marL="2286000" algn="l" defTabSz="914400" rtl="0" eaLnBrk="1" latinLnBrk="0" hangingPunct="1">
      <a:defRPr kumimoji="1" sz="3400" b="1" kern="1200">
        <a:solidFill>
          <a:schemeClr val="tx1"/>
        </a:solidFill>
        <a:latin typeface="Verdana" panose="020B0604030504040204" pitchFamily="34" charset="0"/>
        <a:ea typeface="+mn-ea"/>
        <a:cs typeface="+mn-cs"/>
      </a:defRPr>
    </a:lvl6pPr>
    <a:lvl7pPr marL="2743200" algn="l" defTabSz="914400" rtl="0" eaLnBrk="1" latinLnBrk="0" hangingPunct="1">
      <a:defRPr kumimoji="1" sz="3400" b="1" kern="1200">
        <a:solidFill>
          <a:schemeClr val="tx1"/>
        </a:solidFill>
        <a:latin typeface="Verdana" panose="020B0604030504040204" pitchFamily="34" charset="0"/>
        <a:ea typeface="+mn-ea"/>
        <a:cs typeface="+mn-cs"/>
      </a:defRPr>
    </a:lvl7pPr>
    <a:lvl8pPr marL="3200400" algn="l" defTabSz="914400" rtl="0" eaLnBrk="1" latinLnBrk="0" hangingPunct="1">
      <a:defRPr kumimoji="1" sz="3400" b="1" kern="1200">
        <a:solidFill>
          <a:schemeClr val="tx1"/>
        </a:solidFill>
        <a:latin typeface="Verdana" panose="020B0604030504040204" pitchFamily="34" charset="0"/>
        <a:ea typeface="+mn-ea"/>
        <a:cs typeface="+mn-cs"/>
      </a:defRPr>
    </a:lvl8pPr>
    <a:lvl9pPr marL="3657600" algn="l" defTabSz="914400" rtl="0" eaLnBrk="1" latinLnBrk="0" hangingPunct="1">
      <a:defRPr kumimoji="1" sz="3400" b="1" kern="1200">
        <a:solidFill>
          <a:schemeClr val="tx1"/>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13608">
          <p15:clr>
            <a:srgbClr val="A4A3A4"/>
          </p15:clr>
        </p15:guide>
        <p15:guide id="2" pos="1530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E08C"/>
    <a:srgbClr val="1B71BF"/>
    <a:srgbClr val="032753"/>
    <a:srgbClr val="CCFF33"/>
    <a:srgbClr val="093189"/>
    <a:srgbClr val="CC0099"/>
    <a:srgbClr val="006600"/>
    <a:srgbClr val="003366"/>
    <a:srgbClr val="910401"/>
    <a:srgbClr val="7F0A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621" autoAdjust="0"/>
    <p:restoredTop sz="98646" autoAdjust="0"/>
  </p:normalViewPr>
  <p:slideViewPr>
    <p:cSldViewPr>
      <p:cViewPr>
        <p:scale>
          <a:sx n="37" d="100"/>
          <a:sy n="37" d="100"/>
        </p:scale>
        <p:origin x="444" y="-7026"/>
      </p:cViewPr>
      <p:guideLst>
        <p:guide orient="horz" pos="13608"/>
        <p:guide pos="15309"/>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3645696" y="13422314"/>
            <a:ext cx="41314688" cy="9259887"/>
          </a:xfrm>
        </p:spPr>
        <p:txBody>
          <a:bodyPr/>
          <a:lstStyle/>
          <a:p>
            <a:r>
              <a:rPr lang="es-ES"/>
              <a:t>Haga clic para modificar el estilo de título del patrón</a:t>
            </a:r>
          </a:p>
        </p:txBody>
      </p:sp>
      <p:sp>
        <p:nvSpPr>
          <p:cNvPr id="3" name="2 Subtítulo"/>
          <p:cNvSpPr>
            <a:spLocks noGrp="1"/>
          </p:cNvSpPr>
          <p:nvPr>
            <p:ph type="subTitle" idx="1"/>
          </p:nvPr>
        </p:nvSpPr>
        <p:spPr>
          <a:xfrm>
            <a:off x="7291389" y="24482425"/>
            <a:ext cx="34023300" cy="11042651"/>
          </a:xfrm>
        </p:spPr>
        <p:txBody>
          <a:bodyPr/>
          <a:lstStyle>
            <a:lvl1pPr marL="0" indent="0" algn="ctr">
              <a:buNone/>
              <a:defRPr/>
            </a:lvl1pPr>
            <a:lvl2pPr marL="555132" indent="0" algn="ctr">
              <a:buNone/>
              <a:defRPr/>
            </a:lvl2pPr>
            <a:lvl3pPr marL="1110264" indent="0" algn="ctr">
              <a:buNone/>
              <a:defRPr/>
            </a:lvl3pPr>
            <a:lvl4pPr marL="1665397" indent="0" algn="ctr">
              <a:buNone/>
              <a:defRPr/>
            </a:lvl4pPr>
            <a:lvl5pPr marL="2220529" indent="0" algn="ctr">
              <a:buNone/>
              <a:defRPr/>
            </a:lvl5pPr>
            <a:lvl6pPr marL="2775661" indent="0" algn="ctr">
              <a:buNone/>
              <a:defRPr/>
            </a:lvl6pPr>
            <a:lvl7pPr marL="3330793" indent="0" algn="ctr">
              <a:buNone/>
              <a:defRPr/>
            </a:lvl7pPr>
            <a:lvl8pPr marL="3885926" indent="0" algn="ctr">
              <a:buNone/>
              <a:defRPr/>
            </a:lvl8pPr>
            <a:lvl9pPr marL="4441058" indent="0" algn="ctr">
              <a:buNone/>
              <a:defRPr/>
            </a:lvl9pPr>
          </a:lstStyle>
          <a:p>
            <a:r>
              <a:rPr lang="es-ES"/>
              <a:t>Haga clic para modificar el estilo de subtítulo del patrón</a:t>
            </a:r>
          </a:p>
        </p:txBody>
      </p:sp>
      <p:sp>
        <p:nvSpPr>
          <p:cNvPr id="4" name="Rectangle 4">
            <a:extLst>
              <a:ext uri="{FF2B5EF4-FFF2-40B4-BE49-F238E27FC236}">
                <a16:creationId xmlns:a16="http://schemas.microsoft.com/office/drawing/2014/main" xmlns="" id="{17BC0678-FFA4-4214-B7E0-16BE7A1086D0}"/>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5">
            <a:extLst>
              <a:ext uri="{FF2B5EF4-FFF2-40B4-BE49-F238E27FC236}">
                <a16:creationId xmlns:a16="http://schemas.microsoft.com/office/drawing/2014/main" xmlns="" id="{515469B7-98D0-4FBE-952C-0A8FBBAFA2B2}"/>
              </a:ext>
            </a:extLst>
          </p:cNvPr>
          <p:cNvSpPr>
            <a:spLocks noGrp="1" noChangeArrowheads="1"/>
          </p:cNvSpPr>
          <p:nvPr>
            <p:ph type="ftr" sz="quarter" idx="11"/>
          </p:nvPr>
        </p:nvSpPr>
        <p:spPr>
          <a:ln/>
        </p:spPr>
        <p:txBody>
          <a:bodyPr/>
          <a:lstStyle>
            <a:lvl1pPr>
              <a:defRPr/>
            </a:lvl1pPr>
          </a:lstStyle>
          <a:p>
            <a:pPr>
              <a:defRPr/>
            </a:pPr>
            <a:endParaRPr lang="es-ES"/>
          </a:p>
        </p:txBody>
      </p:sp>
      <p:sp>
        <p:nvSpPr>
          <p:cNvPr id="6" name="Rectangle 6">
            <a:extLst>
              <a:ext uri="{FF2B5EF4-FFF2-40B4-BE49-F238E27FC236}">
                <a16:creationId xmlns:a16="http://schemas.microsoft.com/office/drawing/2014/main" xmlns="" id="{6691F750-069B-4EC4-BD58-EF1F3C55B4CB}"/>
              </a:ext>
            </a:extLst>
          </p:cNvPr>
          <p:cNvSpPr>
            <a:spLocks noGrp="1" noChangeArrowheads="1"/>
          </p:cNvSpPr>
          <p:nvPr>
            <p:ph type="sldNum" sz="quarter" idx="12"/>
          </p:nvPr>
        </p:nvSpPr>
        <p:spPr>
          <a:ln/>
        </p:spPr>
        <p:txBody>
          <a:bodyPr/>
          <a:lstStyle>
            <a:lvl1pPr>
              <a:defRPr/>
            </a:lvl1pPr>
          </a:lstStyle>
          <a:p>
            <a:fld id="{46733F5E-129A-4C89-8BAC-49240C718B42}" type="slidenum">
              <a:rPr lang="es-ES" altLang="es-VE"/>
              <a:pPr/>
              <a:t>‹Nº›</a:t>
            </a:fld>
            <a:endParaRPr lang="es-ES" altLang="es-VE"/>
          </a:p>
        </p:txBody>
      </p:sp>
    </p:spTree>
    <p:extLst>
      <p:ext uri="{BB962C8B-B14F-4D97-AF65-F5344CB8AC3E}">
        <p14:creationId xmlns:p14="http://schemas.microsoft.com/office/powerpoint/2010/main" val="3280190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a16="http://schemas.microsoft.com/office/drawing/2014/main" xmlns="" id="{A1CF7257-75EE-4AD0-823E-5193F2A5AF14}"/>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5">
            <a:extLst>
              <a:ext uri="{FF2B5EF4-FFF2-40B4-BE49-F238E27FC236}">
                <a16:creationId xmlns:a16="http://schemas.microsoft.com/office/drawing/2014/main" xmlns="" id="{B289AC72-CDA5-4948-BD87-1ACE324CABB2}"/>
              </a:ext>
            </a:extLst>
          </p:cNvPr>
          <p:cNvSpPr>
            <a:spLocks noGrp="1" noChangeArrowheads="1"/>
          </p:cNvSpPr>
          <p:nvPr>
            <p:ph type="ftr" sz="quarter" idx="11"/>
          </p:nvPr>
        </p:nvSpPr>
        <p:spPr>
          <a:ln/>
        </p:spPr>
        <p:txBody>
          <a:bodyPr/>
          <a:lstStyle>
            <a:lvl1pPr>
              <a:defRPr/>
            </a:lvl1pPr>
          </a:lstStyle>
          <a:p>
            <a:pPr>
              <a:defRPr/>
            </a:pPr>
            <a:endParaRPr lang="es-ES"/>
          </a:p>
        </p:txBody>
      </p:sp>
      <p:sp>
        <p:nvSpPr>
          <p:cNvPr id="6" name="Rectangle 6">
            <a:extLst>
              <a:ext uri="{FF2B5EF4-FFF2-40B4-BE49-F238E27FC236}">
                <a16:creationId xmlns:a16="http://schemas.microsoft.com/office/drawing/2014/main" xmlns="" id="{307C706F-6185-4D25-A7A9-B8AEAB2B233D}"/>
              </a:ext>
            </a:extLst>
          </p:cNvPr>
          <p:cNvSpPr>
            <a:spLocks noGrp="1" noChangeArrowheads="1"/>
          </p:cNvSpPr>
          <p:nvPr>
            <p:ph type="sldNum" sz="quarter" idx="12"/>
          </p:nvPr>
        </p:nvSpPr>
        <p:spPr>
          <a:ln/>
        </p:spPr>
        <p:txBody>
          <a:bodyPr/>
          <a:lstStyle>
            <a:lvl1pPr>
              <a:defRPr/>
            </a:lvl1pPr>
          </a:lstStyle>
          <a:p>
            <a:fld id="{0F70FA47-97F3-4906-B7D9-1841146EE128}" type="slidenum">
              <a:rPr lang="es-ES" altLang="es-VE"/>
              <a:pPr/>
              <a:t>‹Nº›</a:t>
            </a:fld>
            <a:endParaRPr lang="es-ES" altLang="es-VE"/>
          </a:p>
        </p:txBody>
      </p:sp>
    </p:spTree>
    <p:extLst>
      <p:ext uri="{BB962C8B-B14F-4D97-AF65-F5344CB8AC3E}">
        <p14:creationId xmlns:p14="http://schemas.microsoft.com/office/powerpoint/2010/main" val="2043800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35240120" y="1730376"/>
            <a:ext cx="10934700" cy="368649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2431258" y="1730376"/>
            <a:ext cx="32580262" cy="368649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a16="http://schemas.microsoft.com/office/drawing/2014/main" xmlns="" id="{926FC7D5-11A8-45CE-93B5-AC75602797E1}"/>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5">
            <a:extLst>
              <a:ext uri="{FF2B5EF4-FFF2-40B4-BE49-F238E27FC236}">
                <a16:creationId xmlns:a16="http://schemas.microsoft.com/office/drawing/2014/main" xmlns="" id="{1099207B-1ADB-44D3-8EAF-2C909D9A73F8}"/>
              </a:ext>
            </a:extLst>
          </p:cNvPr>
          <p:cNvSpPr>
            <a:spLocks noGrp="1" noChangeArrowheads="1"/>
          </p:cNvSpPr>
          <p:nvPr>
            <p:ph type="ftr" sz="quarter" idx="11"/>
          </p:nvPr>
        </p:nvSpPr>
        <p:spPr>
          <a:ln/>
        </p:spPr>
        <p:txBody>
          <a:bodyPr/>
          <a:lstStyle>
            <a:lvl1pPr>
              <a:defRPr/>
            </a:lvl1pPr>
          </a:lstStyle>
          <a:p>
            <a:pPr>
              <a:defRPr/>
            </a:pPr>
            <a:endParaRPr lang="es-ES"/>
          </a:p>
        </p:txBody>
      </p:sp>
      <p:sp>
        <p:nvSpPr>
          <p:cNvPr id="6" name="Rectangle 6">
            <a:extLst>
              <a:ext uri="{FF2B5EF4-FFF2-40B4-BE49-F238E27FC236}">
                <a16:creationId xmlns:a16="http://schemas.microsoft.com/office/drawing/2014/main" xmlns="" id="{AD05D672-987B-4AE0-BF79-16BE83F47C9E}"/>
              </a:ext>
            </a:extLst>
          </p:cNvPr>
          <p:cNvSpPr>
            <a:spLocks noGrp="1" noChangeArrowheads="1"/>
          </p:cNvSpPr>
          <p:nvPr>
            <p:ph type="sldNum" sz="quarter" idx="12"/>
          </p:nvPr>
        </p:nvSpPr>
        <p:spPr>
          <a:ln/>
        </p:spPr>
        <p:txBody>
          <a:bodyPr/>
          <a:lstStyle>
            <a:lvl1pPr>
              <a:defRPr/>
            </a:lvl1pPr>
          </a:lstStyle>
          <a:p>
            <a:fld id="{2B1BCE1B-0D35-4B24-BF37-D28D607E12EF}" type="slidenum">
              <a:rPr lang="es-ES" altLang="es-VE"/>
              <a:pPr/>
              <a:t>‹Nº›</a:t>
            </a:fld>
            <a:endParaRPr lang="es-ES" altLang="es-VE"/>
          </a:p>
        </p:txBody>
      </p:sp>
    </p:spTree>
    <p:extLst>
      <p:ext uri="{BB962C8B-B14F-4D97-AF65-F5344CB8AC3E}">
        <p14:creationId xmlns:p14="http://schemas.microsoft.com/office/powerpoint/2010/main" val="3105009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a16="http://schemas.microsoft.com/office/drawing/2014/main" xmlns="" id="{B435337B-7FB1-4E87-BE91-82603E37ED9A}"/>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5">
            <a:extLst>
              <a:ext uri="{FF2B5EF4-FFF2-40B4-BE49-F238E27FC236}">
                <a16:creationId xmlns:a16="http://schemas.microsoft.com/office/drawing/2014/main" xmlns="" id="{885B2126-2C75-473D-8B7E-EDF20088718D}"/>
              </a:ext>
            </a:extLst>
          </p:cNvPr>
          <p:cNvSpPr>
            <a:spLocks noGrp="1" noChangeArrowheads="1"/>
          </p:cNvSpPr>
          <p:nvPr>
            <p:ph type="ftr" sz="quarter" idx="11"/>
          </p:nvPr>
        </p:nvSpPr>
        <p:spPr>
          <a:ln/>
        </p:spPr>
        <p:txBody>
          <a:bodyPr/>
          <a:lstStyle>
            <a:lvl1pPr>
              <a:defRPr/>
            </a:lvl1pPr>
          </a:lstStyle>
          <a:p>
            <a:pPr>
              <a:defRPr/>
            </a:pPr>
            <a:endParaRPr lang="es-ES"/>
          </a:p>
        </p:txBody>
      </p:sp>
      <p:sp>
        <p:nvSpPr>
          <p:cNvPr id="6" name="Rectangle 6">
            <a:extLst>
              <a:ext uri="{FF2B5EF4-FFF2-40B4-BE49-F238E27FC236}">
                <a16:creationId xmlns:a16="http://schemas.microsoft.com/office/drawing/2014/main" xmlns="" id="{28830C2B-5BAB-49A1-B658-29A719B4CC20}"/>
              </a:ext>
            </a:extLst>
          </p:cNvPr>
          <p:cNvSpPr>
            <a:spLocks noGrp="1" noChangeArrowheads="1"/>
          </p:cNvSpPr>
          <p:nvPr>
            <p:ph type="sldNum" sz="quarter" idx="12"/>
          </p:nvPr>
        </p:nvSpPr>
        <p:spPr>
          <a:ln/>
        </p:spPr>
        <p:txBody>
          <a:bodyPr/>
          <a:lstStyle>
            <a:lvl1pPr>
              <a:defRPr/>
            </a:lvl1pPr>
          </a:lstStyle>
          <a:p>
            <a:fld id="{B7E6AE68-8789-4092-9F25-1C95ED5FC1C2}" type="slidenum">
              <a:rPr lang="es-ES" altLang="es-VE"/>
              <a:pPr/>
              <a:t>‹Nº›</a:t>
            </a:fld>
            <a:endParaRPr lang="es-ES" altLang="es-VE"/>
          </a:p>
        </p:txBody>
      </p:sp>
    </p:spTree>
    <p:extLst>
      <p:ext uri="{BB962C8B-B14F-4D97-AF65-F5344CB8AC3E}">
        <p14:creationId xmlns:p14="http://schemas.microsoft.com/office/powerpoint/2010/main" val="2451721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3838575" y="27763788"/>
            <a:ext cx="41317070" cy="8580437"/>
          </a:xfrm>
        </p:spPr>
        <p:txBody>
          <a:bodyPr anchor="t"/>
          <a:lstStyle>
            <a:lvl1pPr algn="l">
              <a:defRPr sz="4900" b="1" cap="all"/>
            </a:lvl1pPr>
          </a:lstStyle>
          <a:p>
            <a:r>
              <a:rPr lang="es-ES"/>
              <a:t>Haga clic para modificar el estilo de título del patrón</a:t>
            </a:r>
          </a:p>
        </p:txBody>
      </p:sp>
      <p:sp>
        <p:nvSpPr>
          <p:cNvPr id="3" name="2 Marcador de texto"/>
          <p:cNvSpPr>
            <a:spLocks noGrp="1"/>
          </p:cNvSpPr>
          <p:nvPr>
            <p:ph type="body" idx="1"/>
          </p:nvPr>
        </p:nvSpPr>
        <p:spPr>
          <a:xfrm>
            <a:off x="3838575" y="18311814"/>
            <a:ext cx="41317070" cy="9451975"/>
          </a:xfrm>
        </p:spPr>
        <p:txBody>
          <a:bodyPr anchor="b"/>
          <a:lstStyle>
            <a:lvl1pPr marL="0" indent="0">
              <a:buNone/>
              <a:defRPr sz="2400"/>
            </a:lvl1pPr>
            <a:lvl2pPr marL="555132" indent="0">
              <a:buNone/>
              <a:defRPr sz="2200"/>
            </a:lvl2pPr>
            <a:lvl3pPr marL="1110264" indent="0">
              <a:buNone/>
              <a:defRPr sz="1900"/>
            </a:lvl3pPr>
            <a:lvl4pPr marL="1665397" indent="0">
              <a:buNone/>
              <a:defRPr sz="1700"/>
            </a:lvl4pPr>
            <a:lvl5pPr marL="2220529" indent="0">
              <a:buNone/>
              <a:defRPr sz="1700"/>
            </a:lvl5pPr>
            <a:lvl6pPr marL="2775661" indent="0">
              <a:buNone/>
              <a:defRPr sz="1700"/>
            </a:lvl6pPr>
            <a:lvl7pPr marL="3330793" indent="0">
              <a:buNone/>
              <a:defRPr sz="1700"/>
            </a:lvl7pPr>
            <a:lvl8pPr marL="3885926" indent="0">
              <a:buNone/>
              <a:defRPr sz="1700"/>
            </a:lvl8pPr>
            <a:lvl9pPr marL="4441058" indent="0">
              <a:buNone/>
              <a:defRPr sz="1700"/>
            </a:lvl9pPr>
          </a:lstStyle>
          <a:p>
            <a:pPr lvl="0"/>
            <a:r>
              <a:rPr lang="es-ES"/>
              <a:t>Haga clic para modificar el estilo de texto del patrón</a:t>
            </a:r>
          </a:p>
        </p:txBody>
      </p:sp>
      <p:sp>
        <p:nvSpPr>
          <p:cNvPr id="4" name="Rectangle 4">
            <a:extLst>
              <a:ext uri="{FF2B5EF4-FFF2-40B4-BE49-F238E27FC236}">
                <a16:creationId xmlns:a16="http://schemas.microsoft.com/office/drawing/2014/main" xmlns="" id="{986D08FF-3521-432E-8CD4-14373BDE402A}"/>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5">
            <a:extLst>
              <a:ext uri="{FF2B5EF4-FFF2-40B4-BE49-F238E27FC236}">
                <a16:creationId xmlns:a16="http://schemas.microsoft.com/office/drawing/2014/main" xmlns="" id="{9DBC5C5F-F29B-4C10-9564-062C212E9525}"/>
              </a:ext>
            </a:extLst>
          </p:cNvPr>
          <p:cNvSpPr>
            <a:spLocks noGrp="1" noChangeArrowheads="1"/>
          </p:cNvSpPr>
          <p:nvPr>
            <p:ph type="ftr" sz="quarter" idx="11"/>
          </p:nvPr>
        </p:nvSpPr>
        <p:spPr>
          <a:ln/>
        </p:spPr>
        <p:txBody>
          <a:bodyPr/>
          <a:lstStyle>
            <a:lvl1pPr>
              <a:defRPr/>
            </a:lvl1pPr>
          </a:lstStyle>
          <a:p>
            <a:pPr>
              <a:defRPr/>
            </a:pPr>
            <a:endParaRPr lang="es-ES"/>
          </a:p>
        </p:txBody>
      </p:sp>
      <p:sp>
        <p:nvSpPr>
          <p:cNvPr id="6" name="Rectangle 6">
            <a:extLst>
              <a:ext uri="{FF2B5EF4-FFF2-40B4-BE49-F238E27FC236}">
                <a16:creationId xmlns:a16="http://schemas.microsoft.com/office/drawing/2014/main" xmlns="" id="{0217103A-6A5D-4FCD-B1F7-8DB9B76BD9B7}"/>
              </a:ext>
            </a:extLst>
          </p:cNvPr>
          <p:cNvSpPr>
            <a:spLocks noGrp="1" noChangeArrowheads="1"/>
          </p:cNvSpPr>
          <p:nvPr>
            <p:ph type="sldNum" sz="quarter" idx="12"/>
          </p:nvPr>
        </p:nvSpPr>
        <p:spPr>
          <a:ln/>
        </p:spPr>
        <p:txBody>
          <a:bodyPr/>
          <a:lstStyle>
            <a:lvl1pPr>
              <a:defRPr/>
            </a:lvl1pPr>
          </a:lstStyle>
          <a:p>
            <a:fld id="{03AB98FD-E64D-49F6-B691-FD18CB532AE3}" type="slidenum">
              <a:rPr lang="es-ES" altLang="es-VE"/>
              <a:pPr/>
              <a:t>‹Nº›</a:t>
            </a:fld>
            <a:endParaRPr lang="es-ES" altLang="es-VE"/>
          </a:p>
        </p:txBody>
      </p:sp>
    </p:spTree>
    <p:extLst>
      <p:ext uri="{BB962C8B-B14F-4D97-AF65-F5344CB8AC3E}">
        <p14:creationId xmlns:p14="http://schemas.microsoft.com/office/powerpoint/2010/main" val="2914222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2431258" y="10080625"/>
            <a:ext cx="21757481" cy="28514675"/>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24417338" y="10080625"/>
            <a:ext cx="21757482" cy="28514675"/>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4">
            <a:extLst>
              <a:ext uri="{FF2B5EF4-FFF2-40B4-BE49-F238E27FC236}">
                <a16:creationId xmlns:a16="http://schemas.microsoft.com/office/drawing/2014/main" xmlns="" id="{A1DB43CA-D233-4083-AEA6-B578247CF55D}"/>
              </a:ext>
            </a:extLst>
          </p:cNvPr>
          <p:cNvSpPr>
            <a:spLocks noGrp="1" noChangeArrowheads="1"/>
          </p:cNvSpPr>
          <p:nvPr>
            <p:ph type="dt" sz="half" idx="10"/>
          </p:nvPr>
        </p:nvSpPr>
        <p:spPr>
          <a:ln/>
        </p:spPr>
        <p:txBody>
          <a:bodyPr/>
          <a:lstStyle>
            <a:lvl1pPr>
              <a:defRPr/>
            </a:lvl1pPr>
          </a:lstStyle>
          <a:p>
            <a:pPr>
              <a:defRPr/>
            </a:pPr>
            <a:endParaRPr lang="es-ES"/>
          </a:p>
        </p:txBody>
      </p:sp>
      <p:sp>
        <p:nvSpPr>
          <p:cNvPr id="6" name="Rectangle 5">
            <a:extLst>
              <a:ext uri="{FF2B5EF4-FFF2-40B4-BE49-F238E27FC236}">
                <a16:creationId xmlns:a16="http://schemas.microsoft.com/office/drawing/2014/main" xmlns="" id="{3950EB83-79AB-41D1-A63C-DD5513E5B7C9}"/>
              </a:ext>
            </a:extLst>
          </p:cNvPr>
          <p:cNvSpPr>
            <a:spLocks noGrp="1" noChangeArrowheads="1"/>
          </p:cNvSpPr>
          <p:nvPr>
            <p:ph type="ftr" sz="quarter" idx="11"/>
          </p:nvPr>
        </p:nvSpPr>
        <p:spPr>
          <a:ln/>
        </p:spPr>
        <p:txBody>
          <a:bodyPr/>
          <a:lstStyle>
            <a:lvl1pPr>
              <a:defRPr/>
            </a:lvl1pPr>
          </a:lstStyle>
          <a:p>
            <a:pPr>
              <a:defRPr/>
            </a:pPr>
            <a:endParaRPr lang="es-ES"/>
          </a:p>
        </p:txBody>
      </p:sp>
      <p:sp>
        <p:nvSpPr>
          <p:cNvPr id="7" name="Rectangle 6">
            <a:extLst>
              <a:ext uri="{FF2B5EF4-FFF2-40B4-BE49-F238E27FC236}">
                <a16:creationId xmlns:a16="http://schemas.microsoft.com/office/drawing/2014/main" xmlns="" id="{C3C5AFDA-04AB-41BF-B8FE-385F21CD52C7}"/>
              </a:ext>
            </a:extLst>
          </p:cNvPr>
          <p:cNvSpPr>
            <a:spLocks noGrp="1" noChangeArrowheads="1"/>
          </p:cNvSpPr>
          <p:nvPr>
            <p:ph type="sldNum" sz="quarter" idx="12"/>
          </p:nvPr>
        </p:nvSpPr>
        <p:spPr>
          <a:ln/>
        </p:spPr>
        <p:txBody>
          <a:bodyPr/>
          <a:lstStyle>
            <a:lvl1pPr>
              <a:defRPr/>
            </a:lvl1pPr>
          </a:lstStyle>
          <a:p>
            <a:fld id="{370F92A6-121F-4626-AF79-0D782F382551}" type="slidenum">
              <a:rPr lang="es-ES" altLang="es-VE"/>
              <a:pPr/>
              <a:t>‹Nº›</a:t>
            </a:fld>
            <a:endParaRPr lang="es-ES" altLang="es-VE"/>
          </a:p>
        </p:txBody>
      </p:sp>
    </p:spTree>
    <p:extLst>
      <p:ext uri="{BB962C8B-B14F-4D97-AF65-F5344CB8AC3E}">
        <p14:creationId xmlns:p14="http://schemas.microsoft.com/office/powerpoint/2010/main" val="1541379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2431258" y="9671051"/>
            <a:ext cx="21474113" cy="4030663"/>
          </a:xfrm>
        </p:spPr>
        <p:txBody>
          <a:bodyPr anchor="b"/>
          <a:lstStyle>
            <a:lvl1pPr marL="0" indent="0">
              <a:buNone/>
              <a:defRPr sz="2900" b="1"/>
            </a:lvl1pPr>
            <a:lvl2pPr marL="555132" indent="0">
              <a:buNone/>
              <a:defRPr sz="2400" b="1"/>
            </a:lvl2pPr>
            <a:lvl3pPr marL="1110264" indent="0">
              <a:buNone/>
              <a:defRPr sz="2200" b="1"/>
            </a:lvl3pPr>
            <a:lvl4pPr marL="1665397" indent="0">
              <a:buNone/>
              <a:defRPr sz="1900" b="1"/>
            </a:lvl4pPr>
            <a:lvl5pPr marL="2220529" indent="0">
              <a:buNone/>
              <a:defRPr sz="1900" b="1"/>
            </a:lvl5pPr>
            <a:lvl6pPr marL="2775661" indent="0">
              <a:buNone/>
              <a:defRPr sz="1900" b="1"/>
            </a:lvl6pPr>
            <a:lvl7pPr marL="3330793" indent="0">
              <a:buNone/>
              <a:defRPr sz="1900" b="1"/>
            </a:lvl7pPr>
            <a:lvl8pPr marL="3885926" indent="0">
              <a:buNone/>
              <a:defRPr sz="1900" b="1"/>
            </a:lvl8pPr>
            <a:lvl9pPr marL="4441058" indent="0">
              <a:buNone/>
              <a:defRPr sz="1900" b="1"/>
            </a:lvl9pPr>
          </a:lstStyle>
          <a:p>
            <a:pPr lvl="0"/>
            <a:r>
              <a:rPr lang="es-ES"/>
              <a:t>Haga clic para modificar el estilo de texto del patrón</a:t>
            </a:r>
          </a:p>
        </p:txBody>
      </p:sp>
      <p:sp>
        <p:nvSpPr>
          <p:cNvPr id="4" name="3 Marcador de contenido"/>
          <p:cNvSpPr>
            <a:spLocks noGrp="1"/>
          </p:cNvSpPr>
          <p:nvPr>
            <p:ph sz="half" idx="2"/>
          </p:nvPr>
        </p:nvSpPr>
        <p:spPr>
          <a:xfrm>
            <a:off x="2431258" y="13701713"/>
            <a:ext cx="21474113" cy="24893587"/>
          </a:xfrm>
        </p:spPr>
        <p:txBody>
          <a:bodyPr/>
          <a:lstStyle>
            <a:lvl1pPr>
              <a:defRPr sz="2900"/>
            </a:lvl1pPr>
            <a:lvl2pPr>
              <a:defRPr sz="24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24691183" y="9671051"/>
            <a:ext cx="21483638" cy="4030663"/>
          </a:xfrm>
        </p:spPr>
        <p:txBody>
          <a:bodyPr anchor="b"/>
          <a:lstStyle>
            <a:lvl1pPr marL="0" indent="0">
              <a:buNone/>
              <a:defRPr sz="2900" b="1"/>
            </a:lvl1pPr>
            <a:lvl2pPr marL="555132" indent="0">
              <a:buNone/>
              <a:defRPr sz="2400" b="1"/>
            </a:lvl2pPr>
            <a:lvl3pPr marL="1110264" indent="0">
              <a:buNone/>
              <a:defRPr sz="2200" b="1"/>
            </a:lvl3pPr>
            <a:lvl4pPr marL="1665397" indent="0">
              <a:buNone/>
              <a:defRPr sz="1900" b="1"/>
            </a:lvl4pPr>
            <a:lvl5pPr marL="2220529" indent="0">
              <a:buNone/>
              <a:defRPr sz="1900" b="1"/>
            </a:lvl5pPr>
            <a:lvl6pPr marL="2775661" indent="0">
              <a:buNone/>
              <a:defRPr sz="1900" b="1"/>
            </a:lvl6pPr>
            <a:lvl7pPr marL="3330793" indent="0">
              <a:buNone/>
              <a:defRPr sz="1900" b="1"/>
            </a:lvl7pPr>
            <a:lvl8pPr marL="3885926" indent="0">
              <a:buNone/>
              <a:defRPr sz="1900" b="1"/>
            </a:lvl8pPr>
            <a:lvl9pPr marL="4441058" indent="0">
              <a:buNone/>
              <a:defRPr sz="1900" b="1"/>
            </a:lvl9pPr>
          </a:lstStyle>
          <a:p>
            <a:pPr lvl="0"/>
            <a:r>
              <a:rPr lang="es-ES"/>
              <a:t>Haga clic para modificar el estilo de texto del patrón</a:t>
            </a:r>
          </a:p>
        </p:txBody>
      </p:sp>
      <p:sp>
        <p:nvSpPr>
          <p:cNvPr id="6" name="5 Marcador de contenido"/>
          <p:cNvSpPr>
            <a:spLocks noGrp="1"/>
          </p:cNvSpPr>
          <p:nvPr>
            <p:ph sz="quarter" idx="4"/>
          </p:nvPr>
        </p:nvSpPr>
        <p:spPr>
          <a:xfrm>
            <a:off x="24691183" y="13701713"/>
            <a:ext cx="21483638" cy="24893587"/>
          </a:xfrm>
        </p:spPr>
        <p:txBody>
          <a:bodyPr/>
          <a:lstStyle>
            <a:lvl1pPr>
              <a:defRPr sz="2900"/>
            </a:lvl1pPr>
            <a:lvl2pPr>
              <a:defRPr sz="24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angle 4">
            <a:extLst>
              <a:ext uri="{FF2B5EF4-FFF2-40B4-BE49-F238E27FC236}">
                <a16:creationId xmlns:a16="http://schemas.microsoft.com/office/drawing/2014/main" xmlns="" id="{B41EFB56-7117-4693-943C-61AE15B731D8}"/>
              </a:ext>
            </a:extLst>
          </p:cNvPr>
          <p:cNvSpPr>
            <a:spLocks noGrp="1" noChangeArrowheads="1"/>
          </p:cNvSpPr>
          <p:nvPr>
            <p:ph type="dt" sz="half" idx="10"/>
          </p:nvPr>
        </p:nvSpPr>
        <p:spPr>
          <a:ln/>
        </p:spPr>
        <p:txBody>
          <a:bodyPr/>
          <a:lstStyle>
            <a:lvl1pPr>
              <a:defRPr/>
            </a:lvl1pPr>
          </a:lstStyle>
          <a:p>
            <a:pPr>
              <a:defRPr/>
            </a:pPr>
            <a:endParaRPr lang="es-ES"/>
          </a:p>
        </p:txBody>
      </p:sp>
      <p:sp>
        <p:nvSpPr>
          <p:cNvPr id="8" name="Rectangle 5">
            <a:extLst>
              <a:ext uri="{FF2B5EF4-FFF2-40B4-BE49-F238E27FC236}">
                <a16:creationId xmlns:a16="http://schemas.microsoft.com/office/drawing/2014/main" xmlns="" id="{84DEDE82-01D8-4203-9490-211A86027F5D}"/>
              </a:ext>
            </a:extLst>
          </p:cNvPr>
          <p:cNvSpPr>
            <a:spLocks noGrp="1" noChangeArrowheads="1"/>
          </p:cNvSpPr>
          <p:nvPr>
            <p:ph type="ftr" sz="quarter" idx="11"/>
          </p:nvPr>
        </p:nvSpPr>
        <p:spPr>
          <a:ln/>
        </p:spPr>
        <p:txBody>
          <a:bodyPr/>
          <a:lstStyle>
            <a:lvl1pPr>
              <a:defRPr/>
            </a:lvl1pPr>
          </a:lstStyle>
          <a:p>
            <a:pPr>
              <a:defRPr/>
            </a:pPr>
            <a:endParaRPr lang="es-ES"/>
          </a:p>
        </p:txBody>
      </p:sp>
      <p:sp>
        <p:nvSpPr>
          <p:cNvPr id="9" name="Rectangle 6">
            <a:extLst>
              <a:ext uri="{FF2B5EF4-FFF2-40B4-BE49-F238E27FC236}">
                <a16:creationId xmlns:a16="http://schemas.microsoft.com/office/drawing/2014/main" xmlns="" id="{56CBE721-651A-445A-9375-315CAC1F17D7}"/>
              </a:ext>
            </a:extLst>
          </p:cNvPr>
          <p:cNvSpPr>
            <a:spLocks noGrp="1" noChangeArrowheads="1"/>
          </p:cNvSpPr>
          <p:nvPr>
            <p:ph type="sldNum" sz="quarter" idx="12"/>
          </p:nvPr>
        </p:nvSpPr>
        <p:spPr>
          <a:ln/>
        </p:spPr>
        <p:txBody>
          <a:bodyPr/>
          <a:lstStyle>
            <a:lvl1pPr>
              <a:defRPr/>
            </a:lvl1pPr>
          </a:lstStyle>
          <a:p>
            <a:fld id="{D8425085-EE29-48D1-83D6-05439002A953}" type="slidenum">
              <a:rPr lang="es-ES" altLang="es-VE"/>
              <a:pPr/>
              <a:t>‹Nº›</a:t>
            </a:fld>
            <a:endParaRPr lang="es-ES" altLang="es-VE"/>
          </a:p>
        </p:txBody>
      </p:sp>
    </p:spTree>
    <p:extLst>
      <p:ext uri="{BB962C8B-B14F-4D97-AF65-F5344CB8AC3E}">
        <p14:creationId xmlns:p14="http://schemas.microsoft.com/office/powerpoint/2010/main" val="2007143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Rectangle 4">
            <a:extLst>
              <a:ext uri="{FF2B5EF4-FFF2-40B4-BE49-F238E27FC236}">
                <a16:creationId xmlns:a16="http://schemas.microsoft.com/office/drawing/2014/main" xmlns="" id="{C975996E-5A04-4E22-AE9B-3124DFAEE6ED}"/>
              </a:ext>
            </a:extLst>
          </p:cNvPr>
          <p:cNvSpPr>
            <a:spLocks noGrp="1" noChangeArrowheads="1"/>
          </p:cNvSpPr>
          <p:nvPr>
            <p:ph type="dt" sz="half" idx="10"/>
          </p:nvPr>
        </p:nvSpPr>
        <p:spPr>
          <a:ln/>
        </p:spPr>
        <p:txBody>
          <a:bodyPr/>
          <a:lstStyle>
            <a:lvl1pPr>
              <a:defRPr/>
            </a:lvl1pPr>
          </a:lstStyle>
          <a:p>
            <a:pPr>
              <a:defRPr/>
            </a:pPr>
            <a:endParaRPr lang="es-ES"/>
          </a:p>
        </p:txBody>
      </p:sp>
      <p:sp>
        <p:nvSpPr>
          <p:cNvPr id="4" name="Rectangle 5">
            <a:extLst>
              <a:ext uri="{FF2B5EF4-FFF2-40B4-BE49-F238E27FC236}">
                <a16:creationId xmlns:a16="http://schemas.microsoft.com/office/drawing/2014/main" xmlns="" id="{BD3C9436-D48C-4E1C-8F3A-B00558638F42}"/>
              </a:ext>
            </a:extLst>
          </p:cNvPr>
          <p:cNvSpPr>
            <a:spLocks noGrp="1" noChangeArrowheads="1"/>
          </p:cNvSpPr>
          <p:nvPr>
            <p:ph type="ftr" sz="quarter" idx="11"/>
          </p:nvPr>
        </p:nvSpPr>
        <p:spPr>
          <a:ln/>
        </p:spPr>
        <p:txBody>
          <a:bodyPr/>
          <a:lstStyle>
            <a:lvl1pPr>
              <a:defRPr/>
            </a:lvl1pPr>
          </a:lstStyle>
          <a:p>
            <a:pPr>
              <a:defRPr/>
            </a:pPr>
            <a:endParaRPr lang="es-ES"/>
          </a:p>
        </p:txBody>
      </p:sp>
      <p:sp>
        <p:nvSpPr>
          <p:cNvPr id="5" name="Rectangle 6">
            <a:extLst>
              <a:ext uri="{FF2B5EF4-FFF2-40B4-BE49-F238E27FC236}">
                <a16:creationId xmlns:a16="http://schemas.microsoft.com/office/drawing/2014/main" xmlns="" id="{834537DF-F20E-4CBA-AAA3-3D087AA4334B}"/>
              </a:ext>
            </a:extLst>
          </p:cNvPr>
          <p:cNvSpPr>
            <a:spLocks noGrp="1" noChangeArrowheads="1"/>
          </p:cNvSpPr>
          <p:nvPr>
            <p:ph type="sldNum" sz="quarter" idx="12"/>
          </p:nvPr>
        </p:nvSpPr>
        <p:spPr>
          <a:ln/>
        </p:spPr>
        <p:txBody>
          <a:bodyPr/>
          <a:lstStyle>
            <a:lvl1pPr>
              <a:defRPr/>
            </a:lvl1pPr>
          </a:lstStyle>
          <a:p>
            <a:fld id="{8F38567F-0632-44B1-836B-431E3768B85C}" type="slidenum">
              <a:rPr lang="es-ES" altLang="es-VE"/>
              <a:pPr/>
              <a:t>‹Nº›</a:t>
            </a:fld>
            <a:endParaRPr lang="es-ES" altLang="es-VE"/>
          </a:p>
        </p:txBody>
      </p:sp>
    </p:spTree>
    <p:extLst>
      <p:ext uri="{BB962C8B-B14F-4D97-AF65-F5344CB8AC3E}">
        <p14:creationId xmlns:p14="http://schemas.microsoft.com/office/powerpoint/2010/main" val="1926590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277BA349-863E-48DE-9B6D-2BD0D2563A26}"/>
              </a:ext>
            </a:extLst>
          </p:cNvPr>
          <p:cNvSpPr>
            <a:spLocks noGrp="1" noChangeArrowheads="1"/>
          </p:cNvSpPr>
          <p:nvPr>
            <p:ph type="dt" sz="half" idx="10"/>
          </p:nvPr>
        </p:nvSpPr>
        <p:spPr>
          <a:ln/>
        </p:spPr>
        <p:txBody>
          <a:bodyPr/>
          <a:lstStyle>
            <a:lvl1pPr>
              <a:defRPr/>
            </a:lvl1pPr>
          </a:lstStyle>
          <a:p>
            <a:pPr>
              <a:defRPr/>
            </a:pPr>
            <a:endParaRPr lang="es-ES"/>
          </a:p>
        </p:txBody>
      </p:sp>
      <p:sp>
        <p:nvSpPr>
          <p:cNvPr id="3" name="Rectangle 5">
            <a:extLst>
              <a:ext uri="{FF2B5EF4-FFF2-40B4-BE49-F238E27FC236}">
                <a16:creationId xmlns:a16="http://schemas.microsoft.com/office/drawing/2014/main" xmlns="" id="{A0AF2DB3-0EE8-4798-97D8-E9AE515EEA34}"/>
              </a:ext>
            </a:extLst>
          </p:cNvPr>
          <p:cNvSpPr>
            <a:spLocks noGrp="1" noChangeArrowheads="1"/>
          </p:cNvSpPr>
          <p:nvPr>
            <p:ph type="ftr" sz="quarter" idx="11"/>
          </p:nvPr>
        </p:nvSpPr>
        <p:spPr>
          <a:ln/>
        </p:spPr>
        <p:txBody>
          <a:bodyPr/>
          <a:lstStyle>
            <a:lvl1pPr>
              <a:defRPr/>
            </a:lvl1pPr>
          </a:lstStyle>
          <a:p>
            <a:pPr>
              <a:defRPr/>
            </a:pPr>
            <a:endParaRPr lang="es-ES"/>
          </a:p>
        </p:txBody>
      </p:sp>
      <p:sp>
        <p:nvSpPr>
          <p:cNvPr id="4" name="Rectangle 6">
            <a:extLst>
              <a:ext uri="{FF2B5EF4-FFF2-40B4-BE49-F238E27FC236}">
                <a16:creationId xmlns:a16="http://schemas.microsoft.com/office/drawing/2014/main" xmlns="" id="{60129FD7-076A-46BD-AA88-F77F41298BCB}"/>
              </a:ext>
            </a:extLst>
          </p:cNvPr>
          <p:cNvSpPr>
            <a:spLocks noGrp="1" noChangeArrowheads="1"/>
          </p:cNvSpPr>
          <p:nvPr>
            <p:ph type="sldNum" sz="quarter" idx="12"/>
          </p:nvPr>
        </p:nvSpPr>
        <p:spPr>
          <a:ln/>
        </p:spPr>
        <p:txBody>
          <a:bodyPr/>
          <a:lstStyle>
            <a:lvl1pPr>
              <a:defRPr/>
            </a:lvl1pPr>
          </a:lstStyle>
          <a:p>
            <a:fld id="{DD102E2B-BD02-429A-87A8-F57A588A6803}" type="slidenum">
              <a:rPr lang="es-ES" altLang="es-VE"/>
              <a:pPr/>
              <a:t>‹Nº›</a:t>
            </a:fld>
            <a:endParaRPr lang="es-ES" altLang="es-VE"/>
          </a:p>
        </p:txBody>
      </p:sp>
    </p:spTree>
    <p:extLst>
      <p:ext uri="{BB962C8B-B14F-4D97-AF65-F5344CB8AC3E}">
        <p14:creationId xmlns:p14="http://schemas.microsoft.com/office/powerpoint/2010/main" val="180613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431257" y="1720851"/>
            <a:ext cx="15990093" cy="7319963"/>
          </a:xfrm>
        </p:spPr>
        <p:txBody>
          <a:bodyPr anchor="b"/>
          <a:lstStyle>
            <a:lvl1pPr algn="l">
              <a:defRPr sz="2400" b="1"/>
            </a:lvl1pPr>
          </a:lstStyle>
          <a:p>
            <a:r>
              <a:rPr lang="es-ES"/>
              <a:t>Haga clic para modificar el estilo de título del patrón</a:t>
            </a:r>
          </a:p>
        </p:txBody>
      </p:sp>
      <p:sp>
        <p:nvSpPr>
          <p:cNvPr id="3" name="2 Marcador de contenido"/>
          <p:cNvSpPr>
            <a:spLocks noGrp="1"/>
          </p:cNvSpPr>
          <p:nvPr>
            <p:ph idx="1"/>
          </p:nvPr>
        </p:nvSpPr>
        <p:spPr>
          <a:xfrm>
            <a:off x="19004758" y="1720849"/>
            <a:ext cx="27170063" cy="36874451"/>
          </a:xfrm>
        </p:spPr>
        <p:txBody>
          <a:bodyPr/>
          <a:lstStyle>
            <a:lvl1pPr>
              <a:defRPr sz="3900"/>
            </a:lvl1pPr>
            <a:lvl2pPr>
              <a:defRPr sz="3400"/>
            </a:lvl2pPr>
            <a:lvl3pPr>
              <a:defRPr sz="2900"/>
            </a:lvl3pPr>
            <a:lvl4pPr>
              <a:defRPr sz="2400"/>
            </a:lvl4pPr>
            <a:lvl5pPr>
              <a:defRPr sz="2400"/>
            </a:lvl5pPr>
            <a:lvl6pPr>
              <a:defRPr sz="2400"/>
            </a:lvl6pPr>
            <a:lvl7pPr>
              <a:defRPr sz="2400"/>
            </a:lvl7pPr>
            <a:lvl8pPr>
              <a:defRPr sz="2400"/>
            </a:lvl8pPr>
            <a:lvl9pPr>
              <a:defRPr sz="2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2431257" y="9040814"/>
            <a:ext cx="15990093" cy="29554487"/>
          </a:xfrm>
        </p:spPr>
        <p:txBody>
          <a:bodyPr/>
          <a:lstStyle>
            <a:lvl1pPr marL="0" indent="0">
              <a:buNone/>
              <a:defRPr sz="1700"/>
            </a:lvl1pPr>
            <a:lvl2pPr marL="555132" indent="0">
              <a:buNone/>
              <a:defRPr sz="1500"/>
            </a:lvl2pPr>
            <a:lvl3pPr marL="1110264" indent="0">
              <a:buNone/>
              <a:defRPr sz="1200"/>
            </a:lvl3pPr>
            <a:lvl4pPr marL="1665397" indent="0">
              <a:buNone/>
              <a:defRPr sz="1100"/>
            </a:lvl4pPr>
            <a:lvl5pPr marL="2220529" indent="0">
              <a:buNone/>
              <a:defRPr sz="1100"/>
            </a:lvl5pPr>
            <a:lvl6pPr marL="2775661" indent="0">
              <a:buNone/>
              <a:defRPr sz="1100"/>
            </a:lvl6pPr>
            <a:lvl7pPr marL="3330793" indent="0">
              <a:buNone/>
              <a:defRPr sz="1100"/>
            </a:lvl7pPr>
            <a:lvl8pPr marL="3885926" indent="0">
              <a:buNone/>
              <a:defRPr sz="1100"/>
            </a:lvl8pPr>
            <a:lvl9pPr marL="4441058" indent="0">
              <a:buNone/>
              <a:defRPr sz="1100"/>
            </a:lvl9pPr>
          </a:lstStyle>
          <a:p>
            <a:pPr lvl="0"/>
            <a:r>
              <a:rPr lang="es-ES"/>
              <a:t>Haga clic para modificar el estilo de texto del patrón</a:t>
            </a:r>
          </a:p>
        </p:txBody>
      </p:sp>
      <p:sp>
        <p:nvSpPr>
          <p:cNvPr id="5" name="Rectangle 4">
            <a:extLst>
              <a:ext uri="{FF2B5EF4-FFF2-40B4-BE49-F238E27FC236}">
                <a16:creationId xmlns:a16="http://schemas.microsoft.com/office/drawing/2014/main" xmlns="" id="{D527D626-4A71-49D8-BCDF-521DB806A1F6}"/>
              </a:ext>
            </a:extLst>
          </p:cNvPr>
          <p:cNvSpPr>
            <a:spLocks noGrp="1" noChangeArrowheads="1"/>
          </p:cNvSpPr>
          <p:nvPr>
            <p:ph type="dt" sz="half" idx="10"/>
          </p:nvPr>
        </p:nvSpPr>
        <p:spPr>
          <a:ln/>
        </p:spPr>
        <p:txBody>
          <a:bodyPr/>
          <a:lstStyle>
            <a:lvl1pPr>
              <a:defRPr/>
            </a:lvl1pPr>
          </a:lstStyle>
          <a:p>
            <a:pPr>
              <a:defRPr/>
            </a:pPr>
            <a:endParaRPr lang="es-ES"/>
          </a:p>
        </p:txBody>
      </p:sp>
      <p:sp>
        <p:nvSpPr>
          <p:cNvPr id="6" name="Rectangle 5">
            <a:extLst>
              <a:ext uri="{FF2B5EF4-FFF2-40B4-BE49-F238E27FC236}">
                <a16:creationId xmlns:a16="http://schemas.microsoft.com/office/drawing/2014/main" xmlns="" id="{502648A5-E075-48A4-83E6-C8219A29806F}"/>
              </a:ext>
            </a:extLst>
          </p:cNvPr>
          <p:cNvSpPr>
            <a:spLocks noGrp="1" noChangeArrowheads="1"/>
          </p:cNvSpPr>
          <p:nvPr>
            <p:ph type="ftr" sz="quarter" idx="11"/>
          </p:nvPr>
        </p:nvSpPr>
        <p:spPr>
          <a:ln/>
        </p:spPr>
        <p:txBody>
          <a:bodyPr/>
          <a:lstStyle>
            <a:lvl1pPr>
              <a:defRPr/>
            </a:lvl1pPr>
          </a:lstStyle>
          <a:p>
            <a:pPr>
              <a:defRPr/>
            </a:pPr>
            <a:endParaRPr lang="es-ES"/>
          </a:p>
        </p:txBody>
      </p:sp>
      <p:sp>
        <p:nvSpPr>
          <p:cNvPr id="7" name="Rectangle 6">
            <a:extLst>
              <a:ext uri="{FF2B5EF4-FFF2-40B4-BE49-F238E27FC236}">
                <a16:creationId xmlns:a16="http://schemas.microsoft.com/office/drawing/2014/main" xmlns="" id="{BBCB71A1-F856-46E1-8D0D-27E379A17CAE}"/>
              </a:ext>
            </a:extLst>
          </p:cNvPr>
          <p:cNvSpPr>
            <a:spLocks noGrp="1" noChangeArrowheads="1"/>
          </p:cNvSpPr>
          <p:nvPr>
            <p:ph type="sldNum" sz="quarter" idx="12"/>
          </p:nvPr>
        </p:nvSpPr>
        <p:spPr>
          <a:ln/>
        </p:spPr>
        <p:txBody>
          <a:bodyPr/>
          <a:lstStyle>
            <a:lvl1pPr>
              <a:defRPr/>
            </a:lvl1pPr>
          </a:lstStyle>
          <a:p>
            <a:fld id="{70FF033D-D1D4-4FA9-ADF5-E87C6DCA7BD8}" type="slidenum">
              <a:rPr lang="es-ES" altLang="es-VE"/>
              <a:pPr/>
              <a:t>‹Nº›</a:t>
            </a:fld>
            <a:endParaRPr lang="es-ES" altLang="es-VE"/>
          </a:p>
        </p:txBody>
      </p:sp>
    </p:spTree>
    <p:extLst>
      <p:ext uri="{BB962C8B-B14F-4D97-AF65-F5344CB8AC3E}">
        <p14:creationId xmlns:p14="http://schemas.microsoft.com/office/powerpoint/2010/main" val="2328948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527382" y="30243465"/>
            <a:ext cx="29163168" cy="3570287"/>
          </a:xfrm>
        </p:spPr>
        <p:txBody>
          <a:bodyPr anchor="b"/>
          <a:lstStyle>
            <a:lvl1pPr algn="l">
              <a:defRPr sz="2400" b="1"/>
            </a:lvl1pPr>
          </a:lstStyle>
          <a:p>
            <a:r>
              <a:rPr lang="es-ES"/>
              <a:t>Haga clic para modificar el estilo de título del patrón</a:t>
            </a:r>
          </a:p>
        </p:txBody>
      </p:sp>
      <p:sp>
        <p:nvSpPr>
          <p:cNvPr id="3" name="2 Marcador de posición de imagen"/>
          <p:cNvSpPr>
            <a:spLocks noGrp="1"/>
          </p:cNvSpPr>
          <p:nvPr>
            <p:ph type="pic" idx="1"/>
          </p:nvPr>
        </p:nvSpPr>
        <p:spPr>
          <a:xfrm>
            <a:off x="9527382" y="3860800"/>
            <a:ext cx="29163168" cy="25922288"/>
          </a:xfrm>
        </p:spPr>
        <p:txBody>
          <a:bodyPr/>
          <a:lstStyle>
            <a:lvl1pPr marL="0" indent="0">
              <a:buNone/>
              <a:defRPr sz="3900"/>
            </a:lvl1pPr>
            <a:lvl2pPr marL="555132" indent="0">
              <a:buNone/>
              <a:defRPr sz="3400"/>
            </a:lvl2pPr>
            <a:lvl3pPr marL="1110264" indent="0">
              <a:buNone/>
              <a:defRPr sz="2900"/>
            </a:lvl3pPr>
            <a:lvl4pPr marL="1665397" indent="0">
              <a:buNone/>
              <a:defRPr sz="2400"/>
            </a:lvl4pPr>
            <a:lvl5pPr marL="2220529" indent="0">
              <a:buNone/>
              <a:defRPr sz="2400"/>
            </a:lvl5pPr>
            <a:lvl6pPr marL="2775661" indent="0">
              <a:buNone/>
              <a:defRPr sz="2400"/>
            </a:lvl6pPr>
            <a:lvl7pPr marL="3330793" indent="0">
              <a:buNone/>
              <a:defRPr sz="2400"/>
            </a:lvl7pPr>
            <a:lvl8pPr marL="3885926" indent="0">
              <a:buNone/>
              <a:defRPr sz="2400"/>
            </a:lvl8pPr>
            <a:lvl9pPr marL="4441058" indent="0">
              <a:buNone/>
              <a:defRPr sz="2400"/>
            </a:lvl9pPr>
          </a:lstStyle>
          <a:p>
            <a:pPr lvl="0"/>
            <a:endParaRPr lang="es-ES" noProof="0"/>
          </a:p>
        </p:txBody>
      </p:sp>
      <p:sp>
        <p:nvSpPr>
          <p:cNvPr id="4" name="3 Marcador de texto"/>
          <p:cNvSpPr>
            <a:spLocks noGrp="1"/>
          </p:cNvSpPr>
          <p:nvPr>
            <p:ph type="body" sz="half" idx="2"/>
          </p:nvPr>
        </p:nvSpPr>
        <p:spPr>
          <a:xfrm>
            <a:off x="9527382" y="33813751"/>
            <a:ext cx="29163168" cy="5070475"/>
          </a:xfrm>
        </p:spPr>
        <p:txBody>
          <a:bodyPr/>
          <a:lstStyle>
            <a:lvl1pPr marL="0" indent="0">
              <a:buNone/>
              <a:defRPr sz="1700"/>
            </a:lvl1pPr>
            <a:lvl2pPr marL="555132" indent="0">
              <a:buNone/>
              <a:defRPr sz="1500"/>
            </a:lvl2pPr>
            <a:lvl3pPr marL="1110264" indent="0">
              <a:buNone/>
              <a:defRPr sz="1200"/>
            </a:lvl3pPr>
            <a:lvl4pPr marL="1665397" indent="0">
              <a:buNone/>
              <a:defRPr sz="1100"/>
            </a:lvl4pPr>
            <a:lvl5pPr marL="2220529" indent="0">
              <a:buNone/>
              <a:defRPr sz="1100"/>
            </a:lvl5pPr>
            <a:lvl6pPr marL="2775661" indent="0">
              <a:buNone/>
              <a:defRPr sz="1100"/>
            </a:lvl6pPr>
            <a:lvl7pPr marL="3330793" indent="0">
              <a:buNone/>
              <a:defRPr sz="1100"/>
            </a:lvl7pPr>
            <a:lvl8pPr marL="3885926" indent="0">
              <a:buNone/>
              <a:defRPr sz="1100"/>
            </a:lvl8pPr>
            <a:lvl9pPr marL="4441058" indent="0">
              <a:buNone/>
              <a:defRPr sz="1100"/>
            </a:lvl9pPr>
          </a:lstStyle>
          <a:p>
            <a:pPr lvl="0"/>
            <a:r>
              <a:rPr lang="es-ES"/>
              <a:t>Haga clic para modificar el estilo de texto del patrón</a:t>
            </a:r>
          </a:p>
        </p:txBody>
      </p:sp>
      <p:sp>
        <p:nvSpPr>
          <p:cNvPr id="5" name="Rectangle 4">
            <a:extLst>
              <a:ext uri="{FF2B5EF4-FFF2-40B4-BE49-F238E27FC236}">
                <a16:creationId xmlns:a16="http://schemas.microsoft.com/office/drawing/2014/main" xmlns="" id="{E410E4E0-E2CD-4B90-BE3B-76DA734F156B}"/>
              </a:ext>
            </a:extLst>
          </p:cNvPr>
          <p:cNvSpPr>
            <a:spLocks noGrp="1" noChangeArrowheads="1"/>
          </p:cNvSpPr>
          <p:nvPr>
            <p:ph type="dt" sz="half" idx="10"/>
          </p:nvPr>
        </p:nvSpPr>
        <p:spPr>
          <a:ln/>
        </p:spPr>
        <p:txBody>
          <a:bodyPr/>
          <a:lstStyle>
            <a:lvl1pPr>
              <a:defRPr/>
            </a:lvl1pPr>
          </a:lstStyle>
          <a:p>
            <a:pPr>
              <a:defRPr/>
            </a:pPr>
            <a:endParaRPr lang="es-ES"/>
          </a:p>
        </p:txBody>
      </p:sp>
      <p:sp>
        <p:nvSpPr>
          <p:cNvPr id="6" name="Rectangle 5">
            <a:extLst>
              <a:ext uri="{FF2B5EF4-FFF2-40B4-BE49-F238E27FC236}">
                <a16:creationId xmlns:a16="http://schemas.microsoft.com/office/drawing/2014/main" xmlns="" id="{A08EB8E0-4D1B-477F-BDFD-356A999C769B}"/>
              </a:ext>
            </a:extLst>
          </p:cNvPr>
          <p:cNvSpPr>
            <a:spLocks noGrp="1" noChangeArrowheads="1"/>
          </p:cNvSpPr>
          <p:nvPr>
            <p:ph type="ftr" sz="quarter" idx="11"/>
          </p:nvPr>
        </p:nvSpPr>
        <p:spPr>
          <a:ln/>
        </p:spPr>
        <p:txBody>
          <a:bodyPr/>
          <a:lstStyle>
            <a:lvl1pPr>
              <a:defRPr/>
            </a:lvl1pPr>
          </a:lstStyle>
          <a:p>
            <a:pPr>
              <a:defRPr/>
            </a:pPr>
            <a:endParaRPr lang="es-ES"/>
          </a:p>
        </p:txBody>
      </p:sp>
      <p:sp>
        <p:nvSpPr>
          <p:cNvPr id="7" name="Rectangle 6">
            <a:extLst>
              <a:ext uri="{FF2B5EF4-FFF2-40B4-BE49-F238E27FC236}">
                <a16:creationId xmlns:a16="http://schemas.microsoft.com/office/drawing/2014/main" xmlns="" id="{79120727-B7A9-4FA8-A4BB-4ACBCEFF36FB}"/>
              </a:ext>
            </a:extLst>
          </p:cNvPr>
          <p:cNvSpPr>
            <a:spLocks noGrp="1" noChangeArrowheads="1"/>
          </p:cNvSpPr>
          <p:nvPr>
            <p:ph type="sldNum" sz="quarter" idx="12"/>
          </p:nvPr>
        </p:nvSpPr>
        <p:spPr>
          <a:ln/>
        </p:spPr>
        <p:txBody>
          <a:bodyPr/>
          <a:lstStyle>
            <a:lvl1pPr>
              <a:defRPr/>
            </a:lvl1pPr>
          </a:lstStyle>
          <a:p>
            <a:fld id="{8C736AF2-4AF6-4192-92EE-314B500CF101}" type="slidenum">
              <a:rPr lang="es-ES" altLang="es-VE"/>
              <a:pPr/>
              <a:t>‹Nº›</a:t>
            </a:fld>
            <a:endParaRPr lang="es-ES" altLang="es-VE"/>
          </a:p>
        </p:txBody>
      </p:sp>
    </p:spTree>
    <p:extLst>
      <p:ext uri="{BB962C8B-B14F-4D97-AF65-F5344CB8AC3E}">
        <p14:creationId xmlns:p14="http://schemas.microsoft.com/office/powerpoint/2010/main" val="4040067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xmlns="" id="{186B726D-DF3B-4B8F-AFFB-DA6246D72AB1}"/>
              </a:ext>
            </a:extLst>
          </p:cNvPr>
          <p:cNvSpPr>
            <a:spLocks noGrp="1" noChangeArrowheads="1"/>
          </p:cNvSpPr>
          <p:nvPr>
            <p:ph type="title"/>
          </p:nvPr>
        </p:nvSpPr>
        <p:spPr bwMode="auto">
          <a:xfrm>
            <a:off x="2430463" y="1728788"/>
            <a:ext cx="43745150" cy="720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49581" tIns="274790" rIns="549581" bIns="274790" numCol="1" anchor="ctr" anchorCtr="0" compatLnSpc="1">
            <a:prstTxWarp prst="textNoShape">
              <a:avLst/>
            </a:prstTxWarp>
          </a:bodyPr>
          <a:lstStyle/>
          <a:p>
            <a:pPr lvl="0"/>
            <a:r>
              <a:rPr lang="es-ES" altLang="es-VE"/>
              <a:t>Haga clic para cambiar el estilo de título	</a:t>
            </a:r>
          </a:p>
        </p:txBody>
      </p:sp>
      <p:sp>
        <p:nvSpPr>
          <p:cNvPr id="2051" name="Rectangle 3">
            <a:extLst>
              <a:ext uri="{FF2B5EF4-FFF2-40B4-BE49-F238E27FC236}">
                <a16:creationId xmlns:a16="http://schemas.microsoft.com/office/drawing/2014/main" xmlns="" id="{CF363DDA-7243-4172-80F1-CA14BFD893AE}"/>
              </a:ext>
            </a:extLst>
          </p:cNvPr>
          <p:cNvSpPr>
            <a:spLocks noGrp="1" noChangeArrowheads="1"/>
          </p:cNvSpPr>
          <p:nvPr>
            <p:ph type="body" idx="1"/>
          </p:nvPr>
        </p:nvSpPr>
        <p:spPr bwMode="auto">
          <a:xfrm>
            <a:off x="2430463" y="10082213"/>
            <a:ext cx="43745150" cy="2851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49581" tIns="274790" rIns="549581" bIns="274790" numCol="1" anchor="t" anchorCtr="0" compatLnSpc="1">
            <a:prstTxWarp prst="textNoShape">
              <a:avLst/>
            </a:prstTxWarp>
          </a:bodyPr>
          <a:lstStyle/>
          <a:p>
            <a:pPr lvl="0"/>
            <a:r>
              <a:rPr lang="es-ES" altLang="es-VE"/>
              <a:t>Haga clic para modificar el estilo de texto del patrón</a:t>
            </a:r>
          </a:p>
          <a:p>
            <a:pPr lvl="1"/>
            <a:r>
              <a:rPr lang="es-ES" altLang="es-VE"/>
              <a:t>Segundo nivel</a:t>
            </a:r>
          </a:p>
          <a:p>
            <a:pPr lvl="2"/>
            <a:r>
              <a:rPr lang="es-ES" altLang="es-VE"/>
              <a:t>Tercer nivel</a:t>
            </a:r>
          </a:p>
          <a:p>
            <a:pPr lvl="3"/>
            <a:r>
              <a:rPr lang="es-ES" altLang="es-VE"/>
              <a:t>Cuarto nivel</a:t>
            </a:r>
          </a:p>
          <a:p>
            <a:pPr lvl="4"/>
            <a:r>
              <a:rPr lang="es-ES" altLang="es-VE"/>
              <a:t>Quinto nivel</a:t>
            </a:r>
          </a:p>
        </p:txBody>
      </p:sp>
      <p:sp>
        <p:nvSpPr>
          <p:cNvPr id="1028" name="Rectangle 4">
            <a:extLst>
              <a:ext uri="{FF2B5EF4-FFF2-40B4-BE49-F238E27FC236}">
                <a16:creationId xmlns:a16="http://schemas.microsoft.com/office/drawing/2014/main" xmlns="" id="{31C6E07A-C6FB-44B3-AB15-69CDFED1F6A6}"/>
              </a:ext>
            </a:extLst>
          </p:cNvPr>
          <p:cNvSpPr>
            <a:spLocks noGrp="1" noChangeArrowheads="1"/>
          </p:cNvSpPr>
          <p:nvPr>
            <p:ph type="dt" sz="half" idx="2"/>
          </p:nvPr>
        </p:nvSpPr>
        <p:spPr bwMode="auto">
          <a:xfrm>
            <a:off x="2430463" y="39344600"/>
            <a:ext cx="11341100" cy="3001963"/>
          </a:xfrm>
          <a:prstGeom prst="rect">
            <a:avLst/>
          </a:prstGeom>
          <a:noFill/>
          <a:ln w="9525">
            <a:noFill/>
            <a:miter lim="800000"/>
            <a:headEnd/>
            <a:tailEnd/>
          </a:ln>
          <a:effectLst/>
        </p:spPr>
        <p:txBody>
          <a:bodyPr vert="horz" wrap="square" lIns="549581" tIns="274790" rIns="549581" bIns="274790" numCol="1" anchor="t" anchorCtr="0" compatLnSpc="1">
            <a:prstTxWarp prst="textNoShape">
              <a:avLst/>
            </a:prstTxWarp>
          </a:bodyPr>
          <a:lstStyle>
            <a:lvl1pPr>
              <a:defRPr kumimoji="0" sz="8400" b="0">
                <a:latin typeface="Arial" charset="0"/>
              </a:defRPr>
            </a:lvl1pPr>
          </a:lstStyle>
          <a:p>
            <a:pPr>
              <a:defRPr/>
            </a:pPr>
            <a:endParaRPr lang="es-ES"/>
          </a:p>
        </p:txBody>
      </p:sp>
      <p:sp>
        <p:nvSpPr>
          <p:cNvPr id="1029" name="Rectangle 5">
            <a:extLst>
              <a:ext uri="{FF2B5EF4-FFF2-40B4-BE49-F238E27FC236}">
                <a16:creationId xmlns:a16="http://schemas.microsoft.com/office/drawing/2014/main" xmlns="" id="{82DF4609-449C-4051-98B2-A1672776B759}"/>
              </a:ext>
            </a:extLst>
          </p:cNvPr>
          <p:cNvSpPr>
            <a:spLocks noGrp="1" noChangeArrowheads="1"/>
          </p:cNvSpPr>
          <p:nvPr>
            <p:ph type="ftr" sz="quarter" idx="3"/>
          </p:nvPr>
        </p:nvSpPr>
        <p:spPr bwMode="auto">
          <a:xfrm>
            <a:off x="16606838" y="39344600"/>
            <a:ext cx="15392400" cy="3001963"/>
          </a:xfrm>
          <a:prstGeom prst="rect">
            <a:avLst/>
          </a:prstGeom>
          <a:noFill/>
          <a:ln w="9525">
            <a:noFill/>
            <a:miter lim="800000"/>
            <a:headEnd/>
            <a:tailEnd/>
          </a:ln>
          <a:effectLst/>
        </p:spPr>
        <p:txBody>
          <a:bodyPr vert="horz" wrap="square" lIns="549581" tIns="274790" rIns="549581" bIns="274790" numCol="1" anchor="t" anchorCtr="0" compatLnSpc="1">
            <a:prstTxWarp prst="textNoShape">
              <a:avLst/>
            </a:prstTxWarp>
          </a:bodyPr>
          <a:lstStyle>
            <a:lvl1pPr algn="ctr">
              <a:defRPr kumimoji="0" sz="8400" b="0">
                <a:latin typeface="Arial" charset="0"/>
              </a:defRPr>
            </a:lvl1pPr>
          </a:lstStyle>
          <a:p>
            <a:pPr>
              <a:defRPr/>
            </a:pPr>
            <a:endParaRPr lang="es-ES"/>
          </a:p>
        </p:txBody>
      </p:sp>
      <p:sp>
        <p:nvSpPr>
          <p:cNvPr id="1030" name="Rectangle 6">
            <a:extLst>
              <a:ext uri="{FF2B5EF4-FFF2-40B4-BE49-F238E27FC236}">
                <a16:creationId xmlns:a16="http://schemas.microsoft.com/office/drawing/2014/main" xmlns="" id="{C14F63A6-6699-4766-ACAF-D720C6CD21DB}"/>
              </a:ext>
            </a:extLst>
          </p:cNvPr>
          <p:cNvSpPr>
            <a:spLocks noGrp="1" noChangeArrowheads="1"/>
          </p:cNvSpPr>
          <p:nvPr>
            <p:ph type="sldNum" sz="quarter" idx="4"/>
          </p:nvPr>
        </p:nvSpPr>
        <p:spPr bwMode="auto">
          <a:xfrm>
            <a:off x="34834513" y="39344600"/>
            <a:ext cx="11341100" cy="3001963"/>
          </a:xfrm>
          <a:prstGeom prst="rect">
            <a:avLst/>
          </a:prstGeom>
          <a:noFill/>
          <a:ln w="9525">
            <a:noFill/>
            <a:miter lim="800000"/>
            <a:headEnd/>
            <a:tailEnd/>
          </a:ln>
          <a:effectLst/>
        </p:spPr>
        <p:txBody>
          <a:bodyPr vert="horz" wrap="square" lIns="549581" tIns="274790" rIns="549581" bIns="274790" numCol="1" anchor="t" anchorCtr="0" compatLnSpc="1">
            <a:prstTxWarp prst="textNoShape">
              <a:avLst/>
            </a:prstTxWarp>
          </a:bodyPr>
          <a:lstStyle>
            <a:lvl1pPr algn="r">
              <a:defRPr kumimoji="0" sz="8400" b="0">
                <a:latin typeface="Arial" panose="020B0604020202020204" pitchFamily="34" charset="0"/>
              </a:defRPr>
            </a:lvl1pPr>
          </a:lstStyle>
          <a:p>
            <a:fld id="{9E3ECC9B-987F-4D7F-B887-C86DB40A62A0}" type="slidenum">
              <a:rPr lang="es-ES" altLang="es-VE"/>
              <a:pPr/>
              <a:t>‹Nº›</a:t>
            </a:fld>
            <a:endParaRPr lang="es-ES" altLang="es-V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494338" rtl="0" eaLnBrk="0" fontAlgn="base" hangingPunct="0">
        <a:spcBef>
          <a:spcPct val="0"/>
        </a:spcBef>
        <a:spcAft>
          <a:spcPct val="0"/>
        </a:spcAft>
        <a:defRPr sz="26500">
          <a:solidFill>
            <a:schemeClr val="tx2"/>
          </a:solidFill>
          <a:latin typeface="+mj-lt"/>
          <a:ea typeface="+mj-ea"/>
          <a:cs typeface="+mj-cs"/>
        </a:defRPr>
      </a:lvl1pPr>
      <a:lvl2pPr algn="ctr" defTabSz="5494338" rtl="0" eaLnBrk="0" fontAlgn="base" hangingPunct="0">
        <a:spcBef>
          <a:spcPct val="0"/>
        </a:spcBef>
        <a:spcAft>
          <a:spcPct val="0"/>
        </a:spcAft>
        <a:defRPr sz="26500">
          <a:solidFill>
            <a:schemeClr val="tx2"/>
          </a:solidFill>
          <a:latin typeface="Arial" charset="0"/>
        </a:defRPr>
      </a:lvl2pPr>
      <a:lvl3pPr algn="ctr" defTabSz="5494338" rtl="0" eaLnBrk="0" fontAlgn="base" hangingPunct="0">
        <a:spcBef>
          <a:spcPct val="0"/>
        </a:spcBef>
        <a:spcAft>
          <a:spcPct val="0"/>
        </a:spcAft>
        <a:defRPr sz="26500">
          <a:solidFill>
            <a:schemeClr val="tx2"/>
          </a:solidFill>
          <a:latin typeface="Arial" charset="0"/>
        </a:defRPr>
      </a:lvl3pPr>
      <a:lvl4pPr algn="ctr" defTabSz="5494338" rtl="0" eaLnBrk="0" fontAlgn="base" hangingPunct="0">
        <a:spcBef>
          <a:spcPct val="0"/>
        </a:spcBef>
        <a:spcAft>
          <a:spcPct val="0"/>
        </a:spcAft>
        <a:defRPr sz="26500">
          <a:solidFill>
            <a:schemeClr val="tx2"/>
          </a:solidFill>
          <a:latin typeface="Arial" charset="0"/>
        </a:defRPr>
      </a:lvl4pPr>
      <a:lvl5pPr algn="ctr" defTabSz="5494338" rtl="0" eaLnBrk="0" fontAlgn="base" hangingPunct="0">
        <a:spcBef>
          <a:spcPct val="0"/>
        </a:spcBef>
        <a:spcAft>
          <a:spcPct val="0"/>
        </a:spcAft>
        <a:defRPr sz="26500">
          <a:solidFill>
            <a:schemeClr val="tx2"/>
          </a:solidFill>
          <a:latin typeface="Arial" charset="0"/>
        </a:defRPr>
      </a:lvl5pPr>
      <a:lvl6pPr marL="555132" algn="ctr" defTabSz="5495424" rtl="0" fontAlgn="base">
        <a:spcBef>
          <a:spcPct val="0"/>
        </a:spcBef>
        <a:spcAft>
          <a:spcPct val="0"/>
        </a:spcAft>
        <a:defRPr sz="26500">
          <a:solidFill>
            <a:schemeClr val="tx2"/>
          </a:solidFill>
          <a:latin typeface="Arial" charset="0"/>
        </a:defRPr>
      </a:lvl6pPr>
      <a:lvl7pPr marL="1110264" algn="ctr" defTabSz="5495424" rtl="0" fontAlgn="base">
        <a:spcBef>
          <a:spcPct val="0"/>
        </a:spcBef>
        <a:spcAft>
          <a:spcPct val="0"/>
        </a:spcAft>
        <a:defRPr sz="26500">
          <a:solidFill>
            <a:schemeClr val="tx2"/>
          </a:solidFill>
          <a:latin typeface="Arial" charset="0"/>
        </a:defRPr>
      </a:lvl7pPr>
      <a:lvl8pPr marL="1665397" algn="ctr" defTabSz="5495424" rtl="0" fontAlgn="base">
        <a:spcBef>
          <a:spcPct val="0"/>
        </a:spcBef>
        <a:spcAft>
          <a:spcPct val="0"/>
        </a:spcAft>
        <a:defRPr sz="26500">
          <a:solidFill>
            <a:schemeClr val="tx2"/>
          </a:solidFill>
          <a:latin typeface="Arial" charset="0"/>
        </a:defRPr>
      </a:lvl8pPr>
      <a:lvl9pPr marL="2220529" algn="ctr" defTabSz="5495424" rtl="0" fontAlgn="base">
        <a:spcBef>
          <a:spcPct val="0"/>
        </a:spcBef>
        <a:spcAft>
          <a:spcPct val="0"/>
        </a:spcAft>
        <a:defRPr sz="26500">
          <a:solidFill>
            <a:schemeClr val="tx2"/>
          </a:solidFill>
          <a:latin typeface="Arial" charset="0"/>
        </a:defRPr>
      </a:lvl9pPr>
    </p:titleStyle>
    <p:bodyStyle>
      <a:lvl1pPr marL="2058988" indent="-2058988" algn="l" defTabSz="5494338" rtl="0" eaLnBrk="0" fontAlgn="base" hangingPunct="0">
        <a:spcBef>
          <a:spcPct val="20000"/>
        </a:spcBef>
        <a:spcAft>
          <a:spcPct val="0"/>
        </a:spcAft>
        <a:buChar char="•"/>
        <a:defRPr sz="19200">
          <a:solidFill>
            <a:schemeClr val="tx1"/>
          </a:solidFill>
          <a:latin typeface="+mn-lt"/>
          <a:ea typeface="+mn-ea"/>
          <a:cs typeface="+mn-cs"/>
        </a:defRPr>
      </a:lvl1pPr>
      <a:lvl2pPr marL="4465638" indent="-1716088" algn="l" defTabSz="5494338" rtl="0" eaLnBrk="0" fontAlgn="base" hangingPunct="0">
        <a:spcBef>
          <a:spcPct val="20000"/>
        </a:spcBef>
        <a:spcAft>
          <a:spcPct val="0"/>
        </a:spcAft>
        <a:buChar char="–"/>
        <a:defRPr sz="16900">
          <a:solidFill>
            <a:schemeClr val="tx1"/>
          </a:solidFill>
          <a:latin typeface="+mn-lt"/>
        </a:defRPr>
      </a:lvl2pPr>
      <a:lvl3pPr marL="6869113" indent="-1373188" algn="l" defTabSz="5494338" rtl="0" eaLnBrk="0" fontAlgn="base" hangingPunct="0">
        <a:spcBef>
          <a:spcPct val="20000"/>
        </a:spcBef>
        <a:spcAft>
          <a:spcPct val="0"/>
        </a:spcAft>
        <a:buChar char="•"/>
        <a:defRPr sz="14400">
          <a:solidFill>
            <a:schemeClr val="tx1"/>
          </a:solidFill>
          <a:latin typeface="+mn-lt"/>
        </a:defRPr>
      </a:lvl3pPr>
      <a:lvl4pPr marL="9617075" indent="-1373188" algn="l" defTabSz="5494338" rtl="0" eaLnBrk="0" fontAlgn="base" hangingPunct="0">
        <a:spcBef>
          <a:spcPct val="20000"/>
        </a:spcBef>
        <a:spcAft>
          <a:spcPct val="0"/>
        </a:spcAft>
        <a:buChar char="–"/>
        <a:defRPr sz="12000">
          <a:solidFill>
            <a:schemeClr val="tx1"/>
          </a:solidFill>
          <a:latin typeface="+mn-lt"/>
        </a:defRPr>
      </a:lvl4pPr>
      <a:lvl5pPr marL="12365038" indent="-1373188" algn="l" defTabSz="5494338" rtl="0" eaLnBrk="0" fontAlgn="base" hangingPunct="0">
        <a:spcBef>
          <a:spcPct val="20000"/>
        </a:spcBef>
        <a:spcAft>
          <a:spcPct val="0"/>
        </a:spcAft>
        <a:buChar char="»"/>
        <a:defRPr sz="12000">
          <a:solidFill>
            <a:schemeClr val="tx1"/>
          </a:solidFill>
          <a:latin typeface="+mn-lt"/>
        </a:defRPr>
      </a:lvl5pPr>
      <a:lvl6pPr marL="12920318" indent="-1374338" algn="l" defTabSz="5495424" rtl="0" fontAlgn="base">
        <a:spcBef>
          <a:spcPct val="20000"/>
        </a:spcBef>
        <a:spcAft>
          <a:spcPct val="0"/>
        </a:spcAft>
        <a:buChar char="»"/>
        <a:defRPr sz="12000">
          <a:solidFill>
            <a:schemeClr val="tx1"/>
          </a:solidFill>
          <a:latin typeface="+mn-lt"/>
        </a:defRPr>
      </a:lvl6pPr>
      <a:lvl7pPr marL="13475450" indent="-1374338" algn="l" defTabSz="5495424" rtl="0" fontAlgn="base">
        <a:spcBef>
          <a:spcPct val="20000"/>
        </a:spcBef>
        <a:spcAft>
          <a:spcPct val="0"/>
        </a:spcAft>
        <a:buChar char="»"/>
        <a:defRPr sz="12000">
          <a:solidFill>
            <a:schemeClr val="tx1"/>
          </a:solidFill>
          <a:latin typeface="+mn-lt"/>
        </a:defRPr>
      </a:lvl7pPr>
      <a:lvl8pPr marL="14030582" indent="-1374338" algn="l" defTabSz="5495424" rtl="0" fontAlgn="base">
        <a:spcBef>
          <a:spcPct val="20000"/>
        </a:spcBef>
        <a:spcAft>
          <a:spcPct val="0"/>
        </a:spcAft>
        <a:buChar char="»"/>
        <a:defRPr sz="12000">
          <a:solidFill>
            <a:schemeClr val="tx1"/>
          </a:solidFill>
          <a:latin typeface="+mn-lt"/>
        </a:defRPr>
      </a:lvl8pPr>
      <a:lvl9pPr marL="14585715" indent="-1374338" algn="l" defTabSz="5495424" rtl="0" fontAlgn="base">
        <a:spcBef>
          <a:spcPct val="20000"/>
        </a:spcBef>
        <a:spcAft>
          <a:spcPct val="0"/>
        </a:spcAft>
        <a:buChar char="»"/>
        <a:defRPr sz="12000">
          <a:solidFill>
            <a:schemeClr val="tx1"/>
          </a:solidFill>
          <a:latin typeface="+mn-lt"/>
        </a:defRPr>
      </a:lvl9pPr>
    </p:bodyStyle>
    <p:otherStyle>
      <a:defPPr>
        <a:defRPr lang="es-ES"/>
      </a:defPPr>
      <a:lvl1pPr marL="0" algn="l" defTabSz="1110264" rtl="0" eaLnBrk="1" latinLnBrk="0" hangingPunct="1">
        <a:defRPr sz="2200" kern="1200">
          <a:solidFill>
            <a:schemeClr val="tx1"/>
          </a:solidFill>
          <a:latin typeface="+mn-lt"/>
          <a:ea typeface="+mn-ea"/>
          <a:cs typeface="+mn-cs"/>
        </a:defRPr>
      </a:lvl1pPr>
      <a:lvl2pPr marL="555132" algn="l" defTabSz="1110264" rtl="0" eaLnBrk="1" latinLnBrk="0" hangingPunct="1">
        <a:defRPr sz="2200" kern="1200">
          <a:solidFill>
            <a:schemeClr val="tx1"/>
          </a:solidFill>
          <a:latin typeface="+mn-lt"/>
          <a:ea typeface="+mn-ea"/>
          <a:cs typeface="+mn-cs"/>
        </a:defRPr>
      </a:lvl2pPr>
      <a:lvl3pPr marL="1110264" algn="l" defTabSz="1110264" rtl="0" eaLnBrk="1" latinLnBrk="0" hangingPunct="1">
        <a:defRPr sz="2200" kern="1200">
          <a:solidFill>
            <a:schemeClr val="tx1"/>
          </a:solidFill>
          <a:latin typeface="+mn-lt"/>
          <a:ea typeface="+mn-ea"/>
          <a:cs typeface="+mn-cs"/>
        </a:defRPr>
      </a:lvl3pPr>
      <a:lvl4pPr marL="1665397" algn="l" defTabSz="1110264" rtl="0" eaLnBrk="1" latinLnBrk="0" hangingPunct="1">
        <a:defRPr sz="2200" kern="1200">
          <a:solidFill>
            <a:schemeClr val="tx1"/>
          </a:solidFill>
          <a:latin typeface="+mn-lt"/>
          <a:ea typeface="+mn-ea"/>
          <a:cs typeface="+mn-cs"/>
        </a:defRPr>
      </a:lvl4pPr>
      <a:lvl5pPr marL="2220529" algn="l" defTabSz="1110264" rtl="0" eaLnBrk="1" latinLnBrk="0" hangingPunct="1">
        <a:defRPr sz="2200" kern="1200">
          <a:solidFill>
            <a:schemeClr val="tx1"/>
          </a:solidFill>
          <a:latin typeface="+mn-lt"/>
          <a:ea typeface="+mn-ea"/>
          <a:cs typeface="+mn-cs"/>
        </a:defRPr>
      </a:lvl5pPr>
      <a:lvl6pPr marL="2775661" algn="l" defTabSz="1110264" rtl="0" eaLnBrk="1" latinLnBrk="0" hangingPunct="1">
        <a:defRPr sz="2200" kern="1200">
          <a:solidFill>
            <a:schemeClr val="tx1"/>
          </a:solidFill>
          <a:latin typeface="+mn-lt"/>
          <a:ea typeface="+mn-ea"/>
          <a:cs typeface="+mn-cs"/>
        </a:defRPr>
      </a:lvl6pPr>
      <a:lvl7pPr marL="3330793" algn="l" defTabSz="1110264" rtl="0" eaLnBrk="1" latinLnBrk="0" hangingPunct="1">
        <a:defRPr sz="2200" kern="1200">
          <a:solidFill>
            <a:schemeClr val="tx1"/>
          </a:solidFill>
          <a:latin typeface="+mn-lt"/>
          <a:ea typeface="+mn-ea"/>
          <a:cs typeface="+mn-cs"/>
        </a:defRPr>
      </a:lvl7pPr>
      <a:lvl8pPr marL="3885926" algn="l" defTabSz="1110264" rtl="0" eaLnBrk="1" latinLnBrk="0" hangingPunct="1">
        <a:defRPr sz="2200" kern="1200">
          <a:solidFill>
            <a:schemeClr val="tx1"/>
          </a:solidFill>
          <a:latin typeface="+mn-lt"/>
          <a:ea typeface="+mn-ea"/>
          <a:cs typeface="+mn-cs"/>
        </a:defRPr>
      </a:lvl8pPr>
      <a:lvl9pPr marL="4441058" algn="l" defTabSz="1110264"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emf"/><Relationship Id="rId3" Type="http://schemas.openxmlformats.org/officeDocument/2006/relationships/hyperlink" Target="https://doi.org/10.3390/polym13081229" TargetMode="External"/><Relationship Id="rId7" Type="http://schemas.openxmlformats.org/officeDocument/2006/relationships/image" Target="../media/image4.jpeg"/><Relationship Id="rId12" Type="http://schemas.openxmlformats.org/officeDocument/2006/relationships/image" Target="../media/image9.emf"/><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jpeg"/><Relationship Id="rId11" Type="http://schemas.openxmlformats.org/officeDocument/2006/relationships/image" Target="../media/image8.emf"/><Relationship Id="rId5" Type="http://schemas.openxmlformats.org/officeDocument/2006/relationships/image" Target="../media/image2.jpeg"/><Relationship Id="rId15" Type="http://schemas.openxmlformats.org/officeDocument/2006/relationships/image" Target="../media/image12.png"/><Relationship Id="rId10" Type="http://schemas.openxmlformats.org/officeDocument/2006/relationships/image" Target="../media/image7.emf"/><Relationship Id="rId4" Type="http://schemas.openxmlformats.org/officeDocument/2006/relationships/hyperlink" Target="https://www.sciencepublishinggroup.com/journal/paperinfo?journalid=216&amp;doi=10.11648/j.abb.20170504.13" TargetMode="External"/><Relationship Id="rId9" Type="http://schemas.openxmlformats.org/officeDocument/2006/relationships/image" Target="../media/image6.emf"/><Relationship Id="rId1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 name="Text Box 48">
            <a:extLst>
              <a:ext uri="{FF2B5EF4-FFF2-40B4-BE49-F238E27FC236}">
                <a16:creationId xmlns:a16="http://schemas.microsoft.com/office/drawing/2014/main" xmlns="" id="{FA89F924-1450-4470-8F54-0A7A8C7CC4CB}"/>
              </a:ext>
            </a:extLst>
          </p:cNvPr>
          <p:cNvSpPr txBox="1">
            <a:spLocks noChangeArrowheads="1"/>
          </p:cNvSpPr>
          <p:nvPr/>
        </p:nvSpPr>
        <p:spPr bwMode="auto">
          <a:xfrm>
            <a:off x="4100897" y="3923466"/>
            <a:ext cx="36979473" cy="1774104"/>
          </a:xfrm>
          <a:prstGeom prst="rect">
            <a:avLst/>
          </a:prstGeom>
          <a:solidFill>
            <a:schemeClr val="accent5">
              <a:lumMod val="75000"/>
            </a:schemeClr>
          </a:solidFill>
          <a:ln w="9525">
            <a:solidFill>
              <a:schemeClr val="accent1"/>
            </a:solidFill>
            <a:miter lim="800000"/>
            <a:headEnd/>
            <a:tailEnd/>
          </a:ln>
          <a:extLst/>
        </p:spPr>
        <p:txBody>
          <a:bodyPr wrap="square" lIns="111026" tIns="55513" rIns="111026" bIns="55513">
            <a:spAutoFit/>
          </a:bodyPr>
          <a:lstStyle>
            <a:lvl1pPr defTabSz="5494338" eaLnBrk="0" hangingPunct="0">
              <a:defRPr kumimoji="1" sz="3400" b="1">
                <a:solidFill>
                  <a:schemeClr val="tx1"/>
                </a:solidFill>
                <a:latin typeface="Verdana" panose="020B0604030504040204" pitchFamily="34" charset="0"/>
              </a:defRPr>
            </a:lvl1pPr>
            <a:lvl2pPr marL="742950" indent="-285750" defTabSz="5494338" eaLnBrk="0" hangingPunct="0">
              <a:defRPr kumimoji="1" sz="3400" b="1">
                <a:solidFill>
                  <a:schemeClr val="tx1"/>
                </a:solidFill>
                <a:latin typeface="Verdana" panose="020B0604030504040204" pitchFamily="34" charset="0"/>
              </a:defRPr>
            </a:lvl2pPr>
            <a:lvl3pPr marL="1143000" indent="-228600" defTabSz="5494338" eaLnBrk="0" hangingPunct="0">
              <a:defRPr kumimoji="1" sz="3400" b="1">
                <a:solidFill>
                  <a:schemeClr val="tx1"/>
                </a:solidFill>
                <a:latin typeface="Verdana" panose="020B0604030504040204" pitchFamily="34" charset="0"/>
              </a:defRPr>
            </a:lvl3pPr>
            <a:lvl4pPr marL="1600200" indent="-228600" defTabSz="5494338" eaLnBrk="0" hangingPunct="0">
              <a:defRPr kumimoji="1" sz="3400" b="1">
                <a:solidFill>
                  <a:schemeClr val="tx1"/>
                </a:solidFill>
                <a:latin typeface="Verdana" panose="020B0604030504040204" pitchFamily="34" charset="0"/>
              </a:defRPr>
            </a:lvl4pPr>
            <a:lvl5pPr marL="2057400" indent="-228600" defTabSz="5494338" eaLnBrk="0" hangingPunct="0">
              <a:defRPr kumimoji="1" sz="3400" b="1">
                <a:solidFill>
                  <a:schemeClr val="tx1"/>
                </a:solidFill>
                <a:latin typeface="Verdana" panose="020B0604030504040204" pitchFamily="34" charset="0"/>
              </a:defRPr>
            </a:lvl5pPr>
            <a:lvl6pPr marL="2514600" indent="-228600" defTabSz="5494338" eaLnBrk="0" fontAlgn="base" hangingPunct="0">
              <a:spcBef>
                <a:spcPct val="0"/>
              </a:spcBef>
              <a:spcAft>
                <a:spcPct val="0"/>
              </a:spcAft>
              <a:defRPr kumimoji="1" sz="3400" b="1">
                <a:solidFill>
                  <a:schemeClr val="tx1"/>
                </a:solidFill>
                <a:latin typeface="Verdana" panose="020B0604030504040204" pitchFamily="34" charset="0"/>
              </a:defRPr>
            </a:lvl6pPr>
            <a:lvl7pPr marL="2971800" indent="-228600" defTabSz="5494338" eaLnBrk="0" fontAlgn="base" hangingPunct="0">
              <a:spcBef>
                <a:spcPct val="0"/>
              </a:spcBef>
              <a:spcAft>
                <a:spcPct val="0"/>
              </a:spcAft>
              <a:defRPr kumimoji="1" sz="3400" b="1">
                <a:solidFill>
                  <a:schemeClr val="tx1"/>
                </a:solidFill>
                <a:latin typeface="Verdana" panose="020B0604030504040204" pitchFamily="34" charset="0"/>
              </a:defRPr>
            </a:lvl7pPr>
            <a:lvl8pPr marL="3429000" indent="-228600" defTabSz="5494338" eaLnBrk="0" fontAlgn="base" hangingPunct="0">
              <a:spcBef>
                <a:spcPct val="0"/>
              </a:spcBef>
              <a:spcAft>
                <a:spcPct val="0"/>
              </a:spcAft>
              <a:defRPr kumimoji="1" sz="3400" b="1">
                <a:solidFill>
                  <a:schemeClr val="tx1"/>
                </a:solidFill>
                <a:latin typeface="Verdana" panose="020B0604030504040204" pitchFamily="34" charset="0"/>
              </a:defRPr>
            </a:lvl8pPr>
            <a:lvl9pPr marL="3886200" indent="-228600" defTabSz="5494338" eaLnBrk="0" fontAlgn="base" hangingPunct="0">
              <a:spcBef>
                <a:spcPct val="0"/>
              </a:spcBef>
              <a:spcAft>
                <a:spcPct val="0"/>
              </a:spcAft>
              <a:defRPr kumimoji="1" sz="3400" b="1">
                <a:solidFill>
                  <a:schemeClr val="tx1"/>
                </a:solidFill>
                <a:latin typeface="Verdana" panose="020B0604030504040204" pitchFamily="34" charset="0"/>
              </a:defRPr>
            </a:lvl9pPr>
          </a:lstStyle>
          <a:p>
            <a:pPr algn="ctr">
              <a:spcBef>
                <a:spcPct val="50000"/>
              </a:spcBef>
            </a:pPr>
            <a:r>
              <a:rPr kumimoji="0" lang="en-GB" altLang="es-VE" sz="5400" b="0" u="sng" dirty="0">
                <a:latin typeface="Arial Narrow" panose="020B0606020202030204" pitchFamily="34" charset="0"/>
              </a:rPr>
              <a:t>Gloria Aponte y Beatriz Soledad</a:t>
            </a:r>
            <a:endParaRPr kumimoji="0" lang="en-GB" altLang="es-VE" sz="5400" b="0" dirty="0">
              <a:latin typeface="Arial Narrow" panose="020B0606020202030204" pitchFamily="34" charset="0"/>
            </a:endParaRPr>
          </a:p>
          <a:p>
            <a:pPr algn="ctr" eaLnBrk="1" hangingPunct="1"/>
            <a:r>
              <a:rPr kumimoji="0" lang="es-ES" altLang="es-VE" sz="5400" b="0" dirty="0">
                <a:latin typeface="Arial Narrow" panose="020B0606020202030204" pitchFamily="34" charset="0"/>
              </a:rPr>
              <a:t>Universidad Católica Andrés Bello. Facultad de Ingeniería. Centro de investigación y Desarrollo de </a:t>
            </a:r>
            <a:r>
              <a:rPr kumimoji="0" lang="es-ES" altLang="es-VE" sz="5400" b="0" dirty="0" smtClean="0">
                <a:latin typeface="Arial Narrow" panose="020B0606020202030204" pitchFamily="34" charset="0"/>
              </a:rPr>
              <a:t>Ingeniería, </a:t>
            </a:r>
            <a:r>
              <a:rPr kumimoji="0" lang="es-ES" altLang="es-VE" sz="5400" b="0" dirty="0">
                <a:latin typeface="Arial Narrow" panose="020B0606020202030204" pitchFamily="34" charset="0"/>
              </a:rPr>
              <a:t>Caracas.</a:t>
            </a:r>
          </a:p>
        </p:txBody>
      </p:sp>
      <p:sp>
        <p:nvSpPr>
          <p:cNvPr id="7696" name="Text Box 5648">
            <a:extLst>
              <a:ext uri="{FF2B5EF4-FFF2-40B4-BE49-F238E27FC236}">
                <a16:creationId xmlns:a16="http://schemas.microsoft.com/office/drawing/2014/main" xmlns="" id="{C082B343-BE40-4C01-87AF-04CC0E680BDA}"/>
              </a:ext>
            </a:extLst>
          </p:cNvPr>
          <p:cNvSpPr txBox="1">
            <a:spLocks noChangeArrowheads="1"/>
          </p:cNvSpPr>
          <p:nvPr/>
        </p:nvSpPr>
        <p:spPr bwMode="auto">
          <a:xfrm>
            <a:off x="1289934" y="15659802"/>
            <a:ext cx="46089889" cy="769441"/>
          </a:xfrm>
          <a:prstGeom prst="rect">
            <a:avLst/>
          </a:prstGeom>
          <a:solidFill>
            <a:srgbClr val="00B050"/>
          </a:solidFill>
          <a:ln w="76200" cmpd="tri">
            <a:miter lim="800000"/>
            <a:headEnd/>
            <a:tailEnd/>
          </a:ln>
          <a:effectLst/>
          <a:scene3d>
            <a:camera prst="legacyObliqueTopLeft"/>
            <a:lightRig rig="legacyFlat3" dir="t"/>
          </a:scene3d>
          <a:sp3d extrusionH="430200" prstMaterial="legacyMatte">
            <a:bevelT w="13500" h="13500" prst="angle"/>
            <a:bevelB w="13500" h="13500" prst="angle"/>
            <a:extrusionClr>
              <a:srgbClr val="DDDDDD"/>
            </a:extrusionClr>
          </a:sp3d>
        </p:spPr>
        <p:txBody>
          <a:bodyPr>
            <a:spAutoFit/>
            <a:flatTx/>
          </a:bodyPr>
          <a:lstStyle>
            <a:defPPr>
              <a:defRPr lang="es-ES"/>
            </a:defPPr>
            <a:lvl1pPr algn="ctr" eaLnBrk="0" hangingPunct="0">
              <a:spcBef>
                <a:spcPct val="50000"/>
              </a:spcBef>
              <a:defRPr kumimoji="0" sz="5800">
                <a:solidFill>
                  <a:schemeClr val="bg1"/>
                </a:solidFill>
                <a:effectLst>
                  <a:outerShdw blurRad="38100" dist="38100" dir="2700000" algn="tl">
                    <a:srgbClr val="000000"/>
                  </a:outerShdw>
                </a:effectLst>
                <a:latin typeface="Arial" charset="0"/>
              </a:defRPr>
            </a:lvl1pPr>
          </a:lstStyle>
          <a:p>
            <a:r>
              <a:rPr lang="es-ES" sz="4400" dirty="0"/>
              <a:t>RESULTADOS</a:t>
            </a:r>
            <a:endParaRPr lang="es-ES_tradnl" sz="4400" dirty="0"/>
          </a:p>
        </p:txBody>
      </p:sp>
      <p:sp>
        <p:nvSpPr>
          <p:cNvPr id="3471" name="Freeform 1423">
            <a:extLst>
              <a:ext uri="{FF2B5EF4-FFF2-40B4-BE49-F238E27FC236}">
                <a16:creationId xmlns:a16="http://schemas.microsoft.com/office/drawing/2014/main" xmlns="" id="{E57ADCFC-C160-4430-BEB8-B32D0B8870BF}"/>
              </a:ext>
            </a:extLst>
          </p:cNvPr>
          <p:cNvSpPr>
            <a:spLocks noChangeAspect="1"/>
          </p:cNvSpPr>
          <p:nvPr/>
        </p:nvSpPr>
        <p:spPr bwMode="auto">
          <a:xfrm>
            <a:off x="36017184" y="22964478"/>
            <a:ext cx="82549" cy="296862"/>
          </a:xfrm>
          <a:custGeom>
            <a:avLst/>
            <a:gdLst/>
            <a:ahLst/>
            <a:cxnLst>
              <a:cxn ang="0">
                <a:pos x="0" y="361"/>
              </a:cxn>
              <a:cxn ang="0">
                <a:pos x="0" y="0"/>
              </a:cxn>
              <a:cxn ang="0">
                <a:pos x="75" y="0"/>
              </a:cxn>
              <a:cxn ang="0">
                <a:pos x="75" y="361"/>
              </a:cxn>
              <a:cxn ang="0">
                <a:pos x="60" y="376"/>
              </a:cxn>
              <a:cxn ang="0">
                <a:pos x="45" y="376"/>
              </a:cxn>
              <a:cxn ang="0">
                <a:pos x="15" y="376"/>
              </a:cxn>
              <a:cxn ang="0">
                <a:pos x="0" y="361"/>
              </a:cxn>
            </a:cxnLst>
            <a:rect l="0" t="0" r="r" b="b"/>
            <a:pathLst>
              <a:path w="75" h="376">
                <a:moveTo>
                  <a:pt x="0" y="361"/>
                </a:moveTo>
                <a:lnTo>
                  <a:pt x="0" y="0"/>
                </a:lnTo>
                <a:lnTo>
                  <a:pt x="75" y="0"/>
                </a:lnTo>
                <a:lnTo>
                  <a:pt x="75" y="361"/>
                </a:lnTo>
                <a:lnTo>
                  <a:pt x="60" y="376"/>
                </a:lnTo>
                <a:lnTo>
                  <a:pt x="45" y="376"/>
                </a:lnTo>
                <a:lnTo>
                  <a:pt x="15" y="376"/>
                </a:lnTo>
                <a:lnTo>
                  <a:pt x="0" y="361"/>
                </a:lnTo>
                <a:close/>
              </a:path>
            </a:pathLst>
          </a:custGeom>
          <a:solidFill>
            <a:srgbClr val="FFFFFF"/>
          </a:solidFill>
          <a:ln w="9525">
            <a:noFill/>
            <a:round/>
            <a:headEnd/>
            <a:tailEnd/>
          </a:ln>
        </p:spPr>
        <p:txBody>
          <a:bodyPr/>
          <a:lstStyle/>
          <a:p>
            <a:pPr>
              <a:defRPr/>
            </a:pPr>
            <a:endParaRPr lang="es-ES" dirty="0">
              <a:effectLst>
                <a:outerShdw blurRad="38100" dist="38100" dir="2700000" algn="tl">
                  <a:srgbClr val="000000">
                    <a:alpha val="43137"/>
                  </a:srgbClr>
                </a:outerShdw>
              </a:effectLst>
            </a:endParaRPr>
          </a:p>
        </p:txBody>
      </p:sp>
      <p:sp>
        <p:nvSpPr>
          <p:cNvPr id="7697" name="Text Box 5649">
            <a:extLst>
              <a:ext uri="{FF2B5EF4-FFF2-40B4-BE49-F238E27FC236}">
                <a16:creationId xmlns:a16="http://schemas.microsoft.com/office/drawing/2014/main" xmlns="" id="{5AC2178B-954A-42B0-9EBB-22565AA06A99}"/>
              </a:ext>
            </a:extLst>
          </p:cNvPr>
          <p:cNvSpPr txBox="1">
            <a:spLocks noChangeArrowheads="1"/>
          </p:cNvSpPr>
          <p:nvPr/>
        </p:nvSpPr>
        <p:spPr bwMode="auto">
          <a:xfrm>
            <a:off x="900028" y="28466107"/>
            <a:ext cx="46869699" cy="769441"/>
          </a:xfrm>
          <a:prstGeom prst="rect">
            <a:avLst/>
          </a:prstGeom>
          <a:solidFill>
            <a:srgbClr val="00B050"/>
          </a:solidFill>
          <a:ln w="76200" cmpd="tri">
            <a:miter lim="800000"/>
            <a:headEnd/>
            <a:tailEnd/>
          </a:ln>
          <a:effectLst/>
          <a:scene3d>
            <a:camera prst="legacyObliqueTopLeft"/>
            <a:lightRig rig="legacyFlat3" dir="t"/>
          </a:scene3d>
          <a:sp3d extrusionH="430200" prstMaterial="legacyMatte">
            <a:bevelT w="13500" h="13500" prst="angle"/>
            <a:bevelB w="13500" h="13500" prst="angle"/>
            <a:extrusionClr>
              <a:srgbClr val="DDDDDD"/>
            </a:extrusionClr>
          </a:sp3d>
        </p:spPr>
        <p:txBody>
          <a:bodyPr>
            <a:spAutoFit/>
            <a:flatTx/>
          </a:bodyPr>
          <a:lstStyle>
            <a:defPPr>
              <a:defRPr lang="es-ES"/>
            </a:defPPr>
            <a:lvl1pPr algn="ctr" eaLnBrk="0" hangingPunct="0">
              <a:spcBef>
                <a:spcPct val="50000"/>
              </a:spcBef>
              <a:defRPr kumimoji="0" sz="5800">
                <a:solidFill>
                  <a:schemeClr val="bg1"/>
                </a:solidFill>
                <a:effectLst>
                  <a:outerShdw blurRad="38100" dist="38100" dir="2700000" algn="tl">
                    <a:srgbClr val="000000"/>
                  </a:outerShdw>
                </a:effectLst>
                <a:latin typeface="Arial" charset="0"/>
              </a:defRPr>
            </a:lvl1pPr>
          </a:lstStyle>
          <a:p>
            <a:r>
              <a:rPr lang="es-VE" sz="4400" dirty="0"/>
              <a:t>ANÁLISIS DE RESULTADOS y REFLEXIONES FINALES </a:t>
            </a:r>
          </a:p>
        </p:txBody>
      </p:sp>
      <p:sp>
        <p:nvSpPr>
          <p:cNvPr id="7442" name="Text Box 5394">
            <a:extLst>
              <a:ext uri="{FF2B5EF4-FFF2-40B4-BE49-F238E27FC236}">
                <a16:creationId xmlns:a16="http://schemas.microsoft.com/office/drawing/2014/main" xmlns="" id="{D6D12848-472D-43BB-A683-4984C11C57B0}"/>
              </a:ext>
            </a:extLst>
          </p:cNvPr>
          <p:cNvSpPr txBox="1">
            <a:spLocks noChangeArrowheads="1"/>
          </p:cNvSpPr>
          <p:nvPr/>
        </p:nvSpPr>
        <p:spPr bwMode="auto">
          <a:xfrm>
            <a:off x="34267055" y="6065180"/>
            <a:ext cx="6804025" cy="830997"/>
          </a:xfrm>
          <a:prstGeom prst="rect">
            <a:avLst/>
          </a:prstGeom>
          <a:solidFill>
            <a:srgbClr val="00B050"/>
          </a:solidFill>
          <a:ln w="76200" cmpd="tri">
            <a:miter lim="800000"/>
            <a:headEnd/>
            <a:tailEnd/>
          </a:ln>
          <a:effectLst/>
          <a:scene3d>
            <a:camera prst="legacyObliqueTopLeft"/>
            <a:lightRig rig="legacyFlat3" dir="t"/>
          </a:scene3d>
          <a:sp3d extrusionH="430200" prstMaterial="legacyMatte">
            <a:bevelT w="13500" h="13500" prst="angle"/>
            <a:bevelB w="13500" h="13500" prst="angle"/>
            <a:extrusionClr>
              <a:srgbClr val="DDDDDD"/>
            </a:extrusionClr>
          </a:sp3d>
        </p:spPr>
        <p:txBody>
          <a:bodyPr>
            <a:spAutoFit/>
            <a:flatTx/>
          </a:bodyPr>
          <a:lstStyle>
            <a:defPPr>
              <a:defRPr lang="es-ES"/>
            </a:defPPr>
            <a:lvl1pPr algn="ctr" eaLnBrk="0" hangingPunct="0">
              <a:spcBef>
                <a:spcPct val="50000"/>
              </a:spcBef>
              <a:defRPr kumimoji="0" sz="4400">
                <a:solidFill>
                  <a:schemeClr val="bg1"/>
                </a:solidFill>
                <a:effectLst>
                  <a:outerShdw blurRad="38100" dist="38100" dir="2700000" algn="tl">
                    <a:srgbClr val="000000"/>
                  </a:outerShdw>
                </a:effectLst>
                <a:latin typeface="Arial" charset="0"/>
              </a:defRPr>
            </a:lvl1pPr>
          </a:lstStyle>
          <a:p>
            <a:r>
              <a:rPr lang="es-ES" dirty="0"/>
              <a:t>OBJETIVO</a:t>
            </a:r>
            <a:endParaRPr lang="es-ES_tradnl" dirty="0"/>
          </a:p>
        </p:txBody>
      </p:sp>
      <p:sp>
        <p:nvSpPr>
          <p:cNvPr id="7694" name="Text Box 5646">
            <a:extLst>
              <a:ext uri="{FF2B5EF4-FFF2-40B4-BE49-F238E27FC236}">
                <a16:creationId xmlns:a16="http://schemas.microsoft.com/office/drawing/2014/main" xmlns="" id="{4687CCA2-F217-4AC3-90F0-FB4A5D3040AF}"/>
              </a:ext>
            </a:extLst>
          </p:cNvPr>
          <p:cNvSpPr txBox="1">
            <a:spLocks noChangeArrowheads="1"/>
          </p:cNvSpPr>
          <p:nvPr/>
        </p:nvSpPr>
        <p:spPr bwMode="auto">
          <a:xfrm>
            <a:off x="32549973" y="7940107"/>
            <a:ext cx="9971088" cy="769441"/>
          </a:xfrm>
          <a:prstGeom prst="rect">
            <a:avLst/>
          </a:prstGeom>
          <a:solidFill>
            <a:srgbClr val="00B050"/>
          </a:solidFill>
          <a:ln w="76200" cmpd="tri">
            <a:miter lim="800000"/>
            <a:headEnd/>
            <a:tailEnd/>
          </a:ln>
          <a:effectLst/>
          <a:scene3d>
            <a:camera prst="legacyObliqueTopLeft"/>
            <a:lightRig rig="legacyFlat3" dir="t"/>
          </a:scene3d>
          <a:sp3d extrusionH="430200" prstMaterial="legacyMatte">
            <a:bevelT w="13500" h="13500" prst="angle"/>
            <a:bevelB w="13500" h="13500" prst="angle"/>
            <a:extrusionClr>
              <a:srgbClr val="DDDDDD"/>
            </a:extrusionClr>
          </a:sp3d>
        </p:spPr>
        <p:txBody>
          <a:bodyPr>
            <a:spAutoFit/>
            <a:flatTx/>
          </a:bodyPr>
          <a:lstStyle>
            <a:defPPr>
              <a:defRPr lang="es-ES"/>
            </a:defPPr>
            <a:lvl1pPr algn="ctr" eaLnBrk="0" hangingPunct="0">
              <a:spcBef>
                <a:spcPct val="50000"/>
              </a:spcBef>
              <a:defRPr kumimoji="0" sz="5800">
                <a:solidFill>
                  <a:schemeClr val="bg1"/>
                </a:solidFill>
                <a:effectLst>
                  <a:outerShdw blurRad="38100" dist="38100" dir="2700000" algn="tl">
                    <a:srgbClr val="000000"/>
                  </a:outerShdw>
                </a:effectLst>
                <a:latin typeface="Arial" charset="0"/>
              </a:defRPr>
            </a:lvl1pPr>
          </a:lstStyle>
          <a:p>
            <a:r>
              <a:rPr lang="es-ES" sz="4400" dirty="0"/>
              <a:t>METODOLOGÍA</a:t>
            </a:r>
            <a:endParaRPr lang="es-ES_tradnl" sz="4400" dirty="0"/>
          </a:p>
        </p:txBody>
      </p:sp>
      <p:sp>
        <p:nvSpPr>
          <p:cNvPr id="7695" name="Text Box 5647">
            <a:extLst>
              <a:ext uri="{FF2B5EF4-FFF2-40B4-BE49-F238E27FC236}">
                <a16:creationId xmlns:a16="http://schemas.microsoft.com/office/drawing/2014/main" xmlns="" id="{8A5F5B66-469E-4D2F-B251-68B0E26BB5AA}"/>
              </a:ext>
            </a:extLst>
          </p:cNvPr>
          <p:cNvSpPr txBox="1">
            <a:spLocks noChangeArrowheads="1"/>
          </p:cNvSpPr>
          <p:nvPr/>
        </p:nvSpPr>
        <p:spPr bwMode="auto">
          <a:xfrm>
            <a:off x="7957221" y="5987954"/>
            <a:ext cx="7534275" cy="830997"/>
          </a:xfrm>
          <a:prstGeom prst="rect">
            <a:avLst/>
          </a:prstGeom>
          <a:solidFill>
            <a:srgbClr val="00B050"/>
          </a:solidFill>
          <a:ln w="76200" cmpd="tri">
            <a:miter lim="800000"/>
            <a:headEnd/>
            <a:tailEnd/>
          </a:ln>
          <a:effectLst/>
          <a:scene3d>
            <a:camera prst="legacyObliqueTopLeft"/>
            <a:lightRig rig="legacyFlat3" dir="t"/>
          </a:scene3d>
          <a:sp3d extrusionH="430200" prstMaterial="legacyMatte">
            <a:bevelT w="13500" h="13500" prst="angle"/>
            <a:bevelB w="13500" h="13500" prst="angle"/>
            <a:extrusionClr>
              <a:srgbClr val="DDDDDD"/>
            </a:extrusionClr>
          </a:sp3d>
        </p:spPr>
        <p:txBody>
          <a:bodyPr>
            <a:spAutoFit/>
            <a:flatTx/>
          </a:bodyPr>
          <a:lstStyle>
            <a:defPPr>
              <a:defRPr lang="es-ES"/>
            </a:defPPr>
            <a:lvl1pPr algn="ctr" eaLnBrk="0" hangingPunct="0">
              <a:spcBef>
                <a:spcPct val="50000"/>
              </a:spcBef>
              <a:defRPr kumimoji="0" sz="4400">
                <a:solidFill>
                  <a:schemeClr val="bg1"/>
                </a:solidFill>
                <a:effectLst>
                  <a:outerShdw blurRad="38100" dist="38100" dir="2700000" algn="tl">
                    <a:srgbClr val="000000"/>
                  </a:outerShdw>
                </a:effectLst>
                <a:latin typeface="Arial" charset="0"/>
              </a:defRPr>
            </a:lvl1pPr>
          </a:lstStyle>
          <a:p>
            <a:r>
              <a:rPr lang="es-ES_tradnl" dirty="0"/>
              <a:t>RESUMEN</a:t>
            </a:r>
          </a:p>
        </p:txBody>
      </p:sp>
      <p:sp>
        <p:nvSpPr>
          <p:cNvPr id="1715" name="1714 CuadroTexto">
            <a:extLst>
              <a:ext uri="{FF2B5EF4-FFF2-40B4-BE49-F238E27FC236}">
                <a16:creationId xmlns:a16="http://schemas.microsoft.com/office/drawing/2014/main" xmlns="" id="{AB6B7B22-48D2-4BC2-A903-F00FB72C1351}"/>
              </a:ext>
            </a:extLst>
          </p:cNvPr>
          <p:cNvSpPr txBox="1"/>
          <p:nvPr/>
        </p:nvSpPr>
        <p:spPr bwMode="auto">
          <a:xfrm>
            <a:off x="24554173" y="6878754"/>
            <a:ext cx="22456955" cy="1158551"/>
          </a:xfrm>
          <a:prstGeom prst="rect">
            <a:avLst/>
          </a:prstGeom>
          <a:noFill/>
          <a:ln>
            <a:noFill/>
          </a:ln>
        </p:spPr>
        <p:txBody>
          <a:bodyPr wrap="square" lIns="111026" tIns="55513" rIns="111026" bIns="55513">
            <a:spAutoFit/>
          </a:bodyPr>
          <a:lstStyle/>
          <a:p>
            <a:pPr algn="just">
              <a:defRPr/>
            </a:pPr>
            <a:r>
              <a:rPr lang="es-VE" b="0" dirty="0">
                <a:latin typeface="+mn-lt"/>
                <a:ea typeface="Ebrima" panose="02000000000000000000" pitchFamily="2" charset="0"/>
                <a:cs typeface="Ebrima" panose="02000000000000000000" pitchFamily="2" charset="0"/>
              </a:rPr>
              <a:t>El objetivo de este trabajo es dar a conocer las principales tendencias de los bioplásticos y su rol en la sustentabilidad ambiental</a:t>
            </a:r>
            <a:endParaRPr lang="es-ES" b="0" dirty="0">
              <a:latin typeface="+mn-lt"/>
              <a:ea typeface="Ebrima" panose="02000000000000000000" pitchFamily="2" charset="0"/>
              <a:cs typeface="Ebrima" panose="02000000000000000000" pitchFamily="2" charset="0"/>
            </a:endParaRPr>
          </a:p>
        </p:txBody>
      </p:sp>
      <p:sp>
        <p:nvSpPr>
          <p:cNvPr id="2176" name="Rectangle 128">
            <a:extLst>
              <a:ext uri="{FF2B5EF4-FFF2-40B4-BE49-F238E27FC236}">
                <a16:creationId xmlns:a16="http://schemas.microsoft.com/office/drawing/2014/main" xmlns="" id="{9ED2A775-A1F6-4271-8F7F-FF3589278841}"/>
              </a:ext>
            </a:extLst>
          </p:cNvPr>
          <p:cNvSpPr>
            <a:spLocks noChangeArrowheads="1"/>
          </p:cNvSpPr>
          <p:nvPr/>
        </p:nvSpPr>
        <p:spPr bwMode="auto">
          <a:xfrm>
            <a:off x="12647597" y="20151416"/>
            <a:ext cx="4311650" cy="600074"/>
          </a:xfrm>
          <a:prstGeom prst="rect">
            <a:avLst/>
          </a:prstGeom>
          <a:noFill/>
          <a:ln w="9525">
            <a:noFill/>
            <a:miter lim="800000"/>
            <a:headEnd/>
            <a:tailEnd/>
          </a:ln>
          <a:effectLst/>
        </p:spPr>
        <p:txBody>
          <a:bodyPr lIns="99908" tIns="49955" rIns="99908" bIns="49955">
            <a:spAutoFit/>
          </a:bodyPr>
          <a:lstStyle/>
          <a:p>
            <a:pPr>
              <a:defRPr/>
            </a:pPr>
            <a:endParaRPr lang="es-ES" dirty="0">
              <a:effectLst>
                <a:outerShdw blurRad="38100" dist="38100" dir="2700000" algn="tl">
                  <a:srgbClr val="000000">
                    <a:alpha val="43137"/>
                  </a:srgbClr>
                </a:outerShdw>
              </a:effectLst>
            </a:endParaRPr>
          </a:p>
        </p:txBody>
      </p:sp>
      <p:pic>
        <p:nvPicPr>
          <p:cNvPr id="1122" name="Picture 98" descr="Alianzas | Fundación Andrés Bello">
            <a:extLst>
              <a:ext uri="{FF2B5EF4-FFF2-40B4-BE49-F238E27FC236}">
                <a16:creationId xmlns:a16="http://schemas.microsoft.com/office/drawing/2014/main" xmlns="" id="{EE41E0CB-8E17-48BA-BFF3-09C033AA5CF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3056" t="20836" r="26342" b="21840"/>
          <a:stretch/>
        </p:blipFill>
        <p:spPr bwMode="auto">
          <a:xfrm>
            <a:off x="1012125" y="576365"/>
            <a:ext cx="3737965" cy="3050796"/>
          </a:xfrm>
          <a:prstGeom prst="rect">
            <a:avLst/>
          </a:prstGeom>
          <a:noFill/>
          <a:extLst>
            <a:ext uri="{909E8E84-426E-40DD-AFC4-6F175D3DCCD1}">
              <a14:hiddenFill xmlns:a14="http://schemas.microsoft.com/office/drawing/2010/main">
                <a:solidFill>
                  <a:srgbClr val="FFFFFF"/>
                </a:solidFill>
              </a14:hiddenFill>
            </a:ext>
          </a:extLst>
        </p:spPr>
      </p:pic>
      <p:sp>
        <p:nvSpPr>
          <p:cNvPr id="100" name="TextBox 99">
            <a:extLst>
              <a:ext uri="{FF2B5EF4-FFF2-40B4-BE49-F238E27FC236}">
                <a16:creationId xmlns:a16="http://schemas.microsoft.com/office/drawing/2014/main" xmlns="" id="{AB43F750-8584-402C-A858-8CA284CB4C13}"/>
              </a:ext>
            </a:extLst>
          </p:cNvPr>
          <p:cNvSpPr txBox="1"/>
          <p:nvPr/>
        </p:nvSpPr>
        <p:spPr>
          <a:xfrm>
            <a:off x="1456480" y="6801917"/>
            <a:ext cx="22335553" cy="2708434"/>
          </a:xfrm>
          <a:prstGeom prst="rect">
            <a:avLst/>
          </a:prstGeom>
          <a:noFill/>
        </p:spPr>
        <p:txBody>
          <a:bodyPr wrap="square">
            <a:spAutoFit/>
          </a:bodyPr>
          <a:lstStyle/>
          <a:p>
            <a:pPr algn="just">
              <a:spcAft>
                <a:spcPts val="800"/>
              </a:spcAft>
            </a:pPr>
            <a:r>
              <a:rPr lang="es-VE" b="0" dirty="0">
                <a:effectLst/>
                <a:latin typeface="+mn-lt"/>
                <a:ea typeface="Ebrima" panose="02000000000000000000" pitchFamily="2" charset="0"/>
                <a:cs typeface="Ebrima" panose="02000000000000000000" pitchFamily="2" charset="0"/>
              </a:rPr>
              <a:t>En este trabajo se presenta una revisión bibliográfica sobre el empleo de diferentes bioplásticos en la actualidad para reducir la contaminación ambiental ocasionada por los desechos plásticos a nivel mundial. Los mecanismos, fuentes orgánicas y reactivos son diversos así como las diferentes tecnologías involucradas. El uso de estos productos biodegradables es cada vez mayor y la búsqueda de estos nuevos materiales son una alternativa para la sustentabilidad</a:t>
            </a:r>
            <a:endParaRPr lang="en-US" b="0" dirty="0">
              <a:effectLst/>
              <a:latin typeface="+mn-lt"/>
              <a:ea typeface="Ebrima" panose="02000000000000000000" pitchFamily="2" charset="0"/>
              <a:cs typeface="Ebrima" panose="02000000000000000000" pitchFamily="2" charset="0"/>
            </a:endParaRPr>
          </a:p>
        </p:txBody>
      </p:sp>
      <p:sp>
        <p:nvSpPr>
          <p:cNvPr id="102" name="TextBox 101">
            <a:extLst>
              <a:ext uri="{FF2B5EF4-FFF2-40B4-BE49-F238E27FC236}">
                <a16:creationId xmlns:a16="http://schemas.microsoft.com/office/drawing/2014/main" xmlns="" id="{35B19F87-5A42-4CDD-9E56-503349F536C4}"/>
              </a:ext>
            </a:extLst>
          </p:cNvPr>
          <p:cNvSpPr txBox="1"/>
          <p:nvPr/>
        </p:nvSpPr>
        <p:spPr>
          <a:xfrm>
            <a:off x="24554173" y="8796902"/>
            <a:ext cx="23004006" cy="6555641"/>
          </a:xfrm>
          <a:prstGeom prst="rect">
            <a:avLst/>
          </a:prstGeom>
          <a:noFill/>
        </p:spPr>
        <p:txBody>
          <a:bodyPr wrap="square">
            <a:spAutoFit/>
          </a:bodyPr>
          <a:lstStyle>
            <a:defPPr>
              <a:defRPr lang="es-ES"/>
            </a:defPPr>
            <a:lvl1pPr algn="just">
              <a:spcAft>
                <a:spcPts val="800"/>
              </a:spcAft>
              <a:defRPr sz="3500" b="0">
                <a:effectLst/>
                <a:latin typeface="+mn-lt"/>
                <a:ea typeface="Ebrima" panose="02000000000000000000" pitchFamily="2" charset="0"/>
                <a:cs typeface="Ebrima" panose="02000000000000000000" pitchFamily="2" charset="0"/>
              </a:defRPr>
            </a:lvl1pPr>
          </a:lstStyle>
          <a:p>
            <a:r>
              <a:rPr lang="es-VE" sz="3400" dirty="0"/>
              <a:t>Para realizar este estudio se localizó la información más relevante relacionada con la producción, usos y tecnologías relacionadas con los bioplásticos publicada, tanto en artículos de investigación como en patentes de invención durante el período 2001-2021. Se utilizó la base de datos Lens.org para localizar la información mediante el uso de las estrategias de búsquedas más adecuadas y la combinación de las palabras clave que definen el campo de estudio, cuyo universo de información se acotó a los campos titulo, resumen, palabras clave y campo de estudio. Para el caso de los documentos de patentes solo se consideraron las solicitudes de patentes publicadas en el periodo estudiado. Esta información fue procesada utilizando la técnica de análisis de contenido que permitió realizar un análisis de detalle para detectar los principales retos y oportunidades de los bioplásticos en la sustentabilidad ambiental. Por otra parte, se utilizó la técnica de Análisis Bibliométrico que permitió realizar un análisis estadístico al universo de información obtenido con la finalidad de obtener las principales tendencias de los bioplásticas en cuanto a la evolución de la tecnología, las principales tendencias de investigación y desarrollo, así como los bioplásticos con mayor esfuerzo de investigación y desarrollo. </a:t>
            </a:r>
          </a:p>
        </p:txBody>
      </p:sp>
      <p:sp>
        <p:nvSpPr>
          <p:cNvPr id="120" name="TextBox 119">
            <a:extLst>
              <a:ext uri="{FF2B5EF4-FFF2-40B4-BE49-F238E27FC236}">
                <a16:creationId xmlns:a16="http://schemas.microsoft.com/office/drawing/2014/main" xmlns="" id="{499DD9FF-37EB-4DE6-88F6-0BD589CCBB5E}"/>
              </a:ext>
            </a:extLst>
          </p:cNvPr>
          <p:cNvSpPr txBox="1"/>
          <p:nvPr/>
        </p:nvSpPr>
        <p:spPr>
          <a:xfrm>
            <a:off x="427801" y="28876262"/>
            <a:ext cx="47531225" cy="15317449"/>
          </a:xfrm>
          <a:prstGeom prst="rect">
            <a:avLst/>
          </a:prstGeom>
          <a:noFill/>
        </p:spPr>
        <p:txBody>
          <a:bodyPr wrap="square">
            <a:spAutoFit/>
          </a:bodyPr>
          <a:lstStyle>
            <a:defPPr>
              <a:defRPr lang="es-ES"/>
            </a:defPPr>
            <a:lvl1pPr algn="just">
              <a:spcAft>
                <a:spcPts val="800"/>
              </a:spcAft>
              <a:defRPr sz="3500" b="0">
                <a:effectLst/>
                <a:latin typeface="+mn-lt"/>
                <a:ea typeface="Ebrima" panose="02000000000000000000" pitchFamily="2" charset="0"/>
                <a:cs typeface="Ebrima" panose="02000000000000000000" pitchFamily="2" charset="0"/>
              </a:defRPr>
            </a:lvl1pPr>
          </a:lstStyle>
          <a:p>
            <a:endParaRPr lang="es-VE" sz="3400" dirty="0" smtClean="0"/>
          </a:p>
          <a:p>
            <a:r>
              <a:rPr lang="es-VE" sz="3400" dirty="0" smtClean="0"/>
              <a:t>El </a:t>
            </a:r>
            <a:r>
              <a:rPr lang="es-VE" sz="3400" dirty="0"/>
              <a:t>interés de la comunidad científica internacional es cada vez mayor hacia el desarrollo de los bioplásticos como una alternativas para disminuir la contaminación ambiental que los desechos plásticos producen a nivel mundial. Es por ello que las actividades de investigación y desarrollo se han centrado en producir bioplásticos tales como: ácido </a:t>
            </a:r>
            <a:r>
              <a:rPr lang="es-VE" sz="3400" dirty="0" err="1"/>
              <a:t>polilático</a:t>
            </a:r>
            <a:r>
              <a:rPr lang="es-VE" sz="3400" dirty="0"/>
              <a:t>, </a:t>
            </a:r>
            <a:r>
              <a:rPr lang="es-VE" sz="3400" dirty="0" err="1"/>
              <a:t>polihidroxialkanoatos</a:t>
            </a:r>
            <a:r>
              <a:rPr lang="es-VE" sz="3400" dirty="0"/>
              <a:t>, </a:t>
            </a:r>
            <a:r>
              <a:rPr lang="es-VE" sz="3400" dirty="0" err="1"/>
              <a:t>polibuilenosuccinatos</a:t>
            </a:r>
            <a:r>
              <a:rPr lang="es-VE" sz="3400" dirty="0"/>
              <a:t>, almidón </a:t>
            </a:r>
            <a:r>
              <a:rPr lang="es-VE" sz="3400" dirty="0" err="1"/>
              <a:t>termolplástico</a:t>
            </a:r>
            <a:r>
              <a:rPr lang="es-VE" sz="3400" dirty="0"/>
              <a:t>; así como también </a:t>
            </a:r>
            <a:r>
              <a:rPr lang="es-VE" sz="3400" dirty="0" err="1"/>
              <a:t>biopolietieno</a:t>
            </a:r>
            <a:r>
              <a:rPr lang="es-VE" sz="3400" dirty="0"/>
              <a:t> tereftalato, </a:t>
            </a:r>
            <a:r>
              <a:rPr lang="es-VE" sz="3400" dirty="0" err="1"/>
              <a:t>biopolietileno</a:t>
            </a:r>
            <a:r>
              <a:rPr lang="es-VE" sz="3400" dirty="0"/>
              <a:t>, que tienen propiedades similares a los plásticos no renovables. Es por ello que las actividades de investigación y desarrollo se han enfocado hacia, no solo en la producción de los bioplásticos como se observa en los gráficos antes presentados que muestran una tendencia acelerada tanto en las publicaciones como en las solicitudes de patentes en las últimas dos décadas, donde Estados Unidos y China son los países con mayor interés en el área. En cuanto a las principales instituciones, se observa que la mayoría son predominantemente asiáticas y la Academia de Ciencias de Rusia que ocupa el segundo lugar. Es importante resaltar que a nivel del desarrollo de tecnologías, la mayoría de las empresas con mayor cantidad de solicitudes de patentes son de Estados Unidos; así mismo existe un 25% de las solicitudes de patentes que corresponden a solicitudes internacionales lo cual refleja la importancia que representan el potencial de comercialización de tecnologías protegidas. Desde el punto de vista de la sustentabilidad, los bioplásticos presentan mejores propiedades en comparación con el plástico convencional, tales como buenas propiedades mecánicas y térmicas, permeabilidad al oxígeno, barrera de gas, y tasa de transmisión de vapor de agua, así como también, facilidad de moldeo; todo ello hace que estos materiales sean una buena alternativa en comparación con los plásticos convencionales. Además, los bioplásticos también tienen características únicas ya que son biodegradables, ecológicos, energéticamente eficientes y </a:t>
            </a:r>
            <a:r>
              <a:rPr lang="es-VE" sz="3400" dirty="0" err="1"/>
              <a:t>compostables</a:t>
            </a:r>
            <a:r>
              <a:rPr lang="es-VE" sz="3400" dirty="0"/>
              <a:t>. Asimismo, el uso de los bioplásticos ayudaría a reducir el espacio para el almacenamiento de desechos, disminuir las emisiones de gases de efecto invernadero y reducir el riesgo de contaminación marina y la salud humana. Entre las principales ventajas que presentan los bioplásticos se tiene: Reducir la dependencia de los combustibles fósiles mediante el uso de recursos renovables, reemplazando plásticos existentes con contrapartes de base biológica (p. ej., plásticos de uso inmediato); beneficios ambientales potenciales en términos de reducción del calentamiento global; el uso de plásticos </a:t>
            </a:r>
            <a:r>
              <a:rPr lang="es-VE" sz="3400" dirty="0" err="1"/>
              <a:t>compostables</a:t>
            </a:r>
            <a:r>
              <a:rPr lang="es-VE" sz="3400" dirty="0"/>
              <a:t>, en aplicaciones donde se prevé contaminación orgánica, simplifica la gestión de residuos y la devolución del carbono al suelo como compost; la digestión anaerobia de plásticos biodegradables puede producir grandes cantidades de energía y contribuir a lograr una relación óptima de carbono a nitrógeno en el proceso; los plásticos biodegradables podrían reemplazar los plásticos no degradables en los productos que es probable que se filtren en el medio ambiente, mitigando potencialmente la contaminación plástica. Con respecto a las desventajas, entre las principales se encuentran: altos costos de producción y posiblemente menor rendimiento que los plásticos convencionales; falta de procesabilidad con tecnologías comunes o falta de conocimientos técnicos; un pequeño volumen de mercado no justifica grandes inversiones ni rediseño de marcos de producción e infraestructura de gestión de residuos; posible competencia de materia prima con la industria alimentaria y de biocombustibles; riesgo de ensuciamiento de los flujos de reciclaje con plásticos biodegradables; riesgo de vertedero de plásticos biodegradables que produzcan emisiones de gases de efecto invernadero; falta de infraestructura y logística de compostaje y reciclaje dedicadas y la incertidumbre con respecto a la biodegradabilidad en diferentes ambientes abiertos.</a:t>
            </a:r>
          </a:p>
          <a:p>
            <a:r>
              <a:rPr lang="en-US" sz="3400" b="1" dirty="0" err="1"/>
              <a:t>Bibliografía</a:t>
            </a:r>
            <a:r>
              <a:rPr lang="en-US" sz="3400" b="1" dirty="0"/>
              <a:t>: </a:t>
            </a:r>
          </a:p>
          <a:p>
            <a:r>
              <a:rPr lang="en-US" sz="3400" dirty="0"/>
              <a:t>Di </a:t>
            </a:r>
            <a:r>
              <a:rPr lang="en-US" sz="3400" dirty="0" err="1"/>
              <a:t>Bartolo</a:t>
            </a:r>
            <a:r>
              <a:rPr lang="en-US" sz="3400" dirty="0"/>
              <a:t>, A.; </a:t>
            </a:r>
            <a:r>
              <a:rPr lang="en-US" sz="3400" dirty="0" err="1"/>
              <a:t>Infurna</a:t>
            </a:r>
            <a:r>
              <a:rPr lang="en-US" sz="3400" dirty="0"/>
              <a:t>, G. and </a:t>
            </a:r>
            <a:r>
              <a:rPr lang="en-US" sz="3400" dirty="0" err="1"/>
              <a:t>Tzankova</a:t>
            </a:r>
            <a:r>
              <a:rPr lang="en-US" sz="3400" dirty="0"/>
              <a:t> , N. (2021). A Review of Bioplastics and Their Adoption in the Circular Economy. </a:t>
            </a:r>
            <a:r>
              <a:rPr lang="en-US" sz="3400" dirty="0">
                <a:hlinkClick r:id="rId3">
                  <a:extLst>
                    <a:ext uri="{A12FA001-AC4F-418D-AE19-62706E023703}">
                      <ahyp:hlinkClr xmlns:ahyp="http://schemas.microsoft.com/office/drawing/2018/hyperlinkcolor" xmlns="" val="tx"/>
                    </a:ext>
                  </a:extLst>
                </a:hlinkClick>
              </a:rPr>
              <a:t>https://doi.org/10.3390/polym13081229</a:t>
            </a:r>
            <a:r>
              <a:rPr lang="en-US" sz="3400" dirty="0"/>
              <a:t>; Shamsuddin, I. M., </a:t>
            </a:r>
            <a:r>
              <a:rPr lang="en-US" sz="3400" dirty="0" err="1"/>
              <a:t>Jafar</a:t>
            </a:r>
            <a:r>
              <a:rPr lang="en-US" sz="3400" dirty="0"/>
              <a:t>, J. A., </a:t>
            </a:r>
            <a:r>
              <a:rPr lang="en-US" sz="3400" dirty="0" err="1"/>
              <a:t>Shawai</a:t>
            </a:r>
            <a:r>
              <a:rPr lang="en-US" sz="3400" dirty="0"/>
              <a:t>, A. S. A., Yusuf, S., </a:t>
            </a:r>
            <a:r>
              <a:rPr lang="en-US" sz="3400" dirty="0" err="1"/>
              <a:t>Lateefah</a:t>
            </a:r>
            <a:r>
              <a:rPr lang="en-US" sz="3400" dirty="0"/>
              <a:t>, M., Aminu I. (2017). Bioplastics as Better Alternative to </a:t>
            </a:r>
            <a:r>
              <a:rPr lang="en-US" sz="3400" dirty="0" err="1"/>
              <a:t>Petroplastics</a:t>
            </a:r>
            <a:r>
              <a:rPr lang="en-US" sz="3400" dirty="0"/>
              <a:t> and Their Role in National Sustainability: A Review. Advances in Bioscience and Bioengineering. 5 (4), 63–70. </a:t>
            </a:r>
            <a:r>
              <a:rPr lang="en-US" sz="3400" dirty="0" err="1"/>
              <a:t>Recuperado</a:t>
            </a:r>
            <a:r>
              <a:rPr lang="en-US" sz="3400" dirty="0"/>
              <a:t> de: </a:t>
            </a:r>
            <a:r>
              <a:rPr lang="en-US" sz="3400" dirty="0">
                <a:hlinkClick r:id="rId4">
                  <a:extLst>
                    <a:ext uri="{A12FA001-AC4F-418D-AE19-62706E023703}">
                      <ahyp:hlinkClr xmlns:ahyp="http://schemas.microsoft.com/office/drawing/2018/hyperlinkcolor" xmlns="" val="tx"/>
                    </a:ext>
                  </a:extLst>
                </a:hlinkClick>
              </a:rPr>
              <a:t>https://www.sciencepublishinggroup.com/journal/paperinfo?journalid=216&amp;doi=10.11648/j.abb.20170504.13</a:t>
            </a:r>
            <a:endParaRPr lang="en-US" sz="3400" dirty="0"/>
          </a:p>
          <a:p>
            <a:r>
              <a:rPr lang="es-VE" sz="3400" dirty="0"/>
              <a:t>Rivas, M. (2019). La Crisis de la Contaminación Plástica. </a:t>
            </a:r>
            <a:r>
              <a:rPr lang="en-US" sz="3400" dirty="0" err="1"/>
              <a:t>Recuperado</a:t>
            </a:r>
            <a:r>
              <a:rPr lang="en-US" sz="3400" dirty="0"/>
              <a:t> de: </a:t>
            </a:r>
            <a:r>
              <a:rPr lang="es-VE" sz="3400" dirty="0"/>
              <a:t>https://mx.boell.org/es/2019/07/16/la-crisis-de-la-contaminacion-plastica</a:t>
            </a:r>
            <a:endParaRPr lang="en-US" sz="3400" dirty="0"/>
          </a:p>
          <a:p>
            <a:r>
              <a:rPr lang="en-US" sz="3400" dirty="0"/>
              <a:t>Saiful, H. H., </a:t>
            </a:r>
            <a:r>
              <a:rPr lang="en-US" sz="3400" dirty="0" err="1"/>
              <a:t>Saleha</a:t>
            </a:r>
            <a:r>
              <a:rPr lang="en-US" sz="3400" dirty="0"/>
              <a:t>, S., &amp; </a:t>
            </a:r>
            <a:r>
              <a:rPr lang="en-US" sz="3400" dirty="0" err="1"/>
              <a:t>Iqbalsyah</a:t>
            </a:r>
            <a:r>
              <a:rPr lang="en-US" sz="3400" dirty="0"/>
              <a:t>, T. M. (2019). Development of bioplastic from wheat </a:t>
            </a:r>
            <a:r>
              <a:rPr lang="en-US" sz="3400" dirty="0" err="1"/>
              <a:t>Janeng</a:t>
            </a:r>
            <a:r>
              <a:rPr lang="en-US" sz="3400" dirty="0"/>
              <a:t> starch for food packaging. IOP Conference Series: Materials</a:t>
            </a:r>
          </a:p>
          <a:p>
            <a:r>
              <a:rPr lang="en-US" sz="3400" dirty="0"/>
              <a:t>Science and Engineering, 523. </a:t>
            </a:r>
            <a:r>
              <a:rPr lang="en-US" sz="3400" dirty="0" err="1"/>
              <a:t>doi:https</a:t>
            </a:r>
            <a:r>
              <a:rPr lang="en-US" sz="3400" dirty="0"/>
              <a:t>://doi.org/10.1088/1757- 899x/523/1/012015</a:t>
            </a:r>
          </a:p>
          <a:p>
            <a:r>
              <a:rPr lang="es-VE" sz="3400" dirty="0" err="1"/>
              <a:t>Simonutti</a:t>
            </a:r>
            <a:r>
              <a:rPr lang="es-VE" sz="3400" dirty="0"/>
              <a:t>, R., </a:t>
            </a:r>
            <a:r>
              <a:rPr lang="es-VE" sz="3400" dirty="0" err="1"/>
              <a:t>Perotto</a:t>
            </a:r>
            <a:r>
              <a:rPr lang="es-VE" sz="3400" dirty="0"/>
              <a:t>, G., </a:t>
            </a:r>
            <a:r>
              <a:rPr lang="es-VE" sz="3400" dirty="0" err="1"/>
              <a:t>Bertolacci</a:t>
            </a:r>
            <a:r>
              <a:rPr lang="es-VE" sz="3400" dirty="0"/>
              <a:t>, L., &amp; </a:t>
            </a:r>
            <a:r>
              <a:rPr lang="es-VE" sz="3400" dirty="0" err="1"/>
              <a:t>Athanassiou</a:t>
            </a:r>
            <a:r>
              <a:rPr lang="es-VE" sz="3400" dirty="0"/>
              <a:t>, A. (2020). </a:t>
            </a:r>
            <a:r>
              <a:rPr lang="es-VE" sz="3400" dirty="0" err="1"/>
              <a:t>Bioplastics</a:t>
            </a:r>
            <a:r>
              <a:rPr lang="es-VE" sz="3400" dirty="0"/>
              <a:t> </a:t>
            </a:r>
            <a:r>
              <a:rPr lang="es-VE" sz="3400" dirty="0" err="1"/>
              <a:t>from</a:t>
            </a:r>
            <a:r>
              <a:rPr lang="es-VE" sz="3400" dirty="0"/>
              <a:t> </a:t>
            </a:r>
            <a:r>
              <a:rPr lang="en-US" sz="3400" dirty="0"/>
              <a:t>Vegetable Waste: A Versatile Platform for the Fabrication of Polymer Films. American Chemical Society: Sustainability &amp; Green Polymer </a:t>
            </a:r>
            <a:r>
              <a:rPr lang="en-US" sz="3400" dirty="0" err="1"/>
              <a:t>Chemestry</a:t>
            </a:r>
            <a:r>
              <a:rPr lang="en-US" sz="3400" dirty="0"/>
              <a:t>, 2: </a:t>
            </a:r>
            <a:r>
              <a:rPr lang="es-VE" sz="3400" dirty="0" err="1"/>
              <a:t>Biocatalysis</a:t>
            </a:r>
            <a:r>
              <a:rPr lang="es-VE" sz="3400" dirty="0"/>
              <a:t> and </a:t>
            </a:r>
            <a:r>
              <a:rPr lang="es-VE" sz="3400" dirty="0" err="1"/>
              <a:t>Biobased</a:t>
            </a:r>
            <a:r>
              <a:rPr lang="es-VE" sz="3400" dirty="0"/>
              <a:t> </a:t>
            </a:r>
            <a:r>
              <a:rPr lang="es-VE" sz="3400" dirty="0" err="1"/>
              <a:t>Polymers</a:t>
            </a:r>
            <a:r>
              <a:rPr lang="es-VE" sz="3400" dirty="0"/>
              <a:t>.</a:t>
            </a:r>
          </a:p>
        </p:txBody>
      </p:sp>
      <p:sp>
        <p:nvSpPr>
          <p:cNvPr id="129" name="TextBox 128">
            <a:extLst>
              <a:ext uri="{FF2B5EF4-FFF2-40B4-BE49-F238E27FC236}">
                <a16:creationId xmlns:a16="http://schemas.microsoft.com/office/drawing/2014/main" xmlns="" id="{BE2E7297-B383-4506-BEC6-1AD3209DEB81}"/>
              </a:ext>
            </a:extLst>
          </p:cNvPr>
          <p:cNvSpPr txBox="1"/>
          <p:nvPr/>
        </p:nvSpPr>
        <p:spPr>
          <a:xfrm>
            <a:off x="18494739" y="22417026"/>
            <a:ext cx="12207812" cy="400110"/>
          </a:xfrm>
          <a:prstGeom prst="rect">
            <a:avLst/>
          </a:prstGeom>
          <a:noFill/>
        </p:spPr>
        <p:txBody>
          <a:bodyPr wrap="square">
            <a:spAutoFit/>
          </a:bodyPr>
          <a:lstStyle>
            <a:defPPr>
              <a:defRPr lang="es-ES"/>
            </a:defPPr>
            <a:lvl1pPr>
              <a:defRPr sz="1800">
                <a:effectLst/>
                <a:latin typeface="Times New Roman" panose="02020603050405020304" pitchFamily="18" charset="0"/>
                <a:ea typeface="Calibri" panose="020F0502020204030204" pitchFamily="34" charset="0"/>
                <a:cs typeface="Times New Roman" panose="02020603050405020304" pitchFamily="18" charset="0"/>
              </a:defRPr>
            </a:lvl1pPr>
          </a:lstStyle>
          <a:p>
            <a:pPr algn="ctr"/>
            <a:r>
              <a:rPr lang="es-VE" sz="2000" dirty="0">
                <a:latin typeface="+mj-lt"/>
              </a:rPr>
              <a:t>Principales instituciones con más artículos publicados  </a:t>
            </a:r>
          </a:p>
        </p:txBody>
      </p:sp>
      <p:sp>
        <p:nvSpPr>
          <p:cNvPr id="130" name="TextBox 129">
            <a:extLst>
              <a:ext uri="{FF2B5EF4-FFF2-40B4-BE49-F238E27FC236}">
                <a16:creationId xmlns:a16="http://schemas.microsoft.com/office/drawing/2014/main" xmlns="" id="{BEECB616-ACCC-4C00-B0BF-F35CA9E62B33}"/>
              </a:ext>
            </a:extLst>
          </p:cNvPr>
          <p:cNvSpPr txBox="1"/>
          <p:nvPr/>
        </p:nvSpPr>
        <p:spPr>
          <a:xfrm>
            <a:off x="-1410924" y="22339581"/>
            <a:ext cx="19587246" cy="523220"/>
          </a:xfrm>
          <a:prstGeom prst="rect">
            <a:avLst/>
          </a:prstGeom>
          <a:noFill/>
        </p:spPr>
        <p:txBody>
          <a:bodyPr wrap="square">
            <a:spAutoFit/>
          </a:bodyPr>
          <a:lstStyle/>
          <a:p>
            <a:pPr algn="ctr"/>
            <a:r>
              <a:rPr lang="es-VE" sz="2800" dirty="0">
                <a:effectLst/>
                <a:latin typeface="+mj-lt"/>
                <a:ea typeface="Calibri" panose="020F0502020204030204" pitchFamily="34" charset="0"/>
                <a:cs typeface="Times New Roman" panose="02020603050405020304" pitchFamily="18" charset="0"/>
              </a:rPr>
              <a:t>Tendencia de las publicaciones y solicitudes de patente sobre bioplásticos a nivel mundial </a:t>
            </a:r>
            <a:endParaRPr lang="es-VE" sz="2800" dirty="0">
              <a:latin typeface="+mj-lt"/>
              <a:cs typeface="Times New Roman" panose="02020603050405020304" pitchFamily="18" charset="0"/>
            </a:endParaRPr>
          </a:p>
        </p:txBody>
      </p:sp>
      <p:sp>
        <p:nvSpPr>
          <p:cNvPr id="13" name="TextBox 12">
            <a:extLst>
              <a:ext uri="{FF2B5EF4-FFF2-40B4-BE49-F238E27FC236}">
                <a16:creationId xmlns:a16="http://schemas.microsoft.com/office/drawing/2014/main" xmlns="" id="{F9AECEB8-6A37-4EEE-9C2B-53233720CBB3}"/>
              </a:ext>
            </a:extLst>
          </p:cNvPr>
          <p:cNvSpPr txBox="1"/>
          <p:nvPr/>
        </p:nvSpPr>
        <p:spPr>
          <a:xfrm rot="10800000" flipV="1">
            <a:off x="17294902" y="27779117"/>
            <a:ext cx="26155911" cy="461665"/>
          </a:xfrm>
          <a:prstGeom prst="rect">
            <a:avLst/>
          </a:prstGeom>
          <a:noFill/>
        </p:spPr>
        <p:txBody>
          <a:bodyPr wrap="square" rtlCol="0">
            <a:spAutoFit/>
          </a:bodyPr>
          <a:lstStyle/>
          <a:p>
            <a:r>
              <a:rPr lang="es-VE" sz="2400" b="0" dirty="0">
                <a:latin typeface="Tahoma" panose="020B0604030504040204" pitchFamily="34" charset="0"/>
                <a:ea typeface="Tahoma" panose="020B0604030504040204" pitchFamily="34" charset="0"/>
                <a:cs typeface="Tahoma" panose="020B0604030504040204" pitchFamily="34" charset="0"/>
              </a:rPr>
              <a:t>Todos los gráficos han sido elaborados por las autoras con los datos extraídos de la base de datos Lens. </a:t>
            </a:r>
          </a:p>
        </p:txBody>
      </p:sp>
      <p:sp>
        <p:nvSpPr>
          <p:cNvPr id="14" name="Rectangle 13">
            <a:extLst>
              <a:ext uri="{FF2B5EF4-FFF2-40B4-BE49-F238E27FC236}">
                <a16:creationId xmlns:a16="http://schemas.microsoft.com/office/drawing/2014/main" xmlns="" id="{8AC16E12-34C4-4AAA-B175-1CE4B5FCFF18}"/>
              </a:ext>
            </a:extLst>
          </p:cNvPr>
          <p:cNvSpPr/>
          <p:nvPr/>
        </p:nvSpPr>
        <p:spPr bwMode="auto">
          <a:xfrm>
            <a:off x="83128" y="0"/>
            <a:ext cx="48206808" cy="44579611"/>
          </a:xfrm>
          <a:prstGeom prst="rect">
            <a:avLst/>
          </a:prstGeom>
          <a:noFill/>
          <a:ln w="9525" cap="flat" cmpd="sng" algn="ctr">
            <a:solidFill>
              <a:schemeClr val="tx1"/>
            </a:solidFill>
            <a:prstDash val="solid"/>
            <a:round/>
            <a:headEnd type="none" w="med" len="med"/>
            <a:tailEnd type="none" w="med" len="med"/>
          </a:ln>
          <a:effectLst>
            <a:outerShdw dist="107763" dir="18900000" algn="ctr" rotWithShape="0">
              <a:schemeClr val="bg2"/>
            </a:outerShdw>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s-VE" sz="2800" b="1" i="0" u="none" strike="noStrike" cap="none" normalizeH="0" baseline="0">
              <a:ln>
                <a:noFill/>
              </a:ln>
              <a:solidFill>
                <a:schemeClr val="tx1"/>
              </a:solidFill>
              <a:effectLst>
                <a:outerShdw blurRad="38100" dist="38100" dir="2700000" algn="tl">
                  <a:srgbClr val="000000">
                    <a:alpha val="43137"/>
                  </a:srgbClr>
                </a:outerShdw>
              </a:effectLst>
              <a:latin typeface="Verdana" pitchFamily="34" charset="0"/>
            </a:endParaRPr>
          </a:p>
        </p:txBody>
      </p:sp>
      <p:sp>
        <p:nvSpPr>
          <p:cNvPr id="132" name="TextBox 131">
            <a:extLst>
              <a:ext uri="{FF2B5EF4-FFF2-40B4-BE49-F238E27FC236}">
                <a16:creationId xmlns:a16="http://schemas.microsoft.com/office/drawing/2014/main" xmlns="" id="{7D886BFA-C934-480B-B6E3-44497E5411B0}"/>
              </a:ext>
            </a:extLst>
          </p:cNvPr>
          <p:cNvSpPr txBox="1"/>
          <p:nvPr/>
        </p:nvSpPr>
        <p:spPr>
          <a:xfrm>
            <a:off x="-1839110" y="27571524"/>
            <a:ext cx="15521783" cy="400110"/>
          </a:xfrm>
          <a:prstGeom prst="rect">
            <a:avLst/>
          </a:prstGeom>
          <a:noFill/>
        </p:spPr>
        <p:txBody>
          <a:bodyPr wrap="square">
            <a:spAutoFit/>
          </a:bodyPr>
          <a:lstStyle/>
          <a:p>
            <a:pPr algn="ctr"/>
            <a:r>
              <a:rPr lang="es-VE" sz="2000" dirty="0">
                <a:effectLst/>
                <a:latin typeface="+mj-lt"/>
                <a:ea typeface="Calibri" panose="020F0502020204030204" pitchFamily="34" charset="0"/>
                <a:cs typeface="Times New Roman" panose="02020603050405020304" pitchFamily="18" charset="0"/>
              </a:rPr>
              <a:t>Principales países con mayor cantidad de publicaciones bioplásticos a nivel mundial </a:t>
            </a:r>
            <a:endParaRPr lang="es-VE" sz="2000" dirty="0">
              <a:latin typeface="+mj-lt"/>
            </a:endParaRPr>
          </a:p>
        </p:txBody>
      </p:sp>
      <p:grpSp>
        <p:nvGrpSpPr>
          <p:cNvPr id="32" name="Grupo 31">
            <a:extLst>
              <a:ext uri="{FF2B5EF4-FFF2-40B4-BE49-F238E27FC236}">
                <a16:creationId xmlns:a16="http://schemas.microsoft.com/office/drawing/2014/main" xmlns="" id="{C39341E5-9E9D-DBA8-3289-EFBDEDEA264E}"/>
              </a:ext>
            </a:extLst>
          </p:cNvPr>
          <p:cNvGrpSpPr/>
          <p:nvPr/>
        </p:nvGrpSpPr>
        <p:grpSpPr>
          <a:xfrm>
            <a:off x="4177717" y="116252"/>
            <a:ext cx="36902653" cy="3667279"/>
            <a:chOff x="0" y="0"/>
            <a:chExt cx="5886450" cy="621665"/>
          </a:xfrm>
        </p:grpSpPr>
        <p:pic>
          <p:nvPicPr>
            <p:cNvPr id="33" name="Imagen 32" descr="Materiales Bioplásticos">
              <a:extLst>
                <a:ext uri="{FF2B5EF4-FFF2-40B4-BE49-F238E27FC236}">
                  <a16:creationId xmlns:a16="http://schemas.microsoft.com/office/drawing/2014/main" xmlns="" id="{253C1995-C6B9-F908-768D-9B0666DB63A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12700"/>
              <a:ext cx="5886450" cy="608965"/>
            </a:xfrm>
            <a:prstGeom prst="rect">
              <a:avLst/>
            </a:prstGeom>
            <a:noFill/>
            <a:ln>
              <a:noFill/>
            </a:ln>
          </p:spPr>
        </p:pic>
        <p:pic>
          <p:nvPicPr>
            <p:cNvPr id="34" name="Imagen 33" descr="Son los bioplásticos la solución definitiva?">
              <a:extLst>
                <a:ext uri="{FF2B5EF4-FFF2-40B4-BE49-F238E27FC236}">
                  <a16:creationId xmlns:a16="http://schemas.microsoft.com/office/drawing/2014/main" xmlns="" id="{33C94503-80E9-50D5-3C80-65002ED9AFA2}"/>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57450" y="0"/>
              <a:ext cx="1263650" cy="609600"/>
            </a:xfrm>
            <a:prstGeom prst="rect">
              <a:avLst/>
            </a:prstGeom>
            <a:noFill/>
            <a:ln>
              <a:noFill/>
            </a:ln>
          </p:spPr>
        </p:pic>
        <p:pic>
          <p:nvPicPr>
            <p:cNvPr id="35" name="Imagen 34" descr="Bioplásticos: ¿qué tipos conoces? | Consumer">
              <a:extLst>
                <a:ext uri="{FF2B5EF4-FFF2-40B4-BE49-F238E27FC236}">
                  <a16:creationId xmlns:a16="http://schemas.microsoft.com/office/drawing/2014/main" xmlns="" id="{9002CFF8-7698-8F5F-B61E-AF9AE1A71858}"/>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52450" y="19050"/>
              <a:ext cx="1694815" cy="584200"/>
            </a:xfrm>
            <a:prstGeom prst="rect">
              <a:avLst/>
            </a:prstGeom>
            <a:noFill/>
            <a:ln>
              <a:noFill/>
            </a:ln>
          </p:spPr>
        </p:pic>
        <p:pic>
          <p:nvPicPr>
            <p:cNvPr id="36" name="Imagen 35">
              <a:extLst>
                <a:ext uri="{FF2B5EF4-FFF2-40B4-BE49-F238E27FC236}">
                  <a16:creationId xmlns:a16="http://schemas.microsoft.com/office/drawing/2014/main" xmlns="" id="{C3F2C448-1F09-C71C-978E-707038A0FAC1}"/>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962400" y="12700"/>
              <a:ext cx="1497965" cy="596900"/>
            </a:xfrm>
            <a:prstGeom prst="rect">
              <a:avLst/>
            </a:prstGeom>
            <a:noFill/>
            <a:ln>
              <a:noFill/>
            </a:ln>
          </p:spPr>
        </p:pic>
      </p:grpSp>
      <p:sp>
        <p:nvSpPr>
          <p:cNvPr id="2" name="CuadroTexto 1">
            <a:extLst>
              <a:ext uri="{FF2B5EF4-FFF2-40B4-BE49-F238E27FC236}">
                <a16:creationId xmlns:a16="http://schemas.microsoft.com/office/drawing/2014/main" xmlns="" id="{E0B7BAE5-AA9A-DBAD-2F42-79E6BAA800B6}"/>
              </a:ext>
            </a:extLst>
          </p:cNvPr>
          <p:cNvSpPr txBox="1"/>
          <p:nvPr/>
        </p:nvSpPr>
        <p:spPr>
          <a:xfrm>
            <a:off x="13884335" y="1716977"/>
            <a:ext cx="20077932" cy="1446550"/>
          </a:xfrm>
          <a:prstGeom prst="rect">
            <a:avLst/>
          </a:prstGeom>
          <a:solidFill>
            <a:srgbClr val="CCFF33"/>
          </a:solidFill>
        </p:spPr>
        <p:txBody>
          <a:bodyPr wrap="none" rtlCol="0">
            <a:spAutoFit/>
          </a:bodyPr>
          <a:lstStyle/>
          <a:p>
            <a:r>
              <a:rPr lang="es-VE" sz="8800" dirty="0">
                <a:latin typeface="+mj-lt"/>
              </a:rPr>
              <a:t>Bioplásticos: principales tendencias</a:t>
            </a:r>
          </a:p>
        </p:txBody>
      </p:sp>
      <p:pic>
        <p:nvPicPr>
          <p:cNvPr id="3" name="Imagen 2">
            <a:extLst>
              <a:ext uri="{FF2B5EF4-FFF2-40B4-BE49-F238E27FC236}">
                <a16:creationId xmlns:a16="http://schemas.microsoft.com/office/drawing/2014/main" xmlns="" id="{AD43D885-3C01-EE53-09A8-9C92EA29D82F}"/>
              </a:ext>
            </a:extLst>
          </p:cNvPr>
          <p:cNvPicPr>
            <a:picLocks noChangeAspect="1"/>
          </p:cNvPicPr>
          <p:nvPr/>
        </p:nvPicPr>
        <p:blipFill rotWithShape="1">
          <a:blip r:embed="rId9"/>
          <a:srcRect t="7787" b="10681"/>
          <a:stretch/>
        </p:blipFill>
        <p:spPr>
          <a:xfrm>
            <a:off x="1692430" y="16509322"/>
            <a:ext cx="14257679" cy="5813303"/>
          </a:xfrm>
          <a:prstGeom prst="rect">
            <a:avLst/>
          </a:prstGeom>
        </p:spPr>
      </p:pic>
      <p:pic>
        <p:nvPicPr>
          <p:cNvPr id="4" name="Imagen 3">
            <a:extLst>
              <a:ext uri="{FF2B5EF4-FFF2-40B4-BE49-F238E27FC236}">
                <a16:creationId xmlns:a16="http://schemas.microsoft.com/office/drawing/2014/main" xmlns="" id="{FE189841-16BB-F403-331B-3E632E2B95A3}"/>
              </a:ext>
            </a:extLst>
          </p:cNvPr>
          <p:cNvPicPr>
            <a:picLocks noChangeAspect="1"/>
          </p:cNvPicPr>
          <p:nvPr/>
        </p:nvPicPr>
        <p:blipFill rotWithShape="1">
          <a:blip r:embed="rId10"/>
          <a:srcRect t="4640" b="5552"/>
          <a:stretch/>
        </p:blipFill>
        <p:spPr>
          <a:xfrm>
            <a:off x="1792918" y="22943794"/>
            <a:ext cx="14416279" cy="4513982"/>
          </a:xfrm>
          <a:prstGeom prst="rect">
            <a:avLst/>
          </a:prstGeom>
        </p:spPr>
      </p:pic>
      <p:pic>
        <p:nvPicPr>
          <p:cNvPr id="6" name="Imagen 5">
            <a:extLst>
              <a:ext uri="{FF2B5EF4-FFF2-40B4-BE49-F238E27FC236}">
                <a16:creationId xmlns:a16="http://schemas.microsoft.com/office/drawing/2014/main" xmlns="" id="{2B4623A4-BEB4-C282-DE20-9BDCF2EB136C}"/>
              </a:ext>
            </a:extLst>
          </p:cNvPr>
          <p:cNvPicPr>
            <a:picLocks noChangeAspect="1"/>
          </p:cNvPicPr>
          <p:nvPr/>
        </p:nvPicPr>
        <p:blipFill rotWithShape="1">
          <a:blip r:embed="rId11"/>
          <a:srcRect t="3679" b="4211"/>
          <a:stretch/>
        </p:blipFill>
        <p:spPr>
          <a:xfrm>
            <a:off x="18176322" y="16753995"/>
            <a:ext cx="13470507" cy="5526983"/>
          </a:xfrm>
          <a:prstGeom prst="rect">
            <a:avLst/>
          </a:prstGeom>
        </p:spPr>
      </p:pic>
      <p:pic>
        <p:nvPicPr>
          <p:cNvPr id="7" name="Imagen 6">
            <a:extLst>
              <a:ext uri="{FF2B5EF4-FFF2-40B4-BE49-F238E27FC236}">
                <a16:creationId xmlns:a16="http://schemas.microsoft.com/office/drawing/2014/main" xmlns="" id="{8CEE7705-183A-6480-B90F-FC12B5DCC9E7}"/>
              </a:ext>
            </a:extLst>
          </p:cNvPr>
          <p:cNvPicPr>
            <a:picLocks noChangeAspect="1"/>
          </p:cNvPicPr>
          <p:nvPr/>
        </p:nvPicPr>
        <p:blipFill rotWithShape="1">
          <a:blip r:embed="rId12"/>
          <a:srcRect t="5940" r="3200" b="4667"/>
          <a:stretch/>
        </p:blipFill>
        <p:spPr>
          <a:xfrm>
            <a:off x="32714047" y="16815680"/>
            <a:ext cx="14844132" cy="5038450"/>
          </a:xfrm>
          <a:prstGeom prst="rect">
            <a:avLst/>
          </a:prstGeom>
        </p:spPr>
      </p:pic>
      <p:sp>
        <p:nvSpPr>
          <p:cNvPr id="46" name="TextBox 128">
            <a:extLst>
              <a:ext uri="{FF2B5EF4-FFF2-40B4-BE49-F238E27FC236}">
                <a16:creationId xmlns:a16="http://schemas.microsoft.com/office/drawing/2014/main" xmlns="" id="{03C5C6B7-765F-5F27-9DED-D267E5784DA6}"/>
              </a:ext>
            </a:extLst>
          </p:cNvPr>
          <p:cNvSpPr txBox="1"/>
          <p:nvPr/>
        </p:nvSpPr>
        <p:spPr>
          <a:xfrm>
            <a:off x="34926982" y="22036690"/>
            <a:ext cx="10912575" cy="400110"/>
          </a:xfrm>
          <a:prstGeom prst="rect">
            <a:avLst/>
          </a:prstGeom>
          <a:noFill/>
        </p:spPr>
        <p:txBody>
          <a:bodyPr wrap="square">
            <a:spAutoFit/>
          </a:bodyPr>
          <a:lstStyle>
            <a:defPPr>
              <a:defRPr lang="es-ES"/>
            </a:defPPr>
            <a:lvl1pPr algn="ctr">
              <a:defRPr sz="2000">
                <a:effectLst/>
                <a:latin typeface="+mj-lt"/>
                <a:ea typeface="Calibri" panose="020F0502020204030204" pitchFamily="34" charset="0"/>
                <a:cs typeface="Times New Roman" panose="02020603050405020304" pitchFamily="18" charset="0"/>
              </a:defRPr>
            </a:lvl1pPr>
          </a:lstStyle>
          <a:p>
            <a:r>
              <a:rPr lang="es-VE" dirty="0"/>
              <a:t>Principales países con mayor cantidad de solicitudes de patentes</a:t>
            </a:r>
          </a:p>
        </p:txBody>
      </p:sp>
      <p:pic>
        <p:nvPicPr>
          <p:cNvPr id="8" name="Imagen 7">
            <a:extLst>
              <a:ext uri="{FF2B5EF4-FFF2-40B4-BE49-F238E27FC236}">
                <a16:creationId xmlns:a16="http://schemas.microsoft.com/office/drawing/2014/main" xmlns="" id="{4FE64801-4BFE-3B0B-AC06-90139F81CC8F}"/>
              </a:ext>
            </a:extLst>
          </p:cNvPr>
          <p:cNvPicPr>
            <a:picLocks noChangeAspect="1"/>
          </p:cNvPicPr>
          <p:nvPr/>
        </p:nvPicPr>
        <p:blipFill rotWithShape="1">
          <a:blip r:embed="rId13"/>
          <a:srcRect t="5283" b="3570"/>
          <a:stretch/>
        </p:blipFill>
        <p:spPr>
          <a:xfrm>
            <a:off x="18162081" y="22934493"/>
            <a:ext cx="13174631" cy="4430168"/>
          </a:xfrm>
          <a:prstGeom prst="rect">
            <a:avLst/>
          </a:prstGeom>
        </p:spPr>
      </p:pic>
      <p:sp>
        <p:nvSpPr>
          <p:cNvPr id="49" name="TextBox 128">
            <a:extLst>
              <a:ext uri="{FF2B5EF4-FFF2-40B4-BE49-F238E27FC236}">
                <a16:creationId xmlns:a16="http://schemas.microsoft.com/office/drawing/2014/main" xmlns="" id="{9B55B481-E8D8-169F-1F10-90A128B31246}"/>
              </a:ext>
            </a:extLst>
          </p:cNvPr>
          <p:cNvSpPr txBox="1"/>
          <p:nvPr/>
        </p:nvSpPr>
        <p:spPr>
          <a:xfrm>
            <a:off x="16435018" y="27333698"/>
            <a:ext cx="18506055" cy="400110"/>
          </a:xfrm>
          <a:prstGeom prst="rect">
            <a:avLst/>
          </a:prstGeom>
          <a:noFill/>
        </p:spPr>
        <p:txBody>
          <a:bodyPr wrap="square">
            <a:spAutoFit/>
          </a:bodyPr>
          <a:lstStyle>
            <a:defPPr>
              <a:defRPr lang="es-ES"/>
            </a:defPPr>
            <a:lvl1pPr>
              <a:defRPr sz="1800">
                <a:effectLst/>
                <a:latin typeface="Times New Roman" panose="02020603050405020304" pitchFamily="18" charset="0"/>
                <a:ea typeface="Calibri" panose="020F0502020204030204" pitchFamily="34" charset="0"/>
                <a:cs typeface="Times New Roman" panose="02020603050405020304" pitchFamily="18" charset="0"/>
              </a:defRPr>
            </a:lvl1pPr>
          </a:lstStyle>
          <a:p>
            <a:pPr algn="ctr"/>
            <a:r>
              <a:rPr lang="es-VE" sz="2000" dirty="0">
                <a:latin typeface="+mj-lt"/>
              </a:rPr>
              <a:t>Principales organizaciones con mayor cantidad de solicitudes de patentes</a:t>
            </a:r>
            <a:endParaRPr lang="es-VE" sz="2000" dirty="0"/>
          </a:p>
        </p:txBody>
      </p:sp>
      <p:pic>
        <p:nvPicPr>
          <p:cNvPr id="9" name="Imagen 8">
            <a:extLst>
              <a:ext uri="{FF2B5EF4-FFF2-40B4-BE49-F238E27FC236}">
                <a16:creationId xmlns:a16="http://schemas.microsoft.com/office/drawing/2014/main" xmlns="" id="{28089A2D-4B38-AADD-832A-AAB985916615}"/>
              </a:ext>
            </a:extLst>
          </p:cNvPr>
          <p:cNvPicPr>
            <a:picLocks noChangeAspect="1"/>
          </p:cNvPicPr>
          <p:nvPr/>
        </p:nvPicPr>
        <p:blipFill>
          <a:blip r:embed="rId14"/>
          <a:stretch>
            <a:fillRect/>
          </a:stretch>
        </p:blipFill>
        <p:spPr>
          <a:xfrm>
            <a:off x="33289596" y="22500066"/>
            <a:ext cx="14287706" cy="5080769"/>
          </a:xfrm>
          <a:prstGeom prst="rect">
            <a:avLst/>
          </a:prstGeom>
        </p:spPr>
      </p:pic>
      <p:sp>
        <p:nvSpPr>
          <p:cNvPr id="51" name="TextBox 128">
            <a:extLst>
              <a:ext uri="{FF2B5EF4-FFF2-40B4-BE49-F238E27FC236}">
                <a16:creationId xmlns:a16="http://schemas.microsoft.com/office/drawing/2014/main" xmlns="" id="{ABE805D1-F7B0-ECCA-D563-1039105CCE43}"/>
              </a:ext>
            </a:extLst>
          </p:cNvPr>
          <p:cNvSpPr txBox="1"/>
          <p:nvPr/>
        </p:nvSpPr>
        <p:spPr>
          <a:xfrm>
            <a:off x="35936796" y="27747089"/>
            <a:ext cx="11451384" cy="400110"/>
          </a:xfrm>
          <a:prstGeom prst="rect">
            <a:avLst/>
          </a:prstGeom>
          <a:noFill/>
        </p:spPr>
        <p:txBody>
          <a:bodyPr wrap="square">
            <a:spAutoFit/>
          </a:bodyPr>
          <a:lstStyle>
            <a:defPPr>
              <a:defRPr lang="es-ES"/>
            </a:defPPr>
            <a:lvl1pPr>
              <a:defRPr sz="1800">
                <a:effectLst/>
                <a:latin typeface="Times New Roman" panose="02020603050405020304" pitchFamily="18" charset="0"/>
                <a:ea typeface="Calibri" panose="020F0502020204030204" pitchFamily="34" charset="0"/>
                <a:cs typeface="Times New Roman" panose="02020603050405020304" pitchFamily="18" charset="0"/>
              </a:defRPr>
            </a:lvl1pPr>
          </a:lstStyle>
          <a:p>
            <a:pPr algn="ctr"/>
            <a:r>
              <a:rPr lang="es-VE" sz="2000" dirty="0">
                <a:latin typeface="+mj-lt"/>
              </a:rPr>
              <a:t>Bioplásticos con mayor esfuerzo de investigación y desarrollo </a:t>
            </a:r>
            <a:endParaRPr lang="es-VE" sz="2000" dirty="0"/>
          </a:p>
        </p:txBody>
      </p:sp>
      <p:sp>
        <p:nvSpPr>
          <p:cNvPr id="52" name="Text Box 5647">
            <a:extLst>
              <a:ext uri="{FF2B5EF4-FFF2-40B4-BE49-F238E27FC236}">
                <a16:creationId xmlns:a16="http://schemas.microsoft.com/office/drawing/2014/main" xmlns="" id="{46FB8391-AEC6-A1EE-30DB-0D545D7FE4DA}"/>
              </a:ext>
            </a:extLst>
          </p:cNvPr>
          <p:cNvSpPr txBox="1">
            <a:spLocks noChangeArrowheads="1"/>
          </p:cNvSpPr>
          <p:nvPr/>
        </p:nvSpPr>
        <p:spPr bwMode="auto">
          <a:xfrm>
            <a:off x="8173245" y="9766764"/>
            <a:ext cx="7534275" cy="769441"/>
          </a:xfrm>
          <a:prstGeom prst="rect">
            <a:avLst/>
          </a:prstGeom>
          <a:solidFill>
            <a:srgbClr val="00B050"/>
          </a:solidFill>
          <a:ln w="76200" cmpd="tri">
            <a:miter lim="800000"/>
            <a:headEnd/>
            <a:tailEnd/>
          </a:ln>
          <a:effectLst/>
          <a:scene3d>
            <a:camera prst="legacyObliqueTopLeft"/>
            <a:lightRig rig="legacyFlat3" dir="t"/>
          </a:scene3d>
          <a:sp3d extrusionH="430200" prstMaterial="legacyMatte">
            <a:bevelT w="13500" h="13500" prst="angle"/>
            <a:bevelB w="13500" h="13500" prst="angle"/>
            <a:extrusionClr>
              <a:srgbClr val="DDDDDD"/>
            </a:extrusionClr>
          </a:sp3d>
        </p:spPr>
        <p:txBody>
          <a:bodyPr>
            <a:spAutoFit/>
            <a:flatTx/>
          </a:bodyPr>
          <a:lstStyle/>
          <a:p>
            <a:pPr algn="ctr" eaLnBrk="0" hangingPunct="0">
              <a:spcBef>
                <a:spcPct val="50000"/>
              </a:spcBef>
              <a:defRPr/>
            </a:pPr>
            <a:r>
              <a:rPr kumimoji="0" lang="es-ES_tradnl" sz="4400" dirty="0">
                <a:solidFill>
                  <a:schemeClr val="bg1"/>
                </a:solidFill>
                <a:effectLst>
                  <a:outerShdw blurRad="38100" dist="38100" dir="2700000" algn="tl">
                    <a:srgbClr val="000000"/>
                  </a:outerShdw>
                </a:effectLst>
                <a:latin typeface="Arial" charset="0"/>
              </a:rPr>
              <a:t>INTRODUCCIÓN</a:t>
            </a:r>
          </a:p>
        </p:txBody>
      </p:sp>
      <p:sp>
        <p:nvSpPr>
          <p:cNvPr id="53" name="TextBox 99">
            <a:extLst>
              <a:ext uri="{FF2B5EF4-FFF2-40B4-BE49-F238E27FC236}">
                <a16:creationId xmlns:a16="http://schemas.microsoft.com/office/drawing/2014/main" xmlns="" id="{27A0C6AE-8160-35F3-21B6-B1F83B432D65}"/>
              </a:ext>
            </a:extLst>
          </p:cNvPr>
          <p:cNvSpPr txBox="1"/>
          <p:nvPr/>
        </p:nvSpPr>
        <p:spPr>
          <a:xfrm>
            <a:off x="1304099" y="10576702"/>
            <a:ext cx="22487934" cy="4903907"/>
          </a:xfrm>
          <a:prstGeom prst="rect">
            <a:avLst/>
          </a:prstGeom>
          <a:noFill/>
        </p:spPr>
        <p:txBody>
          <a:bodyPr wrap="square">
            <a:spAutoFit/>
          </a:bodyPr>
          <a:lstStyle>
            <a:defPPr>
              <a:defRPr lang="es-ES"/>
            </a:defPPr>
            <a:lvl1pPr algn="just">
              <a:spcAft>
                <a:spcPts val="800"/>
              </a:spcAft>
              <a:defRPr b="0">
                <a:effectLst/>
                <a:latin typeface="+mn-lt"/>
                <a:ea typeface="Ebrima" panose="02000000000000000000" pitchFamily="2" charset="0"/>
                <a:cs typeface="Ebrima" panose="02000000000000000000" pitchFamily="2" charset="0"/>
              </a:defRPr>
            </a:lvl1pPr>
          </a:lstStyle>
          <a:p>
            <a:r>
              <a:rPr lang="es-VE" dirty="0"/>
              <a:t>El crecimiento de la industria de los plásticos ha crecido vertiginosamente en los últimos años, sin embargo estos compuestos tienen muy baja biodegradabilidad, ocasionando serios problemas ambientales por su acumulación en suelos, ríos y mares. Debido a esto, en la actualidad se están buscando nuevos materiales que tengan propiedades termo-mecánicas similares a los plásticos pero que tengan una alta biodegradabilidad, como son los bioplásticos.</a:t>
            </a:r>
          </a:p>
          <a:p>
            <a:r>
              <a:rPr lang="es-VE" dirty="0"/>
              <a:t>Estos materiales son sintetizados por diferentes vías a partir de desechos orgánicos como por ejemplo la proteína de soya, cascarilla de cacao, orujo de zanahoria, tallos de espinaca, cáscaras de naranja, almidón de trigo, entre otros, y sus usos son múltiples, como por ejemplo en empaques, cubiertos, platos, bolsas, etc. El uso de estos nuevos compuestos ayuda a evitar la contaminación por los desechos orgánicos y ofrecen una alternativa para el desarrollo sustentable.</a:t>
            </a:r>
            <a:endParaRPr lang="en-US" dirty="0"/>
          </a:p>
        </p:txBody>
      </p:sp>
      <p:sp>
        <p:nvSpPr>
          <p:cNvPr id="114" name="TextBox 113">
            <a:extLst>
              <a:ext uri="{FF2B5EF4-FFF2-40B4-BE49-F238E27FC236}">
                <a16:creationId xmlns:a16="http://schemas.microsoft.com/office/drawing/2014/main" xmlns="" id="{7578A0B0-374E-4D19-B66F-DF3AA107E732}"/>
              </a:ext>
            </a:extLst>
          </p:cNvPr>
          <p:cNvSpPr txBox="1"/>
          <p:nvPr/>
        </p:nvSpPr>
        <p:spPr>
          <a:xfrm>
            <a:off x="41080370" y="2170979"/>
            <a:ext cx="6878656" cy="1077218"/>
          </a:xfrm>
          <a:prstGeom prst="rect">
            <a:avLst/>
          </a:prstGeom>
          <a:noFill/>
        </p:spPr>
        <p:txBody>
          <a:bodyPr wrap="square">
            <a:spAutoFit/>
          </a:bodyPr>
          <a:lstStyle/>
          <a:p>
            <a:pPr algn="ctr"/>
            <a:r>
              <a:rPr lang="es-VE" sz="3200" dirty="0" smtClean="0"/>
              <a:t>Poster#:EnvAna014</a:t>
            </a:r>
            <a:endParaRPr lang="en-US" sz="3200" dirty="0">
              <a:latin typeface="Arial Black" panose="020B0A04020102020204" pitchFamily="34" charset="0"/>
            </a:endParaRPr>
          </a:p>
          <a:p>
            <a:pPr algn="ctr"/>
            <a:r>
              <a:rPr lang="es-VE" sz="3200" dirty="0" smtClean="0"/>
              <a:t>Noviembre </a:t>
            </a:r>
            <a:r>
              <a:rPr lang="es-VE" sz="3200" dirty="0"/>
              <a:t>28, 2022</a:t>
            </a:r>
            <a:endParaRPr lang="es-VE" sz="3200" dirty="0">
              <a:latin typeface="Arial Black" panose="020B0A04020102020204" pitchFamily="34" charset="0"/>
            </a:endParaRPr>
          </a:p>
        </p:txBody>
      </p:sp>
      <p:sp>
        <p:nvSpPr>
          <p:cNvPr id="121" name="TextBox 120">
            <a:extLst>
              <a:ext uri="{FF2B5EF4-FFF2-40B4-BE49-F238E27FC236}">
                <a16:creationId xmlns:a16="http://schemas.microsoft.com/office/drawing/2014/main" xmlns="" id="{54FED9A7-DD57-4A51-95EE-03B9F26F9259}"/>
              </a:ext>
            </a:extLst>
          </p:cNvPr>
          <p:cNvSpPr txBox="1"/>
          <p:nvPr/>
        </p:nvSpPr>
        <p:spPr>
          <a:xfrm>
            <a:off x="41080370" y="432348"/>
            <a:ext cx="7095407" cy="1569660"/>
          </a:xfrm>
          <a:prstGeom prst="rect">
            <a:avLst/>
          </a:prstGeom>
          <a:noFill/>
        </p:spPr>
        <p:txBody>
          <a:bodyPr wrap="square">
            <a:spAutoFit/>
          </a:bodyPr>
          <a:lstStyle/>
          <a:p>
            <a:pPr algn="ctr"/>
            <a:r>
              <a:rPr lang="en-US" sz="3200" i="0" dirty="0">
                <a:effectLst/>
                <a:latin typeface="+mn-lt"/>
              </a:rPr>
              <a:t>#LatinXChem</a:t>
            </a:r>
          </a:p>
          <a:p>
            <a:pPr algn="ctr"/>
            <a:r>
              <a:rPr lang="en-US" sz="3200" dirty="0">
                <a:latin typeface="+mn-lt"/>
              </a:rPr>
              <a:t>2022</a:t>
            </a:r>
          </a:p>
          <a:p>
            <a:pPr algn="ctr"/>
            <a:r>
              <a:rPr lang="en-US" sz="3200" dirty="0" smtClean="0">
                <a:latin typeface="+mn-lt"/>
              </a:rPr>
              <a:t>Category</a:t>
            </a:r>
            <a:r>
              <a:rPr lang="es-VE" sz="3200" dirty="0">
                <a:latin typeface="+mn-lt"/>
              </a:rPr>
              <a:t>#</a:t>
            </a:r>
            <a:r>
              <a:rPr lang="es-VE" sz="3200" dirty="0" err="1">
                <a:latin typeface="+mn-lt"/>
              </a:rPr>
              <a:t>LXChemEnvAna</a:t>
            </a:r>
            <a:endParaRPr lang="es-VE" sz="3200" dirty="0">
              <a:latin typeface="+mn-lt"/>
            </a:endParaRPr>
          </a:p>
        </p:txBody>
      </p:sp>
      <p:pic>
        <p:nvPicPr>
          <p:cNvPr id="1026" name="Picture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1728974" y="3592026"/>
            <a:ext cx="5820408" cy="2607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CCCC"/>
            </a:gs>
            <a:gs pos="100000">
              <a:schemeClr val="folHlink"/>
            </a:gs>
          </a:gsLst>
          <a:lin ang="2700000" scaled="1"/>
        </a:gradFill>
        <a:ln w="9525" cap="flat" cmpd="sng" algn="ctr">
          <a:noFill/>
          <a:prstDash val="solid"/>
          <a:round/>
          <a:headEnd type="none" w="med" len="med"/>
          <a:tailEnd type="none" w="med" len="med"/>
        </a:ln>
        <a:effectLst>
          <a:outerShdw dist="107763" dir="18900000" algn="ctr" rotWithShape="0">
            <a:schemeClr val="bg2"/>
          </a:outerShdw>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es-ES" sz="2800" b="1"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defRPr>
        </a:defPPr>
      </a:lstStyle>
    </a:spDef>
    <a:lnDef>
      <a:spPr bwMode="auto">
        <a:xfrm>
          <a:off x="0" y="0"/>
          <a:ext cx="1" cy="1"/>
        </a:xfrm>
        <a:custGeom>
          <a:avLst/>
          <a:gdLst/>
          <a:ahLst/>
          <a:cxnLst/>
          <a:rect l="0" t="0" r="0" b="0"/>
          <a:pathLst/>
        </a:custGeom>
        <a:gradFill rotWithShape="0">
          <a:gsLst>
            <a:gs pos="0">
              <a:srgbClr val="FFCCCC"/>
            </a:gs>
            <a:gs pos="100000">
              <a:schemeClr val="folHlink"/>
            </a:gs>
          </a:gsLst>
          <a:lin ang="2700000" scaled="1"/>
        </a:gradFill>
        <a:ln w="9525" cap="flat" cmpd="sng" algn="ctr">
          <a:noFill/>
          <a:prstDash val="solid"/>
          <a:round/>
          <a:headEnd type="none" w="med" len="med"/>
          <a:tailEnd type="none" w="med" len="med"/>
        </a:ln>
        <a:effectLst>
          <a:outerShdw dist="107763" dir="18900000" algn="ctr" rotWithShape="0">
            <a:schemeClr val="bg2"/>
          </a:outerShdw>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es-ES" sz="2800" b="1"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2969</TotalTime>
  <Words>1433</Words>
  <Application>Microsoft Office PowerPoint</Application>
  <PresentationFormat>Personalizado</PresentationFormat>
  <Paragraphs>34</Paragraphs>
  <Slides>1</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1</vt:i4>
      </vt:variant>
    </vt:vector>
  </HeadingPairs>
  <TitlesOfParts>
    <vt:vector size="10" baseType="lpstr">
      <vt:lpstr>Arial</vt:lpstr>
      <vt:lpstr>Arial Black</vt:lpstr>
      <vt:lpstr>Arial Narrow</vt:lpstr>
      <vt:lpstr>Calibri</vt:lpstr>
      <vt:lpstr>Ebrima</vt:lpstr>
      <vt:lpstr>Tahoma</vt:lpstr>
      <vt:lpstr>Times New Roman</vt:lpstr>
      <vt:lpstr>Verdana</vt:lpstr>
      <vt:lpstr>Diseño predeterminado</vt:lpstr>
      <vt:lpstr>Presentación de PowerPoint</vt:lpstr>
    </vt:vector>
  </TitlesOfParts>
  <Company>uned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uned</dc:creator>
  <cp:lastModifiedBy>Gloria Aponte</cp:lastModifiedBy>
  <cp:revision>257</cp:revision>
  <dcterms:created xsi:type="dcterms:W3CDTF">2007-04-26T08:06:11Z</dcterms:created>
  <dcterms:modified xsi:type="dcterms:W3CDTF">2022-11-23T18:16:57Z</dcterms:modified>
</cp:coreProperties>
</file>