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0" r:id="rId2"/>
  </p:sldMasterIdLst>
  <p:notesMasterIdLst>
    <p:notesMasterId r:id="rId26"/>
  </p:notesMasterIdLst>
  <p:handoutMasterIdLst>
    <p:handoutMasterId r:id="rId27"/>
  </p:handoutMasterIdLst>
  <p:sldIdLst>
    <p:sldId id="257" r:id="rId3"/>
    <p:sldId id="299" r:id="rId4"/>
    <p:sldId id="258" r:id="rId5"/>
    <p:sldId id="281" r:id="rId6"/>
    <p:sldId id="287" r:id="rId7"/>
    <p:sldId id="288" r:id="rId8"/>
    <p:sldId id="259" r:id="rId9"/>
    <p:sldId id="262" r:id="rId10"/>
    <p:sldId id="300" r:id="rId11"/>
    <p:sldId id="291" r:id="rId12"/>
    <p:sldId id="261" r:id="rId13"/>
    <p:sldId id="275" r:id="rId14"/>
    <p:sldId id="277" r:id="rId15"/>
    <p:sldId id="297" r:id="rId16"/>
    <p:sldId id="301" r:id="rId17"/>
    <p:sldId id="293" r:id="rId18"/>
    <p:sldId id="294" r:id="rId19"/>
    <p:sldId id="295" r:id="rId20"/>
    <p:sldId id="283" r:id="rId21"/>
    <p:sldId id="284" r:id="rId22"/>
    <p:sldId id="285" r:id="rId23"/>
    <p:sldId id="286" r:id="rId24"/>
    <p:sldId id="273" r:id="rId25"/>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3366"/>
    <a:srgbClr val="006666"/>
    <a:srgbClr val="EAF4E4"/>
    <a:srgbClr val="DDEDD3"/>
    <a:srgbClr val="336600"/>
    <a:srgbClr val="006600"/>
    <a:srgbClr val="66FFFF"/>
    <a:srgbClr val="FFD3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9771" autoAdjust="0"/>
  </p:normalViewPr>
  <p:slideViewPr>
    <p:cSldViewPr snapToGrid="0">
      <p:cViewPr varScale="1">
        <p:scale>
          <a:sx n="79" d="100"/>
          <a:sy n="79" d="100"/>
        </p:scale>
        <p:origin x="773" y="72"/>
      </p:cViewPr>
      <p:guideLst>
        <p:guide orient="horz" pos="2160"/>
        <p:guide pos="3840"/>
      </p:guideLst>
    </p:cSldViewPr>
  </p:slideViewPr>
  <p:notesTextViewPr>
    <p:cViewPr>
      <p:scale>
        <a:sx n="1" d="1"/>
        <a:sy n="1" d="1"/>
      </p:scale>
      <p:origin x="0" y="0"/>
    </p:cViewPr>
  </p:notesTextViewPr>
  <p:notesViewPr>
    <p:cSldViewPr snapToGrid="0">
      <p:cViewPr varScale="1">
        <p:scale>
          <a:sx n="86" d="100"/>
          <a:sy n="86" d="100"/>
        </p:scale>
        <p:origin x="300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frane_000\Desktop\CIDI\Art&#237;culos\Experimentos%20activaci&#243;n%20del%20biocarb&#243;n%20y%20filtr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Book Antiqua" panose="02040602050305030304" pitchFamily="18" charset="0"/>
                <a:ea typeface="+mn-ea"/>
                <a:cs typeface="+mn-cs"/>
              </a:defRPr>
            </a:pPr>
            <a:r>
              <a:rPr lang="en-US" sz="1200" b="1">
                <a:latin typeface="Book Antiqua" panose="02040602050305030304" pitchFamily="18" charset="0"/>
              </a:rPr>
              <a:t>Abssorbancia en función de la concentración</a:t>
            </a:r>
          </a:p>
        </c:rich>
      </c:tx>
      <c:layout>
        <c:manualLayout>
          <c:xMode val="edge"/>
          <c:yMode val="edge"/>
          <c:x val="0.15067620008827365"/>
          <c:y val="2.5015639699150494E-2"/>
        </c:manualLayout>
      </c:layout>
      <c:overlay val="0"/>
      <c:spPr>
        <a:noFill/>
        <a:ln>
          <a:noFill/>
        </a:ln>
        <a:effectLst/>
      </c:spPr>
    </c:title>
    <c:autoTitleDeleted val="0"/>
    <c:plotArea>
      <c:layout/>
      <c:scatterChart>
        <c:scatterStyle val="smoothMarker"/>
        <c:varyColors val="0"/>
        <c:ser>
          <c:idx val="0"/>
          <c:order val="0"/>
          <c:tx>
            <c:strRef>
              <c:f>Hoja1!$B$31</c:f>
              <c:strCache>
                <c:ptCount val="1"/>
                <c:pt idx="0">
                  <c:v>Abs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0205312120086427"/>
                  <c:y val="0.1649282862225383"/>
                </c:manualLayout>
              </c:layout>
              <c:numFmt formatCode="General" sourceLinked="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s-VE"/>
                </a:p>
              </c:txPr>
            </c:trendlineLbl>
          </c:trendline>
          <c:xVal>
            <c:numRef>
              <c:f>Hoja1!$C$30:$F$30</c:f>
              <c:numCache>
                <c:formatCode>General</c:formatCode>
                <c:ptCount val="4"/>
                <c:pt idx="0">
                  <c:v>1</c:v>
                </c:pt>
                <c:pt idx="1">
                  <c:v>2</c:v>
                </c:pt>
                <c:pt idx="2">
                  <c:v>3</c:v>
                </c:pt>
                <c:pt idx="3">
                  <c:v>4</c:v>
                </c:pt>
              </c:numCache>
            </c:numRef>
          </c:xVal>
          <c:yVal>
            <c:numRef>
              <c:f>Hoja1!$C$31:$F$31</c:f>
              <c:numCache>
                <c:formatCode>General</c:formatCode>
                <c:ptCount val="4"/>
                <c:pt idx="0">
                  <c:v>0.18708664335714453</c:v>
                </c:pt>
                <c:pt idx="1">
                  <c:v>0.30980391997148637</c:v>
                </c:pt>
                <c:pt idx="2">
                  <c:v>0.43179827593300502</c:v>
                </c:pt>
                <c:pt idx="3">
                  <c:v>0.56863624000000002</c:v>
                </c:pt>
              </c:numCache>
            </c:numRef>
          </c:yVal>
          <c:smooth val="1"/>
          <c:extLst>
            <c:ext xmlns:c16="http://schemas.microsoft.com/office/drawing/2014/chart" uri="{C3380CC4-5D6E-409C-BE32-E72D297353CC}">
              <c16:uniqueId val="{00000001-843D-4689-986A-4CF27F28A664}"/>
            </c:ext>
          </c:extLst>
        </c:ser>
        <c:dLbls>
          <c:showLegendKey val="0"/>
          <c:showVal val="0"/>
          <c:showCatName val="0"/>
          <c:showSerName val="0"/>
          <c:showPercent val="0"/>
          <c:showBubbleSize val="0"/>
        </c:dLbls>
        <c:axId val="151326080"/>
        <c:axId val="151328256"/>
      </c:scatterChart>
      <c:valAx>
        <c:axId val="15132608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s-VE" b="1"/>
                  <a:t>Concentración (ppm)</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VE"/>
          </a:p>
        </c:txPr>
        <c:crossAx val="151328256"/>
        <c:crosses val="autoZero"/>
        <c:crossBetween val="midCat"/>
      </c:valAx>
      <c:valAx>
        <c:axId val="1513282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b="1"/>
                  <a:t>Absorbancia</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s-VE"/>
          </a:p>
        </c:txPr>
        <c:crossAx val="15132608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accent5">
          <a:lumMod val="50000"/>
        </a:schemeClr>
      </a:solidFill>
      <a:round/>
    </a:ln>
    <a:effectLst/>
  </c:spPr>
  <c:txPr>
    <a:bodyPr/>
    <a:lstStyle/>
    <a:p>
      <a:pPr>
        <a:defRPr/>
      </a:pPr>
      <a:endParaRPr lang="es-VE"/>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7B1541-8F66-4459-8263-57A186635D47}" type="doc">
      <dgm:prSet loTypeId="urn:microsoft.com/office/officeart/2005/8/layout/radial4" loCatId="relationship" qsTypeId="urn:microsoft.com/office/officeart/2005/8/quickstyle/simple1" qsCatId="simple" csTypeId="urn:microsoft.com/office/officeart/2005/8/colors/accent6_1" csCatId="accent6" phldr="1"/>
      <dgm:spPr/>
      <dgm:t>
        <a:bodyPr/>
        <a:lstStyle/>
        <a:p>
          <a:endParaRPr lang="es-ES"/>
        </a:p>
      </dgm:t>
    </dgm:pt>
    <dgm:pt modelId="{7DF93543-6D54-4595-B4C5-70D022A09A72}">
      <dgm:prSet phldrT="[Texto]" custT="1"/>
      <dgm:spPr>
        <a:ln w="28575">
          <a:solidFill>
            <a:schemeClr val="accent6">
              <a:lumMod val="75000"/>
            </a:schemeClr>
          </a:solidFill>
        </a:ln>
      </dgm:spPr>
      <dgm:t>
        <a:bodyPr/>
        <a:lstStyle/>
        <a:p>
          <a:pPr>
            <a:lnSpc>
              <a:spcPct val="100000"/>
            </a:lnSpc>
          </a:pPr>
          <a:r>
            <a:rPr lang="es-ES" sz="1400" b="1" cap="small" baseline="0" dirty="0">
              <a:latin typeface="Book Antiqua" panose="02040602050305030304" pitchFamily="18" charset="0"/>
            </a:rPr>
            <a:t>Adsorción</a:t>
          </a:r>
        </a:p>
      </dgm:t>
    </dgm:pt>
    <dgm:pt modelId="{E35EF5BC-F310-495E-9589-0B557DFF345E}" type="parTrans" cxnId="{A25C460D-B1A3-4188-9C0A-89250707533B}">
      <dgm:prSet/>
      <dgm:spPr/>
      <dgm:t>
        <a:bodyPr/>
        <a:lstStyle/>
        <a:p>
          <a:pPr>
            <a:lnSpc>
              <a:spcPct val="100000"/>
            </a:lnSpc>
          </a:pPr>
          <a:endParaRPr lang="es-ES" sz="1400" b="1" cap="small" baseline="0">
            <a:latin typeface="Book Antiqua" panose="02040602050305030304" pitchFamily="18" charset="0"/>
          </a:endParaRPr>
        </a:p>
      </dgm:t>
    </dgm:pt>
    <dgm:pt modelId="{17661205-00B0-49AA-8C4A-0681C309E6CB}" type="sibTrans" cxnId="{A25C460D-B1A3-4188-9C0A-89250707533B}">
      <dgm:prSet/>
      <dgm:spPr/>
      <dgm:t>
        <a:bodyPr/>
        <a:lstStyle/>
        <a:p>
          <a:pPr>
            <a:lnSpc>
              <a:spcPct val="100000"/>
            </a:lnSpc>
          </a:pPr>
          <a:endParaRPr lang="es-ES" sz="1400" b="1" cap="small" baseline="0">
            <a:latin typeface="Book Antiqua" panose="02040602050305030304" pitchFamily="18" charset="0"/>
          </a:endParaRPr>
        </a:p>
      </dgm:t>
    </dgm:pt>
    <dgm:pt modelId="{1538923F-4BD0-4B02-AAE5-7195397EACA6}">
      <dgm:prSet phldrT="[Texto]" custT="1"/>
      <dgm:spPr>
        <a:ln w="28575">
          <a:solidFill>
            <a:schemeClr val="accent6">
              <a:lumMod val="75000"/>
            </a:schemeClr>
          </a:solidFill>
        </a:ln>
      </dgm:spPr>
      <dgm:t>
        <a:bodyPr/>
        <a:lstStyle/>
        <a:p>
          <a:pPr>
            <a:lnSpc>
              <a:spcPct val="100000"/>
            </a:lnSpc>
          </a:pPr>
          <a:r>
            <a:rPr lang="es-ES" sz="1400" b="1" cap="small" baseline="0" dirty="0">
              <a:latin typeface="Book Antiqua" panose="02040602050305030304" pitchFamily="18" charset="0"/>
            </a:rPr>
            <a:t>Fenómeno Superficial</a:t>
          </a:r>
        </a:p>
      </dgm:t>
    </dgm:pt>
    <dgm:pt modelId="{5598CE5D-F0E1-493E-850D-38510192D4DF}" type="parTrans" cxnId="{36F21E0C-6FE4-4D06-B1FD-4A31E45DC9D8}">
      <dgm:prSet/>
      <dgm:spPr>
        <a:ln w="19050">
          <a:solidFill>
            <a:schemeClr val="accent6">
              <a:lumMod val="75000"/>
            </a:schemeClr>
          </a:solidFill>
        </a:ln>
      </dgm:spPr>
      <dgm:t>
        <a:bodyPr/>
        <a:lstStyle/>
        <a:p>
          <a:pPr>
            <a:lnSpc>
              <a:spcPct val="100000"/>
            </a:lnSpc>
          </a:pPr>
          <a:endParaRPr lang="es-ES" sz="1400" b="1" cap="small" baseline="0">
            <a:latin typeface="Book Antiqua" panose="02040602050305030304" pitchFamily="18" charset="0"/>
          </a:endParaRPr>
        </a:p>
      </dgm:t>
    </dgm:pt>
    <dgm:pt modelId="{D75242A8-0894-4425-936A-294C4F502993}" type="sibTrans" cxnId="{36F21E0C-6FE4-4D06-B1FD-4A31E45DC9D8}">
      <dgm:prSet/>
      <dgm:spPr/>
      <dgm:t>
        <a:bodyPr/>
        <a:lstStyle/>
        <a:p>
          <a:pPr>
            <a:lnSpc>
              <a:spcPct val="100000"/>
            </a:lnSpc>
          </a:pPr>
          <a:endParaRPr lang="es-ES" sz="1400" b="1" cap="small" baseline="0">
            <a:latin typeface="Book Antiqua" panose="02040602050305030304" pitchFamily="18" charset="0"/>
          </a:endParaRPr>
        </a:p>
      </dgm:t>
    </dgm:pt>
    <dgm:pt modelId="{1FED2C78-291C-412A-988A-565F543AD7DF}">
      <dgm:prSet phldrT="[Texto]" custT="1"/>
      <dgm:spPr>
        <a:ln w="28575">
          <a:solidFill>
            <a:schemeClr val="accent6">
              <a:lumMod val="75000"/>
            </a:schemeClr>
          </a:solidFill>
        </a:ln>
      </dgm:spPr>
      <dgm:t>
        <a:bodyPr/>
        <a:lstStyle/>
        <a:p>
          <a:pPr>
            <a:lnSpc>
              <a:spcPct val="100000"/>
            </a:lnSpc>
          </a:pPr>
          <a:r>
            <a:rPr lang="es-ES" sz="1400" b="1" cap="small" baseline="0" dirty="0">
              <a:latin typeface="Book Antiqua" panose="02040602050305030304" pitchFamily="18" charset="0"/>
            </a:rPr>
            <a:t>Una sustancia se adhiere a la superficie de otra</a:t>
          </a:r>
        </a:p>
      </dgm:t>
    </dgm:pt>
    <dgm:pt modelId="{91E7862F-9DB2-41E2-841F-6463DDB04398}" type="parTrans" cxnId="{925D44F3-F8D5-45FA-9B64-2343A1555300}">
      <dgm:prSet/>
      <dgm:spPr>
        <a:ln w="19050">
          <a:solidFill>
            <a:schemeClr val="accent6">
              <a:lumMod val="75000"/>
            </a:schemeClr>
          </a:solidFill>
        </a:ln>
      </dgm:spPr>
      <dgm:t>
        <a:bodyPr/>
        <a:lstStyle/>
        <a:p>
          <a:pPr>
            <a:lnSpc>
              <a:spcPct val="100000"/>
            </a:lnSpc>
          </a:pPr>
          <a:endParaRPr lang="es-ES" sz="1400" b="1" cap="small" baseline="0">
            <a:latin typeface="Book Antiqua" panose="02040602050305030304" pitchFamily="18" charset="0"/>
          </a:endParaRPr>
        </a:p>
      </dgm:t>
    </dgm:pt>
    <dgm:pt modelId="{19253B26-E318-4E3D-A7BE-3F6712C9A086}" type="sibTrans" cxnId="{925D44F3-F8D5-45FA-9B64-2343A1555300}">
      <dgm:prSet/>
      <dgm:spPr/>
      <dgm:t>
        <a:bodyPr/>
        <a:lstStyle/>
        <a:p>
          <a:pPr>
            <a:lnSpc>
              <a:spcPct val="100000"/>
            </a:lnSpc>
          </a:pPr>
          <a:endParaRPr lang="es-ES" sz="1400" b="1" cap="small" baseline="0">
            <a:latin typeface="Book Antiqua" panose="02040602050305030304" pitchFamily="18" charset="0"/>
          </a:endParaRPr>
        </a:p>
      </dgm:t>
    </dgm:pt>
    <dgm:pt modelId="{DF02189F-18D5-49ED-9BB6-4EC2B577AEAC}">
      <dgm:prSet phldrT="[Texto]" custT="1"/>
      <dgm:spPr>
        <a:ln w="28575">
          <a:solidFill>
            <a:schemeClr val="accent6">
              <a:lumMod val="75000"/>
            </a:schemeClr>
          </a:solidFill>
        </a:ln>
      </dgm:spPr>
      <dgm:t>
        <a:bodyPr/>
        <a:lstStyle/>
        <a:p>
          <a:pPr>
            <a:lnSpc>
              <a:spcPct val="100000"/>
            </a:lnSpc>
          </a:pPr>
          <a:r>
            <a:rPr lang="es-ES" sz="1400" b="1" cap="small" baseline="0" dirty="0">
              <a:latin typeface="Book Antiqua" panose="02040602050305030304" pitchFamily="18" charset="0"/>
            </a:rPr>
            <a:t>Atracciones adsorbato con la superficie Adsorbente</a:t>
          </a:r>
        </a:p>
      </dgm:t>
    </dgm:pt>
    <dgm:pt modelId="{D833180B-266D-4AD7-8FFD-00B150F7FB97}" type="parTrans" cxnId="{F95526BD-E2A7-4F6C-9595-E26DF86FDF2D}">
      <dgm:prSet/>
      <dgm:spPr>
        <a:ln w="19050">
          <a:solidFill>
            <a:schemeClr val="accent6">
              <a:lumMod val="75000"/>
            </a:schemeClr>
          </a:solidFill>
        </a:ln>
      </dgm:spPr>
      <dgm:t>
        <a:bodyPr/>
        <a:lstStyle/>
        <a:p>
          <a:pPr>
            <a:lnSpc>
              <a:spcPct val="100000"/>
            </a:lnSpc>
          </a:pPr>
          <a:endParaRPr lang="es-ES" sz="1400" b="1" cap="small" baseline="0">
            <a:latin typeface="Book Antiqua" panose="02040602050305030304" pitchFamily="18" charset="0"/>
          </a:endParaRPr>
        </a:p>
      </dgm:t>
    </dgm:pt>
    <dgm:pt modelId="{8EEBE4F4-D502-4EBE-882A-385DEEEC0A88}" type="sibTrans" cxnId="{F95526BD-E2A7-4F6C-9595-E26DF86FDF2D}">
      <dgm:prSet/>
      <dgm:spPr/>
      <dgm:t>
        <a:bodyPr/>
        <a:lstStyle/>
        <a:p>
          <a:pPr>
            <a:lnSpc>
              <a:spcPct val="100000"/>
            </a:lnSpc>
          </a:pPr>
          <a:endParaRPr lang="es-ES" sz="1400" b="1" cap="small" baseline="0">
            <a:latin typeface="Book Antiqua" panose="02040602050305030304" pitchFamily="18" charset="0"/>
          </a:endParaRPr>
        </a:p>
      </dgm:t>
    </dgm:pt>
    <dgm:pt modelId="{1206AD8F-3F40-42D4-833D-9F4A34ABDA4B}">
      <dgm:prSet custT="1"/>
      <dgm:spPr>
        <a:ln w="28575">
          <a:solidFill>
            <a:schemeClr val="accent6">
              <a:lumMod val="75000"/>
            </a:schemeClr>
          </a:solidFill>
        </a:ln>
      </dgm:spPr>
      <dgm:t>
        <a:bodyPr/>
        <a:lstStyle/>
        <a:p>
          <a:pPr>
            <a:lnSpc>
              <a:spcPct val="100000"/>
            </a:lnSpc>
          </a:pPr>
          <a:r>
            <a:rPr lang="es-ES" sz="1400" b="1" cap="small" baseline="0" dirty="0">
              <a:latin typeface="Book Antiqua" panose="02040602050305030304" pitchFamily="18" charset="0"/>
            </a:rPr>
            <a:t>Fisisorción: por fuerzas de Van der Waals</a:t>
          </a:r>
        </a:p>
      </dgm:t>
    </dgm:pt>
    <dgm:pt modelId="{88924E96-1A1E-4719-9CF5-B8F8CEE16ED0}" type="parTrans" cxnId="{C0A86FAB-5C99-43FE-8921-65CB77C6BA49}">
      <dgm:prSet/>
      <dgm:spPr>
        <a:ln w="19050">
          <a:solidFill>
            <a:schemeClr val="accent6">
              <a:lumMod val="75000"/>
            </a:schemeClr>
          </a:solidFill>
        </a:ln>
      </dgm:spPr>
      <dgm:t>
        <a:bodyPr/>
        <a:lstStyle/>
        <a:p>
          <a:pPr>
            <a:lnSpc>
              <a:spcPct val="100000"/>
            </a:lnSpc>
          </a:pPr>
          <a:endParaRPr lang="es-ES" sz="1400" b="1" cap="small" baseline="0">
            <a:latin typeface="Book Antiqua" panose="02040602050305030304" pitchFamily="18" charset="0"/>
          </a:endParaRPr>
        </a:p>
      </dgm:t>
    </dgm:pt>
    <dgm:pt modelId="{F3B0A13F-A36B-4141-8659-F666EC07F9A1}" type="sibTrans" cxnId="{C0A86FAB-5C99-43FE-8921-65CB77C6BA49}">
      <dgm:prSet/>
      <dgm:spPr/>
      <dgm:t>
        <a:bodyPr/>
        <a:lstStyle/>
        <a:p>
          <a:pPr>
            <a:lnSpc>
              <a:spcPct val="100000"/>
            </a:lnSpc>
          </a:pPr>
          <a:endParaRPr lang="es-ES" sz="1400" b="1" cap="small" baseline="0">
            <a:latin typeface="Book Antiqua" panose="02040602050305030304" pitchFamily="18" charset="0"/>
          </a:endParaRPr>
        </a:p>
      </dgm:t>
    </dgm:pt>
    <dgm:pt modelId="{436655CE-7D14-4402-B392-B34DB295C140}">
      <dgm:prSet custT="1"/>
      <dgm:spPr>
        <a:ln w="28575">
          <a:solidFill>
            <a:schemeClr val="accent6">
              <a:lumMod val="75000"/>
            </a:schemeClr>
          </a:solidFill>
        </a:ln>
      </dgm:spPr>
      <dgm:t>
        <a:bodyPr/>
        <a:lstStyle/>
        <a:p>
          <a:pPr>
            <a:lnSpc>
              <a:spcPct val="100000"/>
            </a:lnSpc>
          </a:pPr>
          <a:r>
            <a:rPr lang="es-ES" sz="1400" b="1" cap="small" baseline="0" dirty="0">
              <a:latin typeface="Book Antiqua" panose="02040602050305030304" pitchFamily="18" charset="0"/>
            </a:rPr>
            <a:t>Fisisorción: el adsorbato puede formar multicapas</a:t>
          </a:r>
        </a:p>
      </dgm:t>
    </dgm:pt>
    <dgm:pt modelId="{9063447E-46E4-411D-8274-40A0B0ACD6E8}" type="parTrans" cxnId="{79FAFAB8-FFEA-4740-BBCB-6EA3B248FBB0}">
      <dgm:prSet/>
      <dgm:spPr>
        <a:ln w="19050">
          <a:solidFill>
            <a:schemeClr val="accent6">
              <a:lumMod val="75000"/>
            </a:schemeClr>
          </a:solidFill>
        </a:ln>
      </dgm:spPr>
      <dgm:t>
        <a:bodyPr/>
        <a:lstStyle/>
        <a:p>
          <a:pPr>
            <a:lnSpc>
              <a:spcPct val="100000"/>
            </a:lnSpc>
          </a:pPr>
          <a:endParaRPr lang="es-ES" sz="1400" b="1" cap="small" baseline="0">
            <a:latin typeface="Book Antiqua" panose="02040602050305030304" pitchFamily="18" charset="0"/>
          </a:endParaRPr>
        </a:p>
      </dgm:t>
    </dgm:pt>
    <dgm:pt modelId="{56A1FBA0-B48B-4C33-8241-487FB4BB2752}" type="sibTrans" cxnId="{79FAFAB8-FFEA-4740-BBCB-6EA3B248FBB0}">
      <dgm:prSet/>
      <dgm:spPr/>
      <dgm:t>
        <a:bodyPr/>
        <a:lstStyle/>
        <a:p>
          <a:pPr>
            <a:lnSpc>
              <a:spcPct val="100000"/>
            </a:lnSpc>
          </a:pPr>
          <a:endParaRPr lang="es-ES" sz="1400" b="1" cap="small" baseline="0">
            <a:latin typeface="Book Antiqua" panose="02040602050305030304" pitchFamily="18" charset="0"/>
          </a:endParaRPr>
        </a:p>
      </dgm:t>
    </dgm:pt>
    <dgm:pt modelId="{13C42E1D-7085-4549-86F9-171CDD76BDAD}">
      <dgm:prSet custT="1"/>
      <dgm:spPr>
        <a:ln w="28575">
          <a:solidFill>
            <a:schemeClr val="accent6">
              <a:lumMod val="75000"/>
            </a:schemeClr>
          </a:solidFill>
        </a:ln>
      </dgm:spPr>
      <dgm:t>
        <a:bodyPr/>
        <a:lstStyle/>
        <a:p>
          <a:pPr>
            <a:lnSpc>
              <a:spcPct val="100000"/>
            </a:lnSpc>
          </a:pPr>
          <a:r>
            <a:rPr lang="es-ES" sz="1400" b="1" cap="small" baseline="0" dirty="0">
              <a:latin typeface="Book Antiqua" panose="02040602050305030304" pitchFamily="18" charset="0"/>
            </a:rPr>
            <a:t>Fisisorción</a:t>
          </a:r>
        </a:p>
        <a:p>
          <a:pPr>
            <a:lnSpc>
              <a:spcPct val="100000"/>
            </a:lnSpc>
          </a:pPr>
          <a:r>
            <a:rPr lang="es-ES" sz="1400" b="1" cap="small" baseline="0" dirty="0">
              <a:latin typeface="Book Antiqua" panose="02040602050305030304" pitchFamily="18" charset="0"/>
            </a:rPr>
            <a:t>El adsorbato no traspasa a la otra fase</a:t>
          </a:r>
        </a:p>
      </dgm:t>
    </dgm:pt>
    <dgm:pt modelId="{E7F951F5-9546-47C7-A40D-6AD195A76C0D}" type="parTrans" cxnId="{2BE2C989-C46E-4481-927B-8A5DC41CF536}">
      <dgm:prSet/>
      <dgm:spPr>
        <a:ln w="19050">
          <a:solidFill>
            <a:schemeClr val="accent6">
              <a:lumMod val="75000"/>
            </a:schemeClr>
          </a:solidFill>
        </a:ln>
      </dgm:spPr>
      <dgm:t>
        <a:bodyPr/>
        <a:lstStyle/>
        <a:p>
          <a:pPr>
            <a:lnSpc>
              <a:spcPct val="100000"/>
            </a:lnSpc>
          </a:pPr>
          <a:endParaRPr lang="es-ES" sz="1400" b="1" cap="small" baseline="0">
            <a:latin typeface="Book Antiqua" panose="02040602050305030304" pitchFamily="18" charset="0"/>
          </a:endParaRPr>
        </a:p>
      </dgm:t>
    </dgm:pt>
    <dgm:pt modelId="{EDA93A9A-0851-462B-B883-CE113953D6FD}" type="sibTrans" cxnId="{2BE2C989-C46E-4481-927B-8A5DC41CF536}">
      <dgm:prSet/>
      <dgm:spPr/>
      <dgm:t>
        <a:bodyPr/>
        <a:lstStyle/>
        <a:p>
          <a:pPr>
            <a:lnSpc>
              <a:spcPct val="100000"/>
            </a:lnSpc>
          </a:pPr>
          <a:endParaRPr lang="es-ES" sz="1400" b="1" cap="small" baseline="0">
            <a:latin typeface="Book Antiqua" panose="02040602050305030304" pitchFamily="18" charset="0"/>
          </a:endParaRPr>
        </a:p>
      </dgm:t>
    </dgm:pt>
    <dgm:pt modelId="{1713DCB2-8A5D-4F90-B8F1-45D4DB532307}">
      <dgm:prSet custT="1"/>
      <dgm:spPr>
        <a:ln w="28575">
          <a:solidFill>
            <a:schemeClr val="accent6">
              <a:lumMod val="75000"/>
            </a:schemeClr>
          </a:solidFill>
        </a:ln>
      </dgm:spPr>
      <dgm:t>
        <a:bodyPr/>
        <a:lstStyle/>
        <a:p>
          <a:pPr>
            <a:lnSpc>
              <a:spcPct val="100000"/>
            </a:lnSpc>
          </a:pPr>
          <a:r>
            <a:rPr lang="es-ES" sz="1400" b="1" cap="small" baseline="0" dirty="0">
              <a:latin typeface="Book Antiqua" panose="02040602050305030304" pitchFamily="18" charset="0"/>
            </a:rPr>
            <a:t>Quimisorción </a:t>
          </a:r>
        </a:p>
        <a:p>
          <a:pPr>
            <a:lnSpc>
              <a:spcPct val="100000"/>
            </a:lnSpc>
          </a:pPr>
          <a:r>
            <a:rPr lang="es-ES" sz="1400" b="1" cap="small" baseline="0" dirty="0">
              <a:latin typeface="Book Antiqua" panose="02040602050305030304" pitchFamily="18" charset="0"/>
            </a:rPr>
            <a:t>Cambio de composición Irreversible</a:t>
          </a:r>
        </a:p>
      </dgm:t>
    </dgm:pt>
    <dgm:pt modelId="{FA136A24-48E6-4C84-A19A-9972A130A42E}" type="parTrans" cxnId="{D7B0775A-D81B-4FF4-8DF8-50EF65904AF3}">
      <dgm:prSet/>
      <dgm:spPr>
        <a:ln w="19050">
          <a:solidFill>
            <a:schemeClr val="accent6">
              <a:lumMod val="75000"/>
            </a:schemeClr>
          </a:solidFill>
        </a:ln>
      </dgm:spPr>
      <dgm:t>
        <a:bodyPr/>
        <a:lstStyle/>
        <a:p>
          <a:pPr>
            <a:lnSpc>
              <a:spcPct val="100000"/>
            </a:lnSpc>
          </a:pPr>
          <a:endParaRPr lang="es-ES" sz="1400" b="1" cap="small" baseline="0">
            <a:latin typeface="Book Antiqua" panose="02040602050305030304" pitchFamily="18" charset="0"/>
          </a:endParaRPr>
        </a:p>
      </dgm:t>
    </dgm:pt>
    <dgm:pt modelId="{B5501980-7048-4C54-A085-564B95D40C7A}" type="sibTrans" cxnId="{D7B0775A-D81B-4FF4-8DF8-50EF65904AF3}">
      <dgm:prSet/>
      <dgm:spPr/>
      <dgm:t>
        <a:bodyPr/>
        <a:lstStyle/>
        <a:p>
          <a:pPr>
            <a:lnSpc>
              <a:spcPct val="100000"/>
            </a:lnSpc>
          </a:pPr>
          <a:endParaRPr lang="es-ES" sz="1400" b="1" cap="small" baseline="0">
            <a:latin typeface="Book Antiqua" panose="02040602050305030304" pitchFamily="18" charset="0"/>
          </a:endParaRPr>
        </a:p>
      </dgm:t>
    </dgm:pt>
    <dgm:pt modelId="{0C3F1E1D-0841-44C7-9D4E-41C20A5540B8}" type="pres">
      <dgm:prSet presAssocID="{307B1541-8F66-4459-8263-57A186635D47}" presName="cycle" presStyleCnt="0">
        <dgm:presLayoutVars>
          <dgm:chMax val="1"/>
          <dgm:dir/>
          <dgm:animLvl val="ctr"/>
          <dgm:resizeHandles val="exact"/>
        </dgm:presLayoutVars>
      </dgm:prSet>
      <dgm:spPr/>
    </dgm:pt>
    <dgm:pt modelId="{54C9F6CF-A253-44D1-AFDC-CD8E861E17AC}" type="pres">
      <dgm:prSet presAssocID="{7DF93543-6D54-4595-B4C5-70D022A09A72}" presName="centerShape" presStyleLbl="node0" presStyleIdx="0" presStyleCnt="1" custScaleX="110657" custScaleY="54680"/>
      <dgm:spPr>
        <a:prstGeom prst="roundRect">
          <a:avLst/>
        </a:prstGeom>
      </dgm:spPr>
    </dgm:pt>
    <dgm:pt modelId="{5BFDEB96-DC89-4FCA-BB42-60B96246F85E}" type="pres">
      <dgm:prSet presAssocID="{5598CE5D-F0E1-493E-850D-38510192D4DF}" presName="parTrans" presStyleLbl="bgSibTrans2D1" presStyleIdx="0" presStyleCnt="7" custScaleY="30959"/>
      <dgm:spPr/>
    </dgm:pt>
    <dgm:pt modelId="{E06625EC-1503-47FE-AA19-18E9828135F7}" type="pres">
      <dgm:prSet presAssocID="{1538923F-4BD0-4B02-AAE5-7195397EACA6}" presName="node" presStyleLbl="node1" presStyleIdx="0" presStyleCnt="7">
        <dgm:presLayoutVars>
          <dgm:bulletEnabled val="1"/>
        </dgm:presLayoutVars>
      </dgm:prSet>
      <dgm:spPr/>
    </dgm:pt>
    <dgm:pt modelId="{688B781D-23D8-4D81-94F6-918787E5A27C}" type="pres">
      <dgm:prSet presAssocID="{91E7862F-9DB2-41E2-841F-6463DDB04398}" presName="parTrans" presStyleLbl="bgSibTrans2D1" presStyleIdx="1" presStyleCnt="7" custScaleY="30959" custLinFactNeighborX="-10610" custRadScaleRad="26458" custRadScaleInc="-2147483648"/>
      <dgm:spPr/>
    </dgm:pt>
    <dgm:pt modelId="{607E87E2-6E99-4099-94C0-D500870A1B57}" type="pres">
      <dgm:prSet presAssocID="{1FED2C78-291C-412A-988A-565F543AD7DF}" presName="node" presStyleLbl="node1" presStyleIdx="1" presStyleCnt="7" custScaleX="134017">
        <dgm:presLayoutVars>
          <dgm:bulletEnabled val="1"/>
        </dgm:presLayoutVars>
      </dgm:prSet>
      <dgm:spPr/>
    </dgm:pt>
    <dgm:pt modelId="{3A6F699A-2B38-4F45-BE98-A128C4EA0E0F}" type="pres">
      <dgm:prSet presAssocID="{D833180B-266D-4AD7-8FFD-00B150F7FB97}" presName="parTrans" presStyleLbl="bgSibTrans2D1" presStyleIdx="2" presStyleCnt="7" custScaleY="30959"/>
      <dgm:spPr/>
    </dgm:pt>
    <dgm:pt modelId="{73914C84-4176-49A5-A3E9-6037C5749270}" type="pres">
      <dgm:prSet presAssocID="{DF02189F-18D5-49ED-9BB6-4EC2B577AEAC}" presName="node" presStyleLbl="node1" presStyleIdx="2" presStyleCnt="7" custScaleX="124914">
        <dgm:presLayoutVars>
          <dgm:bulletEnabled val="1"/>
        </dgm:presLayoutVars>
      </dgm:prSet>
      <dgm:spPr/>
    </dgm:pt>
    <dgm:pt modelId="{0CD0D925-47C0-4DAB-8F03-7BFF422DA1AE}" type="pres">
      <dgm:prSet presAssocID="{88924E96-1A1E-4719-9CF5-B8F8CEE16ED0}" presName="parTrans" presStyleLbl="bgSibTrans2D1" presStyleIdx="3" presStyleCnt="7" custScaleY="30959"/>
      <dgm:spPr/>
    </dgm:pt>
    <dgm:pt modelId="{F63453E2-FB58-44EE-B836-1E3AED3833E1}" type="pres">
      <dgm:prSet presAssocID="{1206AD8F-3F40-42D4-833D-9F4A34ABDA4B}" presName="node" presStyleLbl="node1" presStyleIdx="3" presStyleCnt="7">
        <dgm:presLayoutVars>
          <dgm:bulletEnabled val="1"/>
        </dgm:presLayoutVars>
      </dgm:prSet>
      <dgm:spPr/>
    </dgm:pt>
    <dgm:pt modelId="{D1B72ECB-AB9B-4A9D-8D18-B9A5430944B2}" type="pres">
      <dgm:prSet presAssocID="{9063447E-46E4-411D-8274-40A0B0ACD6E8}" presName="parTrans" presStyleLbl="bgSibTrans2D1" presStyleIdx="4" presStyleCnt="7" custScaleY="30959"/>
      <dgm:spPr/>
    </dgm:pt>
    <dgm:pt modelId="{5D16D9A6-C224-4071-9E98-CE2695975C51}" type="pres">
      <dgm:prSet presAssocID="{436655CE-7D14-4402-B392-B34DB295C140}" presName="node" presStyleLbl="node1" presStyleIdx="4" presStyleCnt="7" custScaleX="126418" custRadScaleRad="101863" custRadScaleInc="9734">
        <dgm:presLayoutVars>
          <dgm:bulletEnabled val="1"/>
        </dgm:presLayoutVars>
      </dgm:prSet>
      <dgm:spPr/>
    </dgm:pt>
    <dgm:pt modelId="{EDA50403-6B53-41DA-B615-47917A79D3A1}" type="pres">
      <dgm:prSet presAssocID="{E7F951F5-9546-47C7-A40D-6AD195A76C0D}" presName="parTrans" presStyleLbl="bgSibTrans2D1" presStyleIdx="5" presStyleCnt="7" custScaleY="30959" custLinFactNeighborX="11284" custRadScaleRad="79374"/>
      <dgm:spPr/>
    </dgm:pt>
    <dgm:pt modelId="{D3918549-48D3-4882-83EE-F40B6850E030}" type="pres">
      <dgm:prSet presAssocID="{13C42E1D-7085-4549-86F9-171CDD76BDAD}" presName="node" presStyleLbl="node1" presStyleIdx="5" presStyleCnt="7" custScaleX="109822">
        <dgm:presLayoutVars>
          <dgm:bulletEnabled val="1"/>
        </dgm:presLayoutVars>
      </dgm:prSet>
      <dgm:spPr/>
    </dgm:pt>
    <dgm:pt modelId="{0C9FF7A7-0A7B-4058-B923-E3F7B76FB7B2}" type="pres">
      <dgm:prSet presAssocID="{FA136A24-48E6-4C84-A19A-9972A130A42E}" presName="parTrans" presStyleLbl="bgSibTrans2D1" presStyleIdx="6" presStyleCnt="7" custScaleY="30959"/>
      <dgm:spPr/>
    </dgm:pt>
    <dgm:pt modelId="{FBFAEB52-15A2-4F0E-80B9-17E1013E0CBD}" type="pres">
      <dgm:prSet presAssocID="{1713DCB2-8A5D-4F90-B8F1-45D4DB532307}" presName="node" presStyleLbl="node1" presStyleIdx="6" presStyleCnt="7" custScaleX="116828">
        <dgm:presLayoutVars>
          <dgm:bulletEnabled val="1"/>
        </dgm:presLayoutVars>
      </dgm:prSet>
      <dgm:spPr/>
    </dgm:pt>
  </dgm:ptLst>
  <dgm:cxnLst>
    <dgm:cxn modelId="{E194E207-32E9-48B0-A08C-EC808B42FB05}" type="presOf" srcId="{13C42E1D-7085-4549-86F9-171CDD76BDAD}" destId="{D3918549-48D3-4882-83EE-F40B6850E030}" srcOrd="0" destOrd="0" presId="urn:microsoft.com/office/officeart/2005/8/layout/radial4"/>
    <dgm:cxn modelId="{97A9320A-0637-49EF-990F-F7E72E6E13D9}" type="presOf" srcId="{436655CE-7D14-4402-B392-B34DB295C140}" destId="{5D16D9A6-C224-4071-9E98-CE2695975C51}" srcOrd="0" destOrd="0" presId="urn:microsoft.com/office/officeart/2005/8/layout/radial4"/>
    <dgm:cxn modelId="{36F21E0C-6FE4-4D06-B1FD-4A31E45DC9D8}" srcId="{7DF93543-6D54-4595-B4C5-70D022A09A72}" destId="{1538923F-4BD0-4B02-AAE5-7195397EACA6}" srcOrd="0" destOrd="0" parTransId="{5598CE5D-F0E1-493E-850D-38510192D4DF}" sibTransId="{D75242A8-0894-4425-936A-294C4F502993}"/>
    <dgm:cxn modelId="{A25C460D-B1A3-4188-9C0A-89250707533B}" srcId="{307B1541-8F66-4459-8263-57A186635D47}" destId="{7DF93543-6D54-4595-B4C5-70D022A09A72}" srcOrd="0" destOrd="0" parTransId="{E35EF5BC-F310-495E-9589-0B557DFF345E}" sibTransId="{17661205-00B0-49AA-8C4A-0681C309E6CB}"/>
    <dgm:cxn modelId="{9AA11B24-281D-4342-9560-E766A680B4AD}" type="presOf" srcId="{7DF93543-6D54-4595-B4C5-70D022A09A72}" destId="{54C9F6CF-A253-44D1-AFDC-CD8E861E17AC}" srcOrd="0" destOrd="0" presId="urn:microsoft.com/office/officeart/2005/8/layout/radial4"/>
    <dgm:cxn modelId="{9C99C737-C029-4F70-BA77-092D9EEEB12B}" type="presOf" srcId="{307B1541-8F66-4459-8263-57A186635D47}" destId="{0C3F1E1D-0841-44C7-9D4E-41C20A5540B8}" srcOrd="0" destOrd="0" presId="urn:microsoft.com/office/officeart/2005/8/layout/radial4"/>
    <dgm:cxn modelId="{4834325F-D1F6-4BB8-A77E-E95B53D8D573}" type="presOf" srcId="{5598CE5D-F0E1-493E-850D-38510192D4DF}" destId="{5BFDEB96-DC89-4FCA-BB42-60B96246F85E}" srcOrd="0" destOrd="0" presId="urn:microsoft.com/office/officeart/2005/8/layout/radial4"/>
    <dgm:cxn modelId="{7AF8B941-3FC9-4B87-ABA8-D0941E844B52}" type="presOf" srcId="{FA136A24-48E6-4C84-A19A-9972A130A42E}" destId="{0C9FF7A7-0A7B-4058-B923-E3F7B76FB7B2}" srcOrd="0" destOrd="0" presId="urn:microsoft.com/office/officeart/2005/8/layout/radial4"/>
    <dgm:cxn modelId="{34086966-7F4E-4555-B9F0-822797B03FAE}" type="presOf" srcId="{88924E96-1A1E-4719-9CF5-B8F8CEE16ED0}" destId="{0CD0D925-47C0-4DAB-8F03-7BFF422DA1AE}" srcOrd="0" destOrd="0" presId="urn:microsoft.com/office/officeart/2005/8/layout/radial4"/>
    <dgm:cxn modelId="{CB89A54B-81A2-4BFD-A660-D6EB39D91EB3}" type="presOf" srcId="{1FED2C78-291C-412A-988A-565F543AD7DF}" destId="{607E87E2-6E99-4099-94C0-D500870A1B57}" srcOrd="0" destOrd="0" presId="urn:microsoft.com/office/officeart/2005/8/layout/radial4"/>
    <dgm:cxn modelId="{2E7D6E71-E23D-4543-A4FD-5983DC3E8D96}" type="presOf" srcId="{DF02189F-18D5-49ED-9BB6-4EC2B577AEAC}" destId="{73914C84-4176-49A5-A3E9-6037C5749270}" srcOrd="0" destOrd="0" presId="urn:microsoft.com/office/officeart/2005/8/layout/radial4"/>
    <dgm:cxn modelId="{D7B0775A-D81B-4FF4-8DF8-50EF65904AF3}" srcId="{7DF93543-6D54-4595-B4C5-70D022A09A72}" destId="{1713DCB2-8A5D-4F90-B8F1-45D4DB532307}" srcOrd="6" destOrd="0" parTransId="{FA136A24-48E6-4C84-A19A-9972A130A42E}" sibTransId="{B5501980-7048-4C54-A085-564B95D40C7A}"/>
    <dgm:cxn modelId="{2BE2C989-C46E-4481-927B-8A5DC41CF536}" srcId="{7DF93543-6D54-4595-B4C5-70D022A09A72}" destId="{13C42E1D-7085-4549-86F9-171CDD76BDAD}" srcOrd="5" destOrd="0" parTransId="{E7F951F5-9546-47C7-A40D-6AD195A76C0D}" sibTransId="{EDA93A9A-0851-462B-B883-CE113953D6FD}"/>
    <dgm:cxn modelId="{FA870AA1-7AC1-48C4-A729-626DF5FE2D5A}" type="presOf" srcId="{1206AD8F-3F40-42D4-833D-9F4A34ABDA4B}" destId="{F63453E2-FB58-44EE-B836-1E3AED3833E1}" srcOrd="0" destOrd="0" presId="urn:microsoft.com/office/officeart/2005/8/layout/radial4"/>
    <dgm:cxn modelId="{C0A86FAB-5C99-43FE-8921-65CB77C6BA49}" srcId="{7DF93543-6D54-4595-B4C5-70D022A09A72}" destId="{1206AD8F-3F40-42D4-833D-9F4A34ABDA4B}" srcOrd="3" destOrd="0" parTransId="{88924E96-1A1E-4719-9CF5-B8F8CEE16ED0}" sibTransId="{F3B0A13F-A36B-4141-8659-F666EC07F9A1}"/>
    <dgm:cxn modelId="{C9F949B1-75FF-4854-AB35-33C769A9D937}" type="presOf" srcId="{E7F951F5-9546-47C7-A40D-6AD195A76C0D}" destId="{EDA50403-6B53-41DA-B615-47917A79D3A1}" srcOrd="0" destOrd="0" presId="urn:microsoft.com/office/officeart/2005/8/layout/radial4"/>
    <dgm:cxn modelId="{579668B8-9055-499B-A25E-90B08EF32626}" type="presOf" srcId="{1538923F-4BD0-4B02-AAE5-7195397EACA6}" destId="{E06625EC-1503-47FE-AA19-18E9828135F7}" srcOrd="0" destOrd="0" presId="urn:microsoft.com/office/officeart/2005/8/layout/radial4"/>
    <dgm:cxn modelId="{79FAFAB8-FFEA-4740-BBCB-6EA3B248FBB0}" srcId="{7DF93543-6D54-4595-B4C5-70D022A09A72}" destId="{436655CE-7D14-4402-B392-B34DB295C140}" srcOrd="4" destOrd="0" parTransId="{9063447E-46E4-411D-8274-40A0B0ACD6E8}" sibTransId="{56A1FBA0-B48B-4C33-8241-487FB4BB2752}"/>
    <dgm:cxn modelId="{F95526BD-E2A7-4F6C-9595-E26DF86FDF2D}" srcId="{7DF93543-6D54-4595-B4C5-70D022A09A72}" destId="{DF02189F-18D5-49ED-9BB6-4EC2B577AEAC}" srcOrd="2" destOrd="0" parTransId="{D833180B-266D-4AD7-8FFD-00B150F7FB97}" sibTransId="{8EEBE4F4-D502-4EBE-882A-385DEEEC0A88}"/>
    <dgm:cxn modelId="{160F99CE-B05C-4C97-AF31-412C0EF22050}" type="presOf" srcId="{91E7862F-9DB2-41E2-841F-6463DDB04398}" destId="{688B781D-23D8-4D81-94F6-918787E5A27C}" srcOrd="0" destOrd="0" presId="urn:microsoft.com/office/officeart/2005/8/layout/radial4"/>
    <dgm:cxn modelId="{D8666DE3-DC0C-4427-A988-D9EC1D053546}" type="presOf" srcId="{1713DCB2-8A5D-4F90-B8F1-45D4DB532307}" destId="{FBFAEB52-15A2-4F0E-80B9-17E1013E0CBD}" srcOrd="0" destOrd="0" presId="urn:microsoft.com/office/officeart/2005/8/layout/radial4"/>
    <dgm:cxn modelId="{5CB8CBEF-16B5-44AF-9A99-738CC6E951BD}" type="presOf" srcId="{D833180B-266D-4AD7-8FFD-00B150F7FB97}" destId="{3A6F699A-2B38-4F45-BE98-A128C4EA0E0F}" srcOrd="0" destOrd="0" presId="urn:microsoft.com/office/officeart/2005/8/layout/radial4"/>
    <dgm:cxn modelId="{925D44F3-F8D5-45FA-9B64-2343A1555300}" srcId="{7DF93543-6D54-4595-B4C5-70D022A09A72}" destId="{1FED2C78-291C-412A-988A-565F543AD7DF}" srcOrd="1" destOrd="0" parTransId="{91E7862F-9DB2-41E2-841F-6463DDB04398}" sibTransId="{19253B26-E318-4E3D-A7BE-3F6712C9A086}"/>
    <dgm:cxn modelId="{66475BFB-7E03-423E-94B1-4769C9C7C2F5}" type="presOf" srcId="{9063447E-46E4-411D-8274-40A0B0ACD6E8}" destId="{D1B72ECB-AB9B-4A9D-8D18-B9A5430944B2}" srcOrd="0" destOrd="0" presId="urn:microsoft.com/office/officeart/2005/8/layout/radial4"/>
    <dgm:cxn modelId="{E712C5B0-274D-4090-829A-191B02A54F86}" type="presParOf" srcId="{0C3F1E1D-0841-44C7-9D4E-41C20A5540B8}" destId="{54C9F6CF-A253-44D1-AFDC-CD8E861E17AC}" srcOrd="0" destOrd="0" presId="urn:microsoft.com/office/officeart/2005/8/layout/radial4"/>
    <dgm:cxn modelId="{6DBB4ABE-D64B-46E0-AE3A-E58E2C5A01AF}" type="presParOf" srcId="{0C3F1E1D-0841-44C7-9D4E-41C20A5540B8}" destId="{5BFDEB96-DC89-4FCA-BB42-60B96246F85E}" srcOrd="1" destOrd="0" presId="urn:microsoft.com/office/officeart/2005/8/layout/radial4"/>
    <dgm:cxn modelId="{885CAF2E-7CE6-4401-8B0E-49A3769C8E76}" type="presParOf" srcId="{0C3F1E1D-0841-44C7-9D4E-41C20A5540B8}" destId="{E06625EC-1503-47FE-AA19-18E9828135F7}" srcOrd="2" destOrd="0" presId="urn:microsoft.com/office/officeart/2005/8/layout/radial4"/>
    <dgm:cxn modelId="{7EAFAB2E-6E20-4554-A5DF-F43D83908F3B}" type="presParOf" srcId="{0C3F1E1D-0841-44C7-9D4E-41C20A5540B8}" destId="{688B781D-23D8-4D81-94F6-918787E5A27C}" srcOrd="3" destOrd="0" presId="urn:microsoft.com/office/officeart/2005/8/layout/radial4"/>
    <dgm:cxn modelId="{A1087E27-4D0F-4750-82D4-B84609ED042D}" type="presParOf" srcId="{0C3F1E1D-0841-44C7-9D4E-41C20A5540B8}" destId="{607E87E2-6E99-4099-94C0-D500870A1B57}" srcOrd="4" destOrd="0" presId="urn:microsoft.com/office/officeart/2005/8/layout/radial4"/>
    <dgm:cxn modelId="{55BE7A32-1579-4A89-9487-F0675FF05B88}" type="presParOf" srcId="{0C3F1E1D-0841-44C7-9D4E-41C20A5540B8}" destId="{3A6F699A-2B38-4F45-BE98-A128C4EA0E0F}" srcOrd="5" destOrd="0" presId="urn:microsoft.com/office/officeart/2005/8/layout/radial4"/>
    <dgm:cxn modelId="{DBB59883-77B7-434E-AEA3-979EA29FD1AD}" type="presParOf" srcId="{0C3F1E1D-0841-44C7-9D4E-41C20A5540B8}" destId="{73914C84-4176-49A5-A3E9-6037C5749270}" srcOrd="6" destOrd="0" presId="urn:microsoft.com/office/officeart/2005/8/layout/radial4"/>
    <dgm:cxn modelId="{4C1A66DD-479A-4AA0-8A64-F9BCDDCE5018}" type="presParOf" srcId="{0C3F1E1D-0841-44C7-9D4E-41C20A5540B8}" destId="{0CD0D925-47C0-4DAB-8F03-7BFF422DA1AE}" srcOrd="7" destOrd="0" presId="urn:microsoft.com/office/officeart/2005/8/layout/radial4"/>
    <dgm:cxn modelId="{16FF96D8-8790-46DE-ADFA-79BE5486A9D8}" type="presParOf" srcId="{0C3F1E1D-0841-44C7-9D4E-41C20A5540B8}" destId="{F63453E2-FB58-44EE-B836-1E3AED3833E1}" srcOrd="8" destOrd="0" presId="urn:microsoft.com/office/officeart/2005/8/layout/radial4"/>
    <dgm:cxn modelId="{D89624FA-EDFD-435E-B6FF-5707B8E5BC73}" type="presParOf" srcId="{0C3F1E1D-0841-44C7-9D4E-41C20A5540B8}" destId="{D1B72ECB-AB9B-4A9D-8D18-B9A5430944B2}" srcOrd="9" destOrd="0" presId="urn:microsoft.com/office/officeart/2005/8/layout/radial4"/>
    <dgm:cxn modelId="{3D3BDBA0-D92B-4D06-8FAF-F2E23AE876B8}" type="presParOf" srcId="{0C3F1E1D-0841-44C7-9D4E-41C20A5540B8}" destId="{5D16D9A6-C224-4071-9E98-CE2695975C51}" srcOrd="10" destOrd="0" presId="urn:microsoft.com/office/officeart/2005/8/layout/radial4"/>
    <dgm:cxn modelId="{BADBE37E-B6D4-4F16-B366-C2DCC2C59A63}" type="presParOf" srcId="{0C3F1E1D-0841-44C7-9D4E-41C20A5540B8}" destId="{EDA50403-6B53-41DA-B615-47917A79D3A1}" srcOrd="11" destOrd="0" presId="urn:microsoft.com/office/officeart/2005/8/layout/radial4"/>
    <dgm:cxn modelId="{59DE4DAC-1743-4E56-824A-5F61DCE9538A}" type="presParOf" srcId="{0C3F1E1D-0841-44C7-9D4E-41C20A5540B8}" destId="{D3918549-48D3-4882-83EE-F40B6850E030}" srcOrd="12" destOrd="0" presId="urn:microsoft.com/office/officeart/2005/8/layout/radial4"/>
    <dgm:cxn modelId="{2A99A2E6-346A-4064-BC9A-AB24768F1E1D}" type="presParOf" srcId="{0C3F1E1D-0841-44C7-9D4E-41C20A5540B8}" destId="{0C9FF7A7-0A7B-4058-B923-E3F7B76FB7B2}" srcOrd="13" destOrd="0" presId="urn:microsoft.com/office/officeart/2005/8/layout/radial4"/>
    <dgm:cxn modelId="{DFF63E7C-2466-4568-A931-57EDCDF8B267}" type="presParOf" srcId="{0C3F1E1D-0841-44C7-9D4E-41C20A5540B8}" destId="{FBFAEB52-15A2-4F0E-80B9-17E1013E0CBD}" srcOrd="14" destOrd="0" presId="urn:microsoft.com/office/officeart/2005/8/layout/radial4"/>
  </dgm:cxnLst>
  <dgm:bg/>
  <dgm:whole>
    <a:ln w="28575">
      <a:solidFill>
        <a:schemeClr val="accent6">
          <a:lumMod val="50000"/>
        </a:schemeClr>
      </a:solidFill>
    </a:ln>
  </dgm:whole>
  <dgm:extLst>
    <a:ext uri="http://schemas.microsoft.com/office/drawing/2008/diagram">
      <dsp:dataModelExt xmlns:dsp="http://schemas.microsoft.com/office/drawing/2008/diagram" relId="rId14"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8F2C0F-77EB-43D0-A57D-FFCF5A3CC03E}" type="doc">
      <dgm:prSet loTypeId="urn:microsoft.com/office/officeart/2005/8/layout/hList6" loCatId="list" qsTypeId="urn:microsoft.com/office/officeart/2005/8/quickstyle/simple2" qsCatId="simple" csTypeId="urn:microsoft.com/office/officeart/2005/8/colors/accent1_1" csCatId="accent1" phldr="1"/>
      <dgm:spPr/>
      <dgm:t>
        <a:bodyPr/>
        <a:lstStyle/>
        <a:p>
          <a:endParaRPr lang="es-ES"/>
        </a:p>
      </dgm:t>
    </dgm:pt>
    <dgm:pt modelId="{3506141B-CDA2-4B73-AF5D-2D9CE271CD76}">
      <dgm:prSet custT="1"/>
      <dgm:spPr>
        <a:gradFill flip="none" rotWithShape="1">
          <a:gsLst>
            <a:gs pos="0">
              <a:srgbClr val="DDEDD3"/>
            </a:gs>
            <a:gs pos="33000">
              <a:srgbClr val="EAF4E4"/>
            </a:gs>
            <a:gs pos="100000">
              <a:schemeClr val="bg1"/>
            </a:gs>
          </a:gsLst>
          <a:path path="circle">
            <a:fillToRect l="100000" t="100000"/>
          </a:path>
          <a:tileRect r="-100000" b="-100000"/>
        </a:gradFill>
        <a:ln>
          <a:solidFill>
            <a:schemeClr val="accent6">
              <a:lumMod val="75000"/>
            </a:schemeClr>
          </a:solidFill>
        </a:ln>
      </dgm:spPr>
      <dgm:t>
        <a:bodyPr/>
        <a:lstStyle/>
        <a:p>
          <a:pPr algn="l" rtl="0"/>
          <a:r>
            <a:rPr lang="es-VE" sz="1400" b="1" dirty="0">
              <a:ln>
                <a:noFill/>
              </a:ln>
              <a:solidFill>
                <a:schemeClr val="tx1"/>
              </a:solidFill>
              <a:latin typeface="Book Antiqua" panose="02040602050305030304" pitchFamily="18" charset="0"/>
            </a:rPr>
            <a:t>El biocarbón se obtiene a partir de la descomposición térmica de biomasa en ausencia de oxígeno para evitar las reacciones de combustión que forman óxidos        (CO y CO</a:t>
          </a:r>
          <a:r>
            <a:rPr lang="es-VE" sz="1400" b="1" baseline="-25000" dirty="0">
              <a:ln>
                <a:noFill/>
              </a:ln>
              <a:solidFill>
                <a:schemeClr val="tx1"/>
              </a:solidFill>
              <a:latin typeface="Book Antiqua" panose="02040602050305030304" pitchFamily="18" charset="0"/>
            </a:rPr>
            <a:t>2</a:t>
          </a:r>
          <a:r>
            <a:rPr lang="es-VE" sz="1400" b="1" dirty="0">
              <a:ln>
                <a:noFill/>
              </a:ln>
              <a:solidFill>
                <a:schemeClr val="tx1"/>
              </a:solidFill>
              <a:latin typeface="Book Antiqua" panose="02040602050305030304" pitchFamily="18" charset="0"/>
            </a:rPr>
            <a:t>).</a:t>
          </a:r>
          <a:endParaRPr lang="es-ES" sz="1400" b="1" dirty="0">
            <a:ln>
              <a:noFill/>
            </a:ln>
            <a:solidFill>
              <a:schemeClr val="tx1"/>
            </a:solidFill>
            <a:latin typeface="Book Antiqua" panose="02040602050305030304" pitchFamily="18" charset="0"/>
          </a:endParaRPr>
        </a:p>
      </dgm:t>
    </dgm:pt>
    <dgm:pt modelId="{7872D700-9B5E-4F9A-A372-C2D127E296FA}" type="parTrans" cxnId="{A69E0C8F-02FE-4D02-BF90-D1EC9C201145}">
      <dgm:prSet/>
      <dgm:spPr/>
      <dgm:t>
        <a:bodyPr/>
        <a:lstStyle/>
        <a:p>
          <a:endParaRPr lang="es-ES" sz="1400" b="1">
            <a:ln>
              <a:noFill/>
            </a:ln>
            <a:solidFill>
              <a:schemeClr val="tx1"/>
            </a:solidFill>
            <a:latin typeface="Book Antiqua" panose="02040602050305030304" pitchFamily="18" charset="0"/>
          </a:endParaRPr>
        </a:p>
      </dgm:t>
    </dgm:pt>
    <dgm:pt modelId="{69ED50C5-5A44-4B9B-8E26-F27A02DF5FF4}" type="sibTrans" cxnId="{A69E0C8F-02FE-4D02-BF90-D1EC9C201145}">
      <dgm:prSet/>
      <dgm:spPr/>
      <dgm:t>
        <a:bodyPr/>
        <a:lstStyle/>
        <a:p>
          <a:endParaRPr lang="es-ES" sz="1400" b="1">
            <a:ln>
              <a:noFill/>
            </a:ln>
            <a:solidFill>
              <a:schemeClr val="tx1"/>
            </a:solidFill>
            <a:latin typeface="Book Antiqua" panose="02040602050305030304" pitchFamily="18" charset="0"/>
          </a:endParaRPr>
        </a:p>
      </dgm:t>
    </dgm:pt>
    <dgm:pt modelId="{49B63BF3-7600-4A94-A5A5-16C927999309}">
      <dgm:prSet custT="1"/>
      <dgm:spPr>
        <a:gradFill flip="none" rotWithShape="1">
          <a:gsLst>
            <a:gs pos="0">
              <a:srgbClr val="DDEDD3"/>
            </a:gs>
            <a:gs pos="33000">
              <a:srgbClr val="EAF4E4"/>
            </a:gs>
            <a:gs pos="100000">
              <a:schemeClr val="bg1"/>
            </a:gs>
          </a:gsLst>
          <a:path path="circle">
            <a:fillToRect l="100000" t="100000"/>
          </a:path>
          <a:tileRect r="-100000" b="-100000"/>
        </a:gradFill>
        <a:ln>
          <a:solidFill>
            <a:schemeClr val="accent6">
              <a:lumMod val="75000"/>
            </a:schemeClr>
          </a:solidFill>
        </a:ln>
      </dgm:spPr>
      <dgm:t>
        <a:bodyPr/>
        <a:lstStyle/>
        <a:p>
          <a:pPr algn="l" rtl="0"/>
          <a:r>
            <a:rPr lang="es-VE" sz="1400" b="1" dirty="0">
              <a:ln>
                <a:noFill/>
              </a:ln>
              <a:solidFill>
                <a:schemeClr val="tx1"/>
              </a:solidFill>
              <a:latin typeface="Book Antiqua" panose="02040602050305030304" pitchFamily="18" charset="0"/>
            </a:rPr>
            <a:t>En la pirólisis, la materia orgánica sufre una serie de reacciones simultáneas y sucesivas cuando el proceso alcanza temperaturas que pueden ir desde los 350ºC hasta los 800ºC. </a:t>
          </a:r>
          <a:endParaRPr lang="es-ES" sz="1400" b="1" dirty="0">
            <a:ln>
              <a:noFill/>
            </a:ln>
            <a:solidFill>
              <a:schemeClr val="tx1"/>
            </a:solidFill>
            <a:latin typeface="Book Antiqua" panose="02040602050305030304" pitchFamily="18" charset="0"/>
          </a:endParaRPr>
        </a:p>
      </dgm:t>
    </dgm:pt>
    <dgm:pt modelId="{A9A0CD89-3761-4D3D-9801-188926617B13}" type="parTrans" cxnId="{576ED047-9A80-418C-927F-BF46E7BAAFF2}">
      <dgm:prSet/>
      <dgm:spPr/>
      <dgm:t>
        <a:bodyPr/>
        <a:lstStyle/>
        <a:p>
          <a:endParaRPr lang="es-ES" sz="1400" b="1">
            <a:ln>
              <a:noFill/>
            </a:ln>
            <a:solidFill>
              <a:schemeClr val="tx1"/>
            </a:solidFill>
            <a:latin typeface="Book Antiqua" panose="02040602050305030304" pitchFamily="18" charset="0"/>
          </a:endParaRPr>
        </a:p>
      </dgm:t>
    </dgm:pt>
    <dgm:pt modelId="{EBF77979-7BB8-45F3-B1C0-EE05D028B8FB}" type="sibTrans" cxnId="{576ED047-9A80-418C-927F-BF46E7BAAFF2}">
      <dgm:prSet/>
      <dgm:spPr/>
      <dgm:t>
        <a:bodyPr/>
        <a:lstStyle/>
        <a:p>
          <a:endParaRPr lang="es-ES" sz="1400" b="1">
            <a:ln>
              <a:noFill/>
            </a:ln>
            <a:solidFill>
              <a:schemeClr val="tx1"/>
            </a:solidFill>
            <a:latin typeface="Book Antiqua" panose="02040602050305030304" pitchFamily="18" charset="0"/>
          </a:endParaRPr>
        </a:p>
      </dgm:t>
    </dgm:pt>
    <dgm:pt modelId="{42E1DE2D-44C3-4D37-A4D1-B0F456C791FC}">
      <dgm:prSet custT="1"/>
      <dgm:spPr>
        <a:gradFill flip="none" rotWithShape="1">
          <a:gsLst>
            <a:gs pos="0">
              <a:srgbClr val="DDEDD3"/>
            </a:gs>
            <a:gs pos="33000">
              <a:srgbClr val="EAF4E4"/>
            </a:gs>
            <a:gs pos="100000">
              <a:schemeClr val="bg1"/>
            </a:gs>
          </a:gsLst>
          <a:path path="circle">
            <a:fillToRect l="100000" t="100000"/>
          </a:path>
          <a:tileRect r="-100000" b="-100000"/>
        </a:gradFill>
        <a:ln>
          <a:solidFill>
            <a:schemeClr val="accent6">
              <a:lumMod val="75000"/>
            </a:schemeClr>
          </a:solidFill>
        </a:ln>
      </dgm:spPr>
      <dgm:t>
        <a:bodyPr/>
        <a:lstStyle/>
        <a:p>
          <a:pPr algn="l" rtl="0"/>
          <a:r>
            <a:rPr lang="es-VE" sz="1400" b="1" dirty="0">
              <a:ln>
                <a:noFill/>
              </a:ln>
              <a:solidFill>
                <a:schemeClr val="tx1"/>
              </a:solidFill>
              <a:latin typeface="Book Antiqua" panose="02040602050305030304" pitchFamily="18" charset="0"/>
            </a:rPr>
            <a:t>Este proceso estabiliza al carbono y lo transforma en un material más resistente a la descomposición química y biológica. </a:t>
          </a:r>
          <a:endParaRPr lang="es-ES" sz="1400" b="1" dirty="0">
            <a:ln>
              <a:noFill/>
            </a:ln>
            <a:solidFill>
              <a:schemeClr val="tx1"/>
            </a:solidFill>
            <a:latin typeface="Book Antiqua" panose="02040602050305030304" pitchFamily="18" charset="0"/>
          </a:endParaRPr>
        </a:p>
      </dgm:t>
    </dgm:pt>
    <dgm:pt modelId="{8A43C533-6A85-4D0E-B708-B6B1B86ADD08}" type="parTrans" cxnId="{52D018CA-6EB9-48C6-AE4B-DBC5E8CBD95D}">
      <dgm:prSet/>
      <dgm:spPr/>
      <dgm:t>
        <a:bodyPr/>
        <a:lstStyle/>
        <a:p>
          <a:endParaRPr lang="es-ES" sz="1400" b="1">
            <a:ln>
              <a:noFill/>
            </a:ln>
            <a:solidFill>
              <a:schemeClr val="tx1"/>
            </a:solidFill>
            <a:latin typeface="Book Antiqua" panose="02040602050305030304" pitchFamily="18" charset="0"/>
          </a:endParaRPr>
        </a:p>
      </dgm:t>
    </dgm:pt>
    <dgm:pt modelId="{771D6D58-73C0-44CD-B2CD-A6EDC8A52FE8}" type="sibTrans" cxnId="{52D018CA-6EB9-48C6-AE4B-DBC5E8CBD95D}">
      <dgm:prSet/>
      <dgm:spPr/>
      <dgm:t>
        <a:bodyPr/>
        <a:lstStyle/>
        <a:p>
          <a:endParaRPr lang="es-ES" sz="1400" b="1">
            <a:ln>
              <a:noFill/>
            </a:ln>
            <a:solidFill>
              <a:schemeClr val="tx1"/>
            </a:solidFill>
            <a:latin typeface="Book Antiqua" panose="02040602050305030304" pitchFamily="18" charset="0"/>
          </a:endParaRPr>
        </a:p>
      </dgm:t>
    </dgm:pt>
    <dgm:pt modelId="{7A723BB1-D721-4013-95DA-1BD05D8D4E16}">
      <dgm:prSet custT="1"/>
      <dgm:spPr>
        <a:gradFill flip="none" rotWithShape="1">
          <a:gsLst>
            <a:gs pos="0">
              <a:srgbClr val="DDEDD3"/>
            </a:gs>
            <a:gs pos="33000">
              <a:srgbClr val="EAF4E4"/>
            </a:gs>
            <a:gs pos="100000">
              <a:schemeClr val="bg1"/>
            </a:gs>
          </a:gsLst>
          <a:path path="circle">
            <a:fillToRect l="100000" t="100000"/>
          </a:path>
          <a:tileRect r="-100000" b="-100000"/>
        </a:gradFill>
        <a:ln>
          <a:solidFill>
            <a:schemeClr val="accent6">
              <a:lumMod val="75000"/>
            </a:schemeClr>
          </a:solidFill>
        </a:ln>
      </dgm:spPr>
      <dgm:t>
        <a:bodyPr/>
        <a:lstStyle/>
        <a:p>
          <a:pPr algn="l" rtl="0"/>
          <a:r>
            <a:rPr lang="es-VE" sz="1400" b="1" dirty="0">
              <a:ln>
                <a:noFill/>
              </a:ln>
              <a:solidFill>
                <a:schemeClr val="tx1"/>
              </a:solidFill>
              <a:latin typeface="Book Antiqua" panose="02040602050305030304" pitchFamily="18" charset="0"/>
            </a:rPr>
            <a:t>La eficiencia de la pirolisis depende de varios factores como la materia prima, la temperatura, la presión en el quemador, la tecnología para el pirolizado, entre otros [4].</a:t>
          </a:r>
          <a:endParaRPr lang="es-ES" sz="1400" b="1" dirty="0">
            <a:ln>
              <a:noFill/>
            </a:ln>
            <a:solidFill>
              <a:schemeClr val="tx1"/>
            </a:solidFill>
            <a:latin typeface="Book Antiqua" panose="02040602050305030304" pitchFamily="18" charset="0"/>
          </a:endParaRPr>
        </a:p>
      </dgm:t>
    </dgm:pt>
    <dgm:pt modelId="{F163F351-C57C-4F91-BF91-B14766644601}" type="parTrans" cxnId="{7F1035C8-0094-402C-B5D6-AF195CCEBF23}">
      <dgm:prSet/>
      <dgm:spPr/>
      <dgm:t>
        <a:bodyPr/>
        <a:lstStyle/>
        <a:p>
          <a:endParaRPr lang="es-ES" sz="1400" b="1">
            <a:ln>
              <a:noFill/>
            </a:ln>
            <a:solidFill>
              <a:schemeClr val="tx1"/>
            </a:solidFill>
            <a:latin typeface="Book Antiqua" panose="02040602050305030304" pitchFamily="18" charset="0"/>
          </a:endParaRPr>
        </a:p>
      </dgm:t>
    </dgm:pt>
    <dgm:pt modelId="{E26D9FBE-D8C5-4B9F-957A-11D788FB13AE}" type="sibTrans" cxnId="{7F1035C8-0094-402C-B5D6-AF195CCEBF23}">
      <dgm:prSet/>
      <dgm:spPr/>
      <dgm:t>
        <a:bodyPr/>
        <a:lstStyle/>
        <a:p>
          <a:endParaRPr lang="es-ES" sz="1400" b="1">
            <a:ln>
              <a:noFill/>
            </a:ln>
            <a:solidFill>
              <a:schemeClr val="tx1"/>
            </a:solidFill>
            <a:latin typeface="Book Antiqua" panose="02040602050305030304" pitchFamily="18" charset="0"/>
          </a:endParaRPr>
        </a:p>
      </dgm:t>
    </dgm:pt>
    <dgm:pt modelId="{CE0EFCE2-F4B7-4534-8709-16189576B913}" type="pres">
      <dgm:prSet presAssocID="{F48F2C0F-77EB-43D0-A57D-FFCF5A3CC03E}" presName="Name0" presStyleCnt="0">
        <dgm:presLayoutVars>
          <dgm:dir/>
          <dgm:resizeHandles val="exact"/>
        </dgm:presLayoutVars>
      </dgm:prSet>
      <dgm:spPr/>
    </dgm:pt>
    <dgm:pt modelId="{03FAB372-1A61-422A-8894-A5AC679D0D83}" type="pres">
      <dgm:prSet presAssocID="{3506141B-CDA2-4B73-AF5D-2D9CE271CD76}" presName="node" presStyleLbl="node1" presStyleIdx="0" presStyleCnt="4">
        <dgm:presLayoutVars>
          <dgm:bulletEnabled val="1"/>
        </dgm:presLayoutVars>
      </dgm:prSet>
      <dgm:spPr/>
    </dgm:pt>
    <dgm:pt modelId="{A4115E30-C783-4B7D-8DEF-1B59D5438665}" type="pres">
      <dgm:prSet presAssocID="{69ED50C5-5A44-4B9B-8E26-F27A02DF5FF4}" presName="sibTrans" presStyleCnt="0"/>
      <dgm:spPr/>
    </dgm:pt>
    <dgm:pt modelId="{F853192A-CEDD-40BF-8E75-2ABC157FC666}" type="pres">
      <dgm:prSet presAssocID="{49B63BF3-7600-4A94-A5A5-16C927999309}" presName="node" presStyleLbl="node1" presStyleIdx="1" presStyleCnt="4">
        <dgm:presLayoutVars>
          <dgm:bulletEnabled val="1"/>
        </dgm:presLayoutVars>
      </dgm:prSet>
      <dgm:spPr/>
    </dgm:pt>
    <dgm:pt modelId="{63B99B9C-34C8-463F-B920-89C76F14B201}" type="pres">
      <dgm:prSet presAssocID="{EBF77979-7BB8-45F3-B1C0-EE05D028B8FB}" presName="sibTrans" presStyleCnt="0"/>
      <dgm:spPr/>
    </dgm:pt>
    <dgm:pt modelId="{DC7DB7F7-1F9B-4134-961E-3BE464A3A850}" type="pres">
      <dgm:prSet presAssocID="{42E1DE2D-44C3-4D37-A4D1-B0F456C791FC}" presName="node" presStyleLbl="node1" presStyleIdx="2" presStyleCnt="4">
        <dgm:presLayoutVars>
          <dgm:bulletEnabled val="1"/>
        </dgm:presLayoutVars>
      </dgm:prSet>
      <dgm:spPr/>
    </dgm:pt>
    <dgm:pt modelId="{02BDD56D-20A6-452D-BC80-FE89D05E5F84}" type="pres">
      <dgm:prSet presAssocID="{771D6D58-73C0-44CD-B2CD-A6EDC8A52FE8}" presName="sibTrans" presStyleCnt="0"/>
      <dgm:spPr/>
    </dgm:pt>
    <dgm:pt modelId="{42BBAD0A-70F5-430D-91D2-80B47DFC4560}" type="pres">
      <dgm:prSet presAssocID="{7A723BB1-D721-4013-95DA-1BD05D8D4E16}" presName="node" presStyleLbl="node1" presStyleIdx="3" presStyleCnt="4">
        <dgm:presLayoutVars>
          <dgm:bulletEnabled val="1"/>
        </dgm:presLayoutVars>
      </dgm:prSet>
      <dgm:spPr/>
    </dgm:pt>
  </dgm:ptLst>
  <dgm:cxnLst>
    <dgm:cxn modelId="{4452BC2E-7A56-4CB4-BE56-D416DF21E66B}" type="presOf" srcId="{3506141B-CDA2-4B73-AF5D-2D9CE271CD76}" destId="{03FAB372-1A61-422A-8894-A5AC679D0D83}" srcOrd="0" destOrd="0" presId="urn:microsoft.com/office/officeart/2005/8/layout/hList6"/>
    <dgm:cxn modelId="{B791A25D-1658-4FB0-A325-F2283B05B44B}" type="presOf" srcId="{F48F2C0F-77EB-43D0-A57D-FFCF5A3CC03E}" destId="{CE0EFCE2-F4B7-4534-8709-16189576B913}" srcOrd="0" destOrd="0" presId="urn:microsoft.com/office/officeart/2005/8/layout/hList6"/>
    <dgm:cxn modelId="{334F1F46-0475-4F50-8801-CBECFE9D2E37}" type="presOf" srcId="{42E1DE2D-44C3-4D37-A4D1-B0F456C791FC}" destId="{DC7DB7F7-1F9B-4134-961E-3BE464A3A850}" srcOrd="0" destOrd="0" presId="urn:microsoft.com/office/officeart/2005/8/layout/hList6"/>
    <dgm:cxn modelId="{576ED047-9A80-418C-927F-BF46E7BAAFF2}" srcId="{F48F2C0F-77EB-43D0-A57D-FFCF5A3CC03E}" destId="{49B63BF3-7600-4A94-A5A5-16C927999309}" srcOrd="1" destOrd="0" parTransId="{A9A0CD89-3761-4D3D-9801-188926617B13}" sibTransId="{EBF77979-7BB8-45F3-B1C0-EE05D028B8FB}"/>
    <dgm:cxn modelId="{6F00648E-77A6-4382-B42B-58EA2DF9608B}" type="presOf" srcId="{7A723BB1-D721-4013-95DA-1BD05D8D4E16}" destId="{42BBAD0A-70F5-430D-91D2-80B47DFC4560}" srcOrd="0" destOrd="0" presId="urn:microsoft.com/office/officeart/2005/8/layout/hList6"/>
    <dgm:cxn modelId="{A69E0C8F-02FE-4D02-BF90-D1EC9C201145}" srcId="{F48F2C0F-77EB-43D0-A57D-FFCF5A3CC03E}" destId="{3506141B-CDA2-4B73-AF5D-2D9CE271CD76}" srcOrd="0" destOrd="0" parTransId="{7872D700-9B5E-4F9A-A372-C2D127E296FA}" sibTransId="{69ED50C5-5A44-4B9B-8E26-F27A02DF5FF4}"/>
    <dgm:cxn modelId="{7F1035C8-0094-402C-B5D6-AF195CCEBF23}" srcId="{F48F2C0F-77EB-43D0-A57D-FFCF5A3CC03E}" destId="{7A723BB1-D721-4013-95DA-1BD05D8D4E16}" srcOrd="3" destOrd="0" parTransId="{F163F351-C57C-4F91-BF91-B14766644601}" sibTransId="{E26D9FBE-D8C5-4B9F-957A-11D788FB13AE}"/>
    <dgm:cxn modelId="{52D018CA-6EB9-48C6-AE4B-DBC5E8CBD95D}" srcId="{F48F2C0F-77EB-43D0-A57D-FFCF5A3CC03E}" destId="{42E1DE2D-44C3-4D37-A4D1-B0F456C791FC}" srcOrd="2" destOrd="0" parTransId="{8A43C533-6A85-4D0E-B708-B6B1B86ADD08}" sibTransId="{771D6D58-73C0-44CD-B2CD-A6EDC8A52FE8}"/>
    <dgm:cxn modelId="{C1324BD9-73E9-4077-8522-8BF5256FC1EB}" type="presOf" srcId="{49B63BF3-7600-4A94-A5A5-16C927999309}" destId="{F853192A-CEDD-40BF-8E75-2ABC157FC666}" srcOrd="0" destOrd="0" presId="urn:microsoft.com/office/officeart/2005/8/layout/hList6"/>
    <dgm:cxn modelId="{9EC4532E-30E3-4036-BC4E-68CC30B9F19C}" type="presParOf" srcId="{CE0EFCE2-F4B7-4534-8709-16189576B913}" destId="{03FAB372-1A61-422A-8894-A5AC679D0D83}" srcOrd="0" destOrd="0" presId="urn:microsoft.com/office/officeart/2005/8/layout/hList6"/>
    <dgm:cxn modelId="{FEA65015-438F-4FBF-98FF-65A401455A2C}" type="presParOf" srcId="{CE0EFCE2-F4B7-4534-8709-16189576B913}" destId="{A4115E30-C783-4B7D-8DEF-1B59D5438665}" srcOrd="1" destOrd="0" presId="urn:microsoft.com/office/officeart/2005/8/layout/hList6"/>
    <dgm:cxn modelId="{0D74607B-8381-400C-B397-98110C725B7A}" type="presParOf" srcId="{CE0EFCE2-F4B7-4534-8709-16189576B913}" destId="{F853192A-CEDD-40BF-8E75-2ABC157FC666}" srcOrd="2" destOrd="0" presId="urn:microsoft.com/office/officeart/2005/8/layout/hList6"/>
    <dgm:cxn modelId="{75CF168E-DF20-4D68-B3E7-56D8C2517D6F}" type="presParOf" srcId="{CE0EFCE2-F4B7-4534-8709-16189576B913}" destId="{63B99B9C-34C8-463F-B920-89C76F14B201}" srcOrd="3" destOrd="0" presId="urn:microsoft.com/office/officeart/2005/8/layout/hList6"/>
    <dgm:cxn modelId="{66605B3C-F3D5-43A1-8EDD-36FC58FBB777}" type="presParOf" srcId="{CE0EFCE2-F4B7-4534-8709-16189576B913}" destId="{DC7DB7F7-1F9B-4134-961E-3BE464A3A850}" srcOrd="4" destOrd="0" presId="urn:microsoft.com/office/officeart/2005/8/layout/hList6"/>
    <dgm:cxn modelId="{44D8398C-678D-42AA-B992-ED8F7390D86A}" type="presParOf" srcId="{CE0EFCE2-F4B7-4534-8709-16189576B913}" destId="{02BDD56D-20A6-452D-BC80-FE89D05E5F84}" srcOrd="5" destOrd="0" presId="urn:microsoft.com/office/officeart/2005/8/layout/hList6"/>
    <dgm:cxn modelId="{DACDC693-EDF5-4D88-9BA7-52E1B3D515B6}" type="presParOf" srcId="{CE0EFCE2-F4B7-4534-8709-16189576B913}" destId="{42BBAD0A-70F5-430D-91D2-80B47DFC4560}" srcOrd="6" destOrd="0" presId="urn:microsoft.com/office/officeart/2005/8/layout/hList6"/>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0022C7-1ACB-46D7-8E40-FF6BC09E67D0}" type="doc">
      <dgm:prSet loTypeId="urn:microsoft.com/office/officeart/2008/layout/VerticalAccentList" loCatId="list" qsTypeId="urn:microsoft.com/office/officeart/2005/8/quickstyle/simple1" qsCatId="simple" csTypeId="urn:microsoft.com/office/officeart/2005/8/colors/colorful1" csCatId="colorful" phldr="1"/>
      <dgm:spPr/>
      <dgm:t>
        <a:bodyPr/>
        <a:lstStyle/>
        <a:p>
          <a:endParaRPr lang="es-ES"/>
        </a:p>
      </dgm:t>
    </dgm:pt>
    <dgm:pt modelId="{D9F76F1E-9630-44EC-83D3-58B5EC7084CC}">
      <dgm:prSet custT="1"/>
      <dgm:spPr/>
      <dgm:t>
        <a:bodyPr/>
        <a:lstStyle/>
        <a:p>
          <a:pPr algn="ctr" rtl="0"/>
          <a:r>
            <a:rPr lang="es-ES" sz="1600" b="1" cap="small" baseline="0" dirty="0">
              <a:latin typeface="Book Antiqua" panose="02040602050305030304" pitchFamily="18" charset="0"/>
            </a:rPr>
            <a:t>Prueba Piloto con el Filtro</a:t>
          </a:r>
        </a:p>
      </dgm:t>
    </dgm:pt>
    <dgm:pt modelId="{10FD95DE-B52C-4BFE-AA3D-E46D062CCD4C}" type="parTrans" cxnId="{54C707B6-C7D9-4C87-A3FE-AFA4BADCE86E}">
      <dgm:prSet/>
      <dgm:spPr/>
      <dgm:t>
        <a:bodyPr/>
        <a:lstStyle/>
        <a:p>
          <a:endParaRPr lang="es-ES" sz="1600" b="1">
            <a:latin typeface="Book Antiqua" panose="02040602050305030304" pitchFamily="18" charset="0"/>
          </a:endParaRPr>
        </a:p>
      </dgm:t>
    </dgm:pt>
    <dgm:pt modelId="{6231205A-7041-452F-B182-A2F99BBFE159}" type="sibTrans" cxnId="{54C707B6-C7D9-4C87-A3FE-AFA4BADCE86E}">
      <dgm:prSet/>
      <dgm:spPr/>
      <dgm:t>
        <a:bodyPr/>
        <a:lstStyle/>
        <a:p>
          <a:endParaRPr lang="es-ES" sz="1600" b="1">
            <a:latin typeface="Book Antiqua" panose="02040602050305030304" pitchFamily="18" charset="0"/>
          </a:endParaRPr>
        </a:p>
      </dgm:t>
    </dgm:pt>
    <dgm:pt modelId="{B0C77880-876B-4FE6-A376-D36D31097498}">
      <dgm:prSet custT="1"/>
      <dgm:spPr/>
      <dgm:t>
        <a:bodyPr/>
        <a:lstStyle/>
        <a:p>
          <a:pPr rtl="0"/>
          <a:r>
            <a:rPr lang="es-ES" sz="1600" b="1" dirty="0">
              <a:latin typeface="Book Antiqua" panose="02040602050305030304" pitchFamily="18" charset="0"/>
            </a:rPr>
            <a:t>Después de agregar 4 litros de agua turbia y con azul de metileno en concentración de 3 mg/L por el filtro para la purificación del agua, descrito previamente, se observó que el agua filtrada no presentaba turbiedad ni color azul.</a:t>
          </a:r>
        </a:p>
      </dgm:t>
    </dgm:pt>
    <dgm:pt modelId="{AC10FBFE-0742-4A79-B477-868F32319EEC}" type="parTrans" cxnId="{03D2DC4B-9BEF-473F-A7E9-2EF3929CD4A7}">
      <dgm:prSet/>
      <dgm:spPr/>
      <dgm:t>
        <a:bodyPr/>
        <a:lstStyle/>
        <a:p>
          <a:endParaRPr lang="es-ES" sz="1600" b="1">
            <a:latin typeface="Book Antiqua" panose="02040602050305030304" pitchFamily="18" charset="0"/>
          </a:endParaRPr>
        </a:p>
      </dgm:t>
    </dgm:pt>
    <dgm:pt modelId="{0A214D2C-B07A-45C7-8027-EC01F47FCFBE}" type="sibTrans" cxnId="{03D2DC4B-9BEF-473F-A7E9-2EF3929CD4A7}">
      <dgm:prSet/>
      <dgm:spPr/>
      <dgm:t>
        <a:bodyPr/>
        <a:lstStyle/>
        <a:p>
          <a:endParaRPr lang="es-ES" sz="1600" b="1">
            <a:latin typeface="Book Antiqua" panose="02040602050305030304" pitchFamily="18" charset="0"/>
          </a:endParaRPr>
        </a:p>
      </dgm:t>
    </dgm:pt>
    <dgm:pt modelId="{4A43FB7D-E30C-4F93-A3C7-135B7826BFED}">
      <dgm:prSet custT="1"/>
      <dgm:spPr/>
      <dgm:t>
        <a:bodyPr/>
        <a:lstStyle/>
        <a:p>
          <a:pPr rtl="0"/>
          <a:r>
            <a:rPr lang="es-ES" sz="1600" b="1" dirty="0">
              <a:latin typeface="Book Antiqua" panose="02040602050305030304" pitchFamily="18" charset="0"/>
            </a:rPr>
            <a:t>Este resultado es favorable a la propuesta que el biocarbón obtenido a partir de la pirólisis tiene capacidad de adsorción y retiene impurezas presentes en el agua. </a:t>
          </a:r>
        </a:p>
      </dgm:t>
    </dgm:pt>
    <dgm:pt modelId="{B114B2E8-37F1-4602-B703-4950A0391031}" type="parTrans" cxnId="{DFCCE4A4-4685-4608-92F2-43A7086F3675}">
      <dgm:prSet/>
      <dgm:spPr/>
      <dgm:t>
        <a:bodyPr/>
        <a:lstStyle/>
        <a:p>
          <a:endParaRPr lang="es-ES" sz="1600" b="1">
            <a:latin typeface="Book Antiqua" panose="02040602050305030304" pitchFamily="18" charset="0"/>
          </a:endParaRPr>
        </a:p>
      </dgm:t>
    </dgm:pt>
    <dgm:pt modelId="{F96DEFA4-2312-4523-BD4B-AF5902D16E2A}" type="sibTrans" cxnId="{DFCCE4A4-4685-4608-92F2-43A7086F3675}">
      <dgm:prSet/>
      <dgm:spPr/>
      <dgm:t>
        <a:bodyPr/>
        <a:lstStyle/>
        <a:p>
          <a:endParaRPr lang="es-ES" sz="1600" b="1">
            <a:latin typeface="Book Antiqua" panose="02040602050305030304" pitchFamily="18" charset="0"/>
          </a:endParaRPr>
        </a:p>
      </dgm:t>
    </dgm:pt>
    <dgm:pt modelId="{ADB1EC08-3ACE-40DF-BC95-D87D30768575}" type="pres">
      <dgm:prSet presAssocID="{FF0022C7-1ACB-46D7-8E40-FF6BC09E67D0}" presName="Name0" presStyleCnt="0">
        <dgm:presLayoutVars>
          <dgm:chMax/>
          <dgm:chPref/>
          <dgm:dir/>
        </dgm:presLayoutVars>
      </dgm:prSet>
      <dgm:spPr/>
    </dgm:pt>
    <dgm:pt modelId="{568721FB-7951-4CC4-8696-23056C50EF08}" type="pres">
      <dgm:prSet presAssocID="{D9F76F1E-9630-44EC-83D3-58B5EC7084CC}" presName="parenttextcomposite" presStyleCnt="0"/>
      <dgm:spPr/>
    </dgm:pt>
    <dgm:pt modelId="{A5C3A866-14D4-4807-984C-AB6F0CF60433}" type="pres">
      <dgm:prSet presAssocID="{D9F76F1E-9630-44EC-83D3-58B5EC7084CC}" presName="parenttext" presStyleLbl="revTx" presStyleIdx="0" presStyleCnt="3" custLinFactNeighborY="-35143">
        <dgm:presLayoutVars>
          <dgm:chMax/>
          <dgm:chPref val="2"/>
          <dgm:bulletEnabled val="1"/>
        </dgm:presLayoutVars>
      </dgm:prSet>
      <dgm:spPr/>
    </dgm:pt>
    <dgm:pt modelId="{3180B59B-BB6F-46C3-A016-57BADC8FFA49}" type="pres">
      <dgm:prSet presAssocID="{D9F76F1E-9630-44EC-83D3-58B5EC7084CC}" presName="parallelogramComposite" presStyleCnt="0"/>
      <dgm:spPr/>
    </dgm:pt>
    <dgm:pt modelId="{117F0431-AF48-4441-9FBC-276EDA70B2A1}" type="pres">
      <dgm:prSet presAssocID="{D9F76F1E-9630-44EC-83D3-58B5EC7084CC}" presName="parallelogram1" presStyleLbl="alignNode1" presStyleIdx="0" presStyleCnt="21" custLinFactNeighborY="-41826"/>
      <dgm:spPr/>
    </dgm:pt>
    <dgm:pt modelId="{041A4158-1CC6-4393-A73A-D3769E90107A}" type="pres">
      <dgm:prSet presAssocID="{D9F76F1E-9630-44EC-83D3-58B5EC7084CC}" presName="parallelogram2" presStyleLbl="alignNode1" presStyleIdx="1" presStyleCnt="21" custLinFactNeighborY="-48797"/>
      <dgm:spPr/>
    </dgm:pt>
    <dgm:pt modelId="{C9B3A230-E28C-429A-952D-107AD74A5C15}" type="pres">
      <dgm:prSet presAssocID="{D9F76F1E-9630-44EC-83D3-58B5EC7084CC}" presName="parallelogram3" presStyleLbl="alignNode1" presStyleIdx="2" presStyleCnt="21" custLinFactNeighborY="-48797"/>
      <dgm:spPr/>
    </dgm:pt>
    <dgm:pt modelId="{2991FDD0-AE53-4427-AA22-5F4AC7B1234B}" type="pres">
      <dgm:prSet presAssocID="{D9F76F1E-9630-44EC-83D3-58B5EC7084CC}" presName="parallelogram4" presStyleLbl="alignNode1" presStyleIdx="3" presStyleCnt="21" custLinFactNeighborY="-48797"/>
      <dgm:spPr/>
    </dgm:pt>
    <dgm:pt modelId="{266562BE-15BD-4F6D-A3CC-DB81C7FCFC3E}" type="pres">
      <dgm:prSet presAssocID="{D9F76F1E-9630-44EC-83D3-58B5EC7084CC}" presName="parallelogram5" presStyleLbl="alignNode1" presStyleIdx="4" presStyleCnt="21" custLinFactNeighborY="-48797"/>
      <dgm:spPr/>
    </dgm:pt>
    <dgm:pt modelId="{C2727B4E-19E1-481F-8036-527DB822C313}" type="pres">
      <dgm:prSet presAssocID="{D9F76F1E-9630-44EC-83D3-58B5EC7084CC}" presName="parallelogram6" presStyleLbl="alignNode1" presStyleIdx="5" presStyleCnt="21" custLinFactNeighborY="-48797"/>
      <dgm:spPr/>
    </dgm:pt>
    <dgm:pt modelId="{D0113F1A-9140-44A3-B4A7-147F74BB0448}" type="pres">
      <dgm:prSet presAssocID="{D9F76F1E-9630-44EC-83D3-58B5EC7084CC}" presName="parallelogram7" presStyleLbl="alignNode1" presStyleIdx="6" presStyleCnt="21" custLinFactNeighborY="-48797"/>
      <dgm:spPr/>
    </dgm:pt>
    <dgm:pt modelId="{BB340DF1-D3C9-4310-9A26-518141F8CF9E}" type="pres">
      <dgm:prSet presAssocID="{6231205A-7041-452F-B182-A2F99BBFE159}" presName="sibTrans" presStyleCnt="0"/>
      <dgm:spPr/>
    </dgm:pt>
    <dgm:pt modelId="{7D64BCB2-2111-4C48-AFF8-CABC13AC9AF0}" type="pres">
      <dgm:prSet presAssocID="{B0C77880-876B-4FE6-A376-D36D31097498}" presName="parenttextcomposite" presStyleCnt="0"/>
      <dgm:spPr/>
    </dgm:pt>
    <dgm:pt modelId="{7352192D-A5C4-4CA8-B048-49947990CAAA}" type="pres">
      <dgm:prSet presAssocID="{B0C77880-876B-4FE6-A376-D36D31097498}" presName="parenttext" presStyleLbl="revTx" presStyleIdx="1" presStyleCnt="3" custLinFactNeighborX="465" custLinFactNeighborY="66595">
        <dgm:presLayoutVars>
          <dgm:chMax/>
          <dgm:chPref val="2"/>
          <dgm:bulletEnabled val="1"/>
        </dgm:presLayoutVars>
      </dgm:prSet>
      <dgm:spPr/>
    </dgm:pt>
    <dgm:pt modelId="{8C81AAE2-2D4A-4C10-9DD3-EF4D2704B45F}" type="pres">
      <dgm:prSet presAssocID="{B0C77880-876B-4FE6-A376-D36D31097498}" presName="parallelogramComposite" presStyleCnt="0"/>
      <dgm:spPr/>
    </dgm:pt>
    <dgm:pt modelId="{40119DEF-ADAC-4E10-A67F-6BDC4B1C4E63}" type="pres">
      <dgm:prSet presAssocID="{B0C77880-876B-4FE6-A376-D36D31097498}" presName="parallelogram1" presStyleLbl="alignNode1" presStyleIdx="7" presStyleCnt="21" custLinFactY="106724" custLinFactNeighborY="200000"/>
      <dgm:spPr/>
    </dgm:pt>
    <dgm:pt modelId="{F98CBB43-4A50-482F-B12B-6899D58073E4}" type="pres">
      <dgm:prSet presAssocID="{B0C77880-876B-4FE6-A376-D36D31097498}" presName="parallelogram2" presStyleLbl="alignNode1" presStyleIdx="8" presStyleCnt="21" custLinFactY="106724" custLinFactNeighborY="200000"/>
      <dgm:spPr/>
    </dgm:pt>
    <dgm:pt modelId="{F4B2E112-7291-4F60-82A6-FC47B05B5A29}" type="pres">
      <dgm:prSet presAssocID="{B0C77880-876B-4FE6-A376-D36D31097498}" presName="parallelogram3" presStyleLbl="alignNode1" presStyleIdx="9" presStyleCnt="21" custLinFactY="106724" custLinFactNeighborY="200000"/>
      <dgm:spPr/>
    </dgm:pt>
    <dgm:pt modelId="{969A0FB0-F55C-42E4-A7E5-D40D7C4393ED}" type="pres">
      <dgm:prSet presAssocID="{B0C77880-876B-4FE6-A376-D36D31097498}" presName="parallelogram4" presStyleLbl="alignNode1" presStyleIdx="10" presStyleCnt="21" custLinFactY="106724" custLinFactNeighborY="200000"/>
      <dgm:spPr/>
    </dgm:pt>
    <dgm:pt modelId="{72F85037-8E1B-434A-8589-D4B9AA4BA916}" type="pres">
      <dgm:prSet presAssocID="{B0C77880-876B-4FE6-A376-D36D31097498}" presName="parallelogram5" presStyleLbl="alignNode1" presStyleIdx="11" presStyleCnt="21" custLinFactY="106724" custLinFactNeighborY="200000"/>
      <dgm:spPr/>
    </dgm:pt>
    <dgm:pt modelId="{626BC0B6-6408-4C3A-9BA4-B534EBE8B5DF}" type="pres">
      <dgm:prSet presAssocID="{B0C77880-876B-4FE6-A376-D36D31097498}" presName="parallelogram6" presStyleLbl="alignNode1" presStyleIdx="12" presStyleCnt="21" custLinFactY="106724" custLinFactNeighborY="200000"/>
      <dgm:spPr/>
    </dgm:pt>
    <dgm:pt modelId="{5E2B536A-D6EF-4070-A97B-8DA5EBCF597E}" type="pres">
      <dgm:prSet presAssocID="{B0C77880-876B-4FE6-A376-D36D31097498}" presName="parallelogram7" presStyleLbl="alignNode1" presStyleIdx="13" presStyleCnt="21" custLinFactY="106724" custLinFactNeighborY="200000"/>
      <dgm:spPr/>
    </dgm:pt>
    <dgm:pt modelId="{F483C53A-39C9-4DD8-839C-9DAC363222D7}" type="pres">
      <dgm:prSet presAssocID="{0A214D2C-B07A-45C7-8027-EC01F47FCFBE}" presName="sibTrans" presStyleCnt="0"/>
      <dgm:spPr/>
    </dgm:pt>
    <dgm:pt modelId="{9004E271-7C7E-4CE6-ABFB-F8A0202D7703}" type="pres">
      <dgm:prSet presAssocID="{4A43FB7D-E30C-4F93-A3C7-135B7826BFED}" presName="parenttextcomposite" presStyleCnt="0"/>
      <dgm:spPr/>
    </dgm:pt>
    <dgm:pt modelId="{2B556FDF-AD86-4C10-9F9E-A256AF4281A0}" type="pres">
      <dgm:prSet presAssocID="{4A43FB7D-E30C-4F93-A3C7-135B7826BFED}" presName="parenttext" presStyleLbl="revTx" presStyleIdx="2" presStyleCnt="3" custScaleY="161136" custLinFactNeighborX="-775" custLinFactNeighborY="55090">
        <dgm:presLayoutVars>
          <dgm:chMax/>
          <dgm:chPref val="2"/>
          <dgm:bulletEnabled val="1"/>
        </dgm:presLayoutVars>
      </dgm:prSet>
      <dgm:spPr/>
    </dgm:pt>
    <dgm:pt modelId="{11A44685-C754-44CA-A91E-564F4A7C386C}" type="pres">
      <dgm:prSet presAssocID="{4A43FB7D-E30C-4F93-A3C7-135B7826BFED}" presName="parallelogramComposite" presStyleCnt="0"/>
      <dgm:spPr/>
    </dgm:pt>
    <dgm:pt modelId="{09F0B9C6-A149-4D29-9452-5A7CF152B2EE}" type="pres">
      <dgm:prSet presAssocID="{4A43FB7D-E30C-4F93-A3C7-135B7826BFED}" presName="parallelogram1" presStyleLbl="alignNode1" presStyleIdx="14" presStyleCnt="21" custLinFactY="100000" custLinFactNeighborY="185811"/>
      <dgm:spPr/>
    </dgm:pt>
    <dgm:pt modelId="{332A703D-3C24-40DB-B0C5-90CB7F67CADF}" type="pres">
      <dgm:prSet presAssocID="{4A43FB7D-E30C-4F93-A3C7-135B7826BFED}" presName="parallelogram2" presStyleLbl="alignNode1" presStyleIdx="15" presStyleCnt="21" custLinFactY="100000" custLinFactNeighborY="185811"/>
      <dgm:spPr/>
    </dgm:pt>
    <dgm:pt modelId="{8EBF151E-E43E-4EEC-8E6D-84B632E5D877}" type="pres">
      <dgm:prSet presAssocID="{4A43FB7D-E30C-4F93-A3C7-135B7826BFED}" presName="parallelogram3" presStyleLbl="alignNode1" presStyleIdx="16" presStyleCnt="21" custLinFactY="100000" custLinFactNeighborY="185811"/>
      <dgm:spPr/>
    </dgm:pt>
    <dgm:pt modelId="{691F1147-57B2-49EE-B1E0-13A89DF0F338}" type="pres">
      <dgm:prSet presAssocID="{4A43FB7D-E30C-4F93-A3C7-135B7826BFED}" presName="parallelogram4" presStyleLbl="alignNode1" presStyleIdx="17" presStyleCnt="21" custLinFactY="100000" custLinFactNeighborY="185811"/>
      <dgm:spPr/>
    </dgm:pt>
    <dgm:pt modelId="{6E3805C8-02E4-4546-A795-313AA33C7540}" type="pres">
      <dgm:prSet presAssocID="{4A43FB7D-E30C-4F93-A3C7-135B7826BFED}" presName="parallelogram5" presStyleLbl="alignNode1" presStyleIdx="18" presStyleCnt="21" custLinFactY="100000" custLinFactNeighborY="185811"/>
      <dgm:spPr/>
    </dgm:pt>
    <dgm:pt modelId="{556CC930-103D-4F76-A0D5-758D79A414BE}" type="pres">
      <dgm:prSet presAssocID="{4A43FB7D-E30C-4F93-A3C7-135B7826BFED}" presName="parallelogram6" presStyleLbl="alignNode1" presStyleIdx="19" presStyleCnt="21" custLinFactY="100000" custLinFactNeighborY="185811"/>
      <dgm:spPr/>
    </dgm:pt>
    <dgm:pt modelId="{243DDC50-FBA8-4F4F-9D62-69777B04DC6C}" type="pres">
      <dgm:prSet presAssocID="{4A43FB7D-E30C-4F93-A3C7-135B7826BFED}" presName="parallelogram7" presStyleLbl="alignNode1" presStyleIdx="20" presStyleCnt="21" custLinFactY="100000" custLinFactNeighborY="185811"/>
      <dgm:spPr/>
    </dgm:pt>
  </dgm:ptLst>
  <dgm:cxnLst>
    <dgm:cxn modelId="{50990E03-5D35-45B3-A42D-2BC9F8C90067}" type="presOf" srcId="{FF0022C7-1ACB-46D7-8E40-FF6BC09E67D0}" destId="{ADB1EC08-3ACE-40DF-BC95-D87D30768575}" srcOrd="0" destOrd="0" presId="urn:microsoft.com/office/officeart/2008/layout/VerticalAccentList"/>
    <dgm:cxn modelId="{336B3F1E-FBB0-44B0-820C-E9E6D04859EB}" type="presOf" srcId="{B0C77880-876B-4FE6-A376-D36D31097498}" destId="{7352192D-A5C4-4CA8-B048-49947990CAAA}" srcOrd="0" destOrd="0" presId="urn:microsoft.com/office/officeart/2008/layout/VerticalAccentList"/>
    <dgm:cxn modelId="{03D2DC4B-9BEF-473F-A7E9-2EF3929CD4A7}" srcId="{FF0022C7-1ACB-46D7-8E40-FF6BC09E67D0}" destId="{B0C77880-876B-4FE6-A376-D36D31097498}" srcOrd="1" destOrd="0" parTransId="{AC10FBFE-0742-4A79-B477-868F32319EEC}" sibTransId="{0A214D2C-B07A-45C7-8027-EC01F47FCFBE}"/>
    <dgm:cxn modelId="{DFCCE4A4-4685-4608-92F2-43A7086F3675}" srcId="{FF0022C7-1ACB-46D7-8E40-FF6BC09E67D0}" destId="{4A43FB7D-E30C-4F93-A3C7-135B7826BFED}" srcOrd="2" destOrd="0" parTransId="{B114B2E8-37F1-4602-B703-4950A0391031}" sibTransId="{F96DEFA4-2312-4523-BD4B-AF5902D16E2A}"/>
    <dgm:cxn modelId="{54C707B6-C7D9-4C87-A3FE-AFA4BADCE86E}" srcId="{FF0022C7-1ACB-46D7-8E40-FF6BC09E67D0}" destId="{D9F76F1E-9630-44EC-83D3-58B5EC7084CC}" srcOrd="0" destOrd="0" parTransId="{10FD95DE-B52C-4BFE-AA3D-E46D062CCD4C}" sibTransId="{6231205A-7041-452F-B182-A2F99BBFE159}"/>
    <dgm:cxn modelId="{D7F9CFCB-648D-492C-AF6F-8190728D2C7E}" type="presOf" srcId="{4A43FB7D-E30C-4F93-A3C7-135B7826BFED}" destId="{2B556FDF-AD86-4C10-9F9E-A256AF4281A0}" srcOrd="0" destOrd="0" presId="urn:microsoft.com/office/officeart/2008/layout/VerticalAccentList"/>
    <dgm:cxn modelId="{0CCB5ECE-317A-4E85-B7A6-65B1E1FFDA36}" type="presOf" srcId="{D9F76F1E-9630-44EC-83D3-58B5EC7084CC}" destId="{A5C3A866-14D4-4807-984C-AB6F0CF60433}" srcOrd="0" destOrd="0" presId="urn:microsoft.com/office/officeart/2008/layout/VerticalAccentList"/>
    <dgm:cxn modelId="{42AB2F6F-D734-47DC-8818-E3313AEA89C2}" type="presParOf" srcId="{ADB1EC08-3ACE-40DF-BC95-D87D30768575}" destId="{568721FB-7951-4CC4-8696-23056C50EF08}" srcOrd="0" destOrd="0" presId="urn:microsoft.com/office/officeart/2008/layout/VerticalAccentList"/>
    <dgm:cxn modelId="{FDC87DC7-C10C-46E1-8EDA-F0BF0771A2FC}" type="presParOf" srcId="{568721FB-7951-4CC4-8696-23056C50EF08}" destId="{A5C3A866-14D4-4807-984C-AB6F0CF60433}" srcOrd="0" destOrd="0" presId="urn:microsoft.com/office/officeart/2008/layout/VerticalAccentList"/>
    <dgm:cxn modelId="{24AE85AA-A385-475D-9DA6-91DE29D648E2}" type="presParOf" srcId="{ADB1EC08-3ACE-40DF-BC95-D87D30768575}" destId="{3180B59B-BB6F-46C3-A016-57BADC8FFA49}" srcOrd="1" destOrd="0" presId="urn:microsoft.com/office/officeart/2008/layout/VerticalAccentList"/>
    <dgm:cxn modelId="{68B371A4-1878-45DD-88CA-1EEC8DB43F4A}" type="presParOf" srcId="{3180B59B-BB6F-46C3-A016-57BADC8FFA49}" destId="{117F0431-AF48-4441-9FBC-276EDA70B2A1}" srcOrd="0" destOrd="0" presId="urn:microsoft.com/office/officeart/2008/layout/VerticalAccentList"/>
    <dgm:cxn modelId="{43359A2F-01FE-4B47-B7F3-5306033CFDEE}" type="presParOf" srcId="{3180B59B-BB6F-46C3-A016-57BADC8FFA49}" destId="{041A4158-1CC6-4393-A73A-D3769E90107A}" srcOrd="1" destOrd="0" presId="urn:microsoft.com/office/officeart/2008/layout/VerticalAccentList"/>
    <dgm:cxn modelId="{B39A894E-3384-48B7-B310-AAA6AD1F9AB1}" type="presParOf" srcId="{3180B59B-BB6F-46C3-A016-57BADC8FFA49}" destId="{C9B3A230-E28C-429A-952D-107AD74A5C15}" srcOrd="2" destOrd="0" presId="urn:microsoft.com/office/officeart/2008/layout/VerticalAccentList"/>
    <dgm:cxn modelId="{1FFB2293-CCBA-4E4E-8469-1EEB775A3828}" type="presParOf" srcId="{3180B59B-BB6F-46C3-A016-57BADC8FFA49}" destId="{2991FDD0-AE53-4427-AA22-5F4AC7B1234B}" srcOrd="3" destOrd="0" presId="urn:microsoft.com/office/officeart/2008/layout/VerticalAccentList"/>
    <dgm:cxn modelId="{694AB28D-BD39-45EE-883B-9DAFA1293304}" type="presParOf" srcId="{3180B59B-BB6F-46C3-A016-57BADC8FFA49}" destId="{266562BE-15BD-4F6D-A3CC-DB81C7FCFC3E}" srcOrd="4" destOrd="0" presId="urn:microsoft.com/office/officeart/2008/layout/VerticalAccentList"/>
    <dgm:cxn modelId="{7E39ADBD-03EA-4E68-AFF8-D4ABBC913697}" type="presParOf" srcId="{3180B59B-BB6F-46C3-A016-57BADC8FFA49}" destId="{C2727B4E-19E1-481F-8036-527DB822C313}" srcOrd="5" destOrd="0" presId="urn:microsoft.com/office/officeart/2008/layout/VerticalAccentList"/>
    <dgm:cxn modelId="{422FA6B7-20AC-4295-94D2-EC547F74CF31}" type="presParOf" srcId="{3180B59B-BB6F-46C3-A016-57BADC8FFA49}" destId="{D0113F1A-9140-44A3-B4A7-147F74BB0448}" srcOrd="6" destOrd="0" presId="urn:microsoft.com/office/officeart/2008/layout/VerticalAccentList"/>
    <dgm:cxn modelId="{E1D2363B-EA7A-4E10-A3A1-0DE9638DDADB}" type="presParOf" srcId="{ADB1EC08-3ACE-40DF-BC95-D87D30768575}" destId="{BB340DF1-D3C9-4310-9A26-518141F8CF9E}" srcOrd="2" destOrd="0" presId="urn:microsoft.com/office/officeart/2008/layout/VerticalAccentList"/>
    <dgm:cxn modelId="{CB08F8DD-7DAD-4262-AC8F-AC90F064B185}" type="presParOf" srcId="{ADB1EC08-3ACE-40DF-BC95-D87D30768575}" destId="{7D64BCB2-2111-4C48-AFF8-CABC13AC9AF0}" srcOrd="3" destOrd="0" presId="urn:microsoft.com/office/officeart/2008/layout/VerticalAccentList"/>
    <dgm:cxn modelId="{780C6FE1-B986-4EE7-90C3-1331F7F7B3B6}" type="presParOf" srcId="{7D64BCB2-2111-4C48-AFF8-CABC13AC9AF0}" destId="{7352192D-A5C4-4CA8-B048-49947990CAAA}" srcOrd="0" destOrd="0" presId="urn:microsoft.com/office/officeart/2008/layout/VerticalAccentList"/>
    <dgm:cxn modelId="{00E81DC4-851D-4FA7-B9C8-5895084C6173}" type="presParOf" srcId="{ADB1EC08-3ACE-40DF-BC95-D87D30768575}" destId="{8C81AAE2-2D4A-4C10-9DD3-EF4D2704B45F}" srcOrd="4" destOrd="0" presId="urn:microsoft.com/office/officeart/2008/layout/VerticalAccentList"/>
    <dgm:cxn modelId="{9A1E7AAD-240E-4610-BA1D-CD62D182C830}" type="presParOf" srcId="{8C81AAE2-2D4A-4C10-9DD3-EF4D2704B45F}" destId="{40119DEF-ADAC-4E10-A67F-6BDC4B1C4E63}" srcOrd="0" destOrd="0" presId="urn:microsoft.com/office/officeart/2008/layout/VerticalAccentList"/>
    <dgm:cxn modelId="{273C1B3F-53F4-43A1-93DA-7E21A9CED9D1}" type="presParOf" srcId="{8C81AAE2-2D4A-4C10-9DD3-EF4D2704B45F}" destId="{F98CBB43-4A50-482F-B12B-6899D58073E4}" srcOrd="1" destOrd="0" presId="urn:microsoft.com/office/officeart/2008/layout/VerticalAccentList"/>
    <dgm:cxn modelId="{C4BB3560-1A92-4007-9609-E8E575F9E08F}" type="presParOf" srcId="{8C81AAE2-2D4A-4C10-9DD3-EF4D2704B45F}" destId="{F4B2E112-7291-4F60-82A6-FC47B05B5A29}" srcOrd="2" destOrd="0" presId="urn:microsoft.com/office/officeart/2008/layout/VerticalAccentList"/>
    <dgm:cxn modelId="{692B3BA4-1989-4F35-9C51-CC1199928F8C}" type="presParOf" srcId="{8C81AAE2-2D4A-4C10-9DD3-EF4D2704B45F}" destId="{969A0FB0-F55C-42E4-A7E5-D40D7C4393ED}" srcOrd="3" destOrd="0" presId="urn:microsoft.com/office/officeart/2008/layout/VerticalAccentList"/>
    <dgm:cxn modelId="{B3994769-1961-4581-A880-EE30D94A636C}" type="presParOf" srcId="{8C81AAE2-2D4A-4C10-9DD3-EF4D2704B45F}" destId="{72F85037-8E1B-434A-8589-D4B9AA4BA916}" srcOrd="4" destOrd="0" presId="urn:microsoft.com/office/officeart/2008/layout/VerticalAccentList"/>
    <dgm:cxn modelId="{0C1C1E30-6CB7-4314-8280-0A3179E77129}" type="presParOf" srcId="{8C81AAE2-2D4A-4C10-9DD3-EF4D2704B45F}" destId="{626BC0B6-6408-4C3A-9BA4-B534EBE8B5DF}" srcOrd="5" destOrd="0" presId="urn:microsoft.com/office/officeart/2008/layout/VerticalAccentList"/>
    <dgm:cxn modelId="{6DE71F3F-8CE1-4B2B-B915-6C5826A95D97}" type="presParOf" srcId="{8C81AAE2-2D4A-4C10-9DD3-EF4D2704B45F}" destId="{5E2B536A-D6EF-4070-A97B-8DA5EBCF597E}" srcOrd="6" destOrd="0" presId="urn:microsoft.com/office/officeart/2008/layout/VerticalAccentList"/>
    <dgm:cxn modelId="{65502C94-4A55-41C6-9D6F-7A57FCE73E48}" type="presParOf" srcId="{ADB1EC08-3ACE-40DF-BC95-D87D30768575}" destId="{F483C53A-39C9-4DD8-839C-9DAC363222D7}" srcOrd="5" destOrd="0" presId="urn:microsoft.com/office/officeart/2008/layout/VerticalAccentList"/>
    <dgm:cxn modelId="{20646E8A-318B-4CDB-AE21-9E223D4F2D32}" type="presParOf" srcId="{ADB1EC08-3ACE-40DF-BC95-D87D30768575}" destId="{9004E271-7C7E-4CE6-ABFB-F8A0202D7703}" srcOrd="6" destOrd="0" presId="urn:microsoft.com/office/officeart/2008/layout/VerticalAccentList"/>
    <dgm:cxn modelId="{178FE619-3072-4D00-A368-638E55768855}" type="presParOf" srcId="{9004E271-7C7E-4CE6-ABFB-F8A0202D7703}" destId="{2B556FDF-AD86-4C10-9F9E-A256AF4281A0}" srcOrd="0" destOrd="0" presId="urn:microsoft.com/office/officeart/2008/layout/VerticalAccentList"/>
    <dgm:cxn modelId="{3D86B489-D487-4D4B-A92E-E0350E148AE2}" type="presParOf" srcId="{ADB1EC08-3ACE-40DF-BC95-D87D30768575}" destId="{11A44685-C754-44CA-A91E-564F4A7C386C}" srcOrd="7" destOrd="0" presId="urn:microsoft.com/office/officeart/2008/layout/VerticalAccentList"/>
    <dgm:cxn modelId="{A47C4B71-C5EC-44D1-805C-4708C0FA49C1}" type="presParOf" srcId="{11A44685-C754-44CA-A91E-564F4A7C386C}" destId="{09F0B9C6-A149-4D29-9452-5A7CF152B2EE}" srcOrd="0" destOrd="0" presId="urn:microsoft.com/office/officeart/2008/layout/VerticalAccentList"/>
    <dgm:cxn modelId="{8B20943E-A5C4-4AAC-AFD3-FD0946833238}" type="presParOf" srcId="{11A44685-C754-44CA-A91E-564F4A7C386C}" destId="{332A703D-3C24-40DB-B0C5-90CB7F67CADF}" srcOrd="1" destOrd="0" presId="urn:microsoft.com/office/officeart/2008/layout/VerticalAccentList"/>
    <dgm:cxn modelId="{F4F7FD85-0FA1-4E4B-849A-699606E600DA}" type="presParOf" srcId="{11A44685-C754-44CA-A91E-564F4A7C386C}" destId="{8EBF151E-E43E-4EEC-8E6D-84B632E5D877}" srcOrd="2" destOrd="0" presId="urn:microsoft.com/office/officeart/2008/layout/VerticalAccentList"/>
    <dgm:cxn modelId="{D98C5ADF-FB96-4CB7-A8BD-000C74FC97A6}" type="presParOf" srcId="{11A44685-C754-44CA-A91E-564F4A7C386C}" destId="{691F1147-57B2-49EE-B1E0-13A89DF0F338}" srcOrd="3" destOrd="0" presId="urn:microsoft.com/office/officeart/2008/layout/VerticalAccentList"/>
    <dgm:cxn modelId="{CB825078-4AD3-4C46-99F9-FE474A785A7A}" type="presParOf" srcId="{11A44685-C754-44CA-A91E-564F4A7C386C}" destId="{6E3805C8-02E4-4546-A795-313AA33C7540}" srcOrd="4" destOrd="0" presId="urn:microsoft.com/office/officeart/2008/layout/VerticalAccentList"/>
    <dgm:cxn modelId="{010777ED-6B83-4F1D-BD65-B799D9C740AB}" type="presParOf" srcId="{11A44685-C754-44CA-A91E-564F4A7C386C}" destId="{556CC930-103D-4F76-A0D5-758D79A414BE}" srcOrd="5" destOrd="0" presId="urn:microsoft.com/office/officeart/2008/layout/VerticalAccentList"/>
    <dgm:cxn modelId="{7474523C-AA7C-4BF2-BE38-02C53CF78310}" type="presParOf" srcId="{11A44685-C754-44CA-A91E-564F4A7C386C}" destId="{243DDC50-FBA8-4F4F-9D62-69777B04DC6C}" srcOrd="6" destOrd="0" presId="urn:microsoft.com/office/officeart/2008/layout/VerticalAccentLis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9A4E88-6ADF-4695-ACC6-20F73F1782A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892BC3DC-C765-4AE7-8571-B5117066FB15}">
      <dgm:prSet/>
      <dgm:spPr/>
      <dgm:t>
        <a:bodyPr/>
        <a:lstStyle/>
        <a:p>
          <a:pPr rtl="0"/>
          <a:r>
            <a:rPr lang="es-VE" b="1"/>
            <a:t>CONCLUSIONES</a:t>
          </a:r>
          <a:endParaRPr lang="es-ES"/>
        </a:p>
      </dgm:t>
    </dgm:pt>
    <dgm:pt modelId="{FD9C7B03-2FE8-4A50-938E-2433C6563F8B}" type="parTrans" cxnId="{B25025C0-FBF8-4354-B40C-908CE96C9D93}">
      <dgm:prSet/>
      <dgm:spPr/>
      <dgm:t>
        <a:bodyPr/>
        <a:lstStyle/>
        <a:p>
          <a:endParaRPr lang="es-ES"/>
        </a:p>
      </dgm:t>
    </dgm:pt>
    <dgm:pt modelId="{FC0326AA-68E6-4B8E-9883-3FCDA15690EB}" type="sibTrans" cxnId="{B25025C0-FBF8-4354-B40C-908CE96C9D93}">
      <dgm:prSet/>
      <dgm:spPr/>
      <dgm:t>
        <a:bodyPr/>
        <a:lstStyle/>
        <a:p>
          <a:endParaRPr lang="es-ES"/>
        </a:p>
      </dgm:t>
    </dgm:pt>
    <dgm:pt modelId="{D78472BD-FB4A-4F18-A2FB-143F211F3506}">
      <dgm:prSet/>
      <dgm:spPr/>
      <dgm:t>
        <a:bodyPr/>
        <a:lstStyle/>
        <a:p>
          <a:pPr rtl="0"/>
          <a:r>
            <a:rPr lang="es-VE" b="1"/>
            <a:t>A partir de los resultados obtenidos se puede concluir que  los biocarbones obtenidos en el CIDI por medio de la pirólisis lenta a altas temperaturas, tanto de tallos de bambú como de madera, tienen un alto grado de capacidad adsorbente que se evidencia en el porcentaje de azul de metileno retenido, cercano al 87% por lo que se consideran aptos para ser utilizados en filtros para purificar agua como sustitutos de carbón activado.</a:t>
          </a:r>
          <a:endParaRPr lang="es-ES"/>
        </a:p>
      </dgm:t>
    </dgm:pt>
    <dgm:pt modelId="{6240D3F8-4879-404D-8D6F-A615B0997F49}" type="parTrans" cxnId="{C07D85B3-F28D-472E-B5F0-AE3030B8BF5A}">
      <dgm:prSet/>
      <dgm:spPr/>
      <dgm:t>
        <a:bodyPr/>
        <a:lstStyle/>
        <a:p>
          <a:endParaRPr lang="es-ES"/>
        </a:p>
      </dgm:t>
    </dgm:pt>
    <dgm:pt modelId="{B1087EA0-7509-4C76-A67F-930A1C14A505}" type="sibTrans" cxnId="{C07D85B3-F28D-472E-B5F0-AE3030B8BF5A}">
      <dgm:prSet/>
      <dgm:spPr/>
      <dgm:t>
        <a:bodyPr/>
        <a:lstStyle/>
        <a:p>
          <a:endParaRPr lang="es-ES"/>
        </a:p>
      </dgm:t>
    </dgm:pt>
    <dgm:pt modelId="{4AD7F4D6-9CBD-4FA3-A4F0-1BFB7E3892CC}">
      <dgm:prSet/>
      <dgm:spPr/>
      <dgm:t>
        <a:bodyPr/>
        <a:lstStyle/>
        <a:p>
          <a:pPr rtl="0"/>
          <a:r>
            <a:rPr lang="es-VE" b="1" dirty="0">
              <a:solidFill>
                <a:schemeClr val="accent1">
                  <a:lumMod val="75000"/>
                </a:schemeClr>
              </a:solidFill>
            </a:rPr>
            <a:t>Si bien estas evidencias no son suficientes para referirnos, de manera técnica,  a un biocarbón activado, si nos permiten avalar su uso como agente adsorbente para la purificación de agua como actividad previa a procesos de potabilización</a:t>
          </a:r>
          <a:r>
            <a:rPr lang="es-VE" b="1" dirty="0"/>
            <a:t>.</a:t>
          </a:r>
          <a:endParaRPr lang="es-ES" dirty="0"/>
        </a:p>
      </dgm:t>
    </dgm:pt>
    <dgm:pt modelId="{A0494773-A9EA-4467-B0A5-5F7455A19C3D}" type="parTrans" cxnId="{3DCF0B74-14C5-4777-9A0C-4902D145DD9B}">
      <dgm:prSet/>
      <dgm:spPr/>
      <dgm:t>
        <a:bodyPr/>
        <a:lstStyle/>
        <a:p>
          <a:endParaRPr lang="es-ES"/>
        </a:p>
      </dgm:t>
    </dgm:pt>
    <dgm:pt modelId="{93B61935-6261-4988-8AE4-C01F3A843EEA}" type="sibTrans" cxnId="{3DCF0B74-14C5-4777-9A0C-4902D145DD9B}">
      <dgm:prSet/>
      <dgm:spPr/>
      <dgm:t>
        <a:bodyPr/>
        <a:lstStyle/>
        <a:p>
          <a:endParaRPr lang="es-ES"/>
        </a:p>
      </dgm:t>
    </dgm:pt>
    <dgm:pt modelId="{6363CBB1-B5CF-47A3-ABC9-FA2B45C1A6CE}">
      <dgm:prSet/>
      <dgm:spPr/>
      <dgm:t>
        <a:bodyPr/>
        <a:lstStyle/>
        <a:p>
          <a:pPr rtl="0"/>
          <a:r>
            <a:rPr lang="es-VE" b="1" dirty="0"/>
            <a:t>Se sugiere realizar estudios sobre pruebas alternas como isotermas y pruebas de área superficial, así como estudios de activación química con  sustancias ácidas y básicas de bajo costo que estén fácilmente disponibles para las comunidades de interés</a:t>
          </a:r>
          <a:r>
            <a:rPr lang="es-VE" dirty="0"/>
            <a:t>. </a:t>
          </a:r>
          <a:endParaRPr lang="es-ES" dirty="0"/>
        </a:p>
      </dgm:t>
    </dgm:pt>
    <dgm:pt modelId="{2E8BDD1B-F5DE-4D92-94C7-58D4634EEC6D}" type="parTrans" cxnId="{CCC7698D-3802-42B1-912F-A833E6BBD309}">
      <dgm:prSet/>
      <dgm:spPr/>
      <dgm:t>
        <a:bodyPr/>
        <a:lstStyle/>
        <a:p>
          <a:endParaRPr lang="es-ES"/>
        </a:p>
      </dgm:t>
    </dgm:pt>
    <dgm:pt modelId="{2BB2FEAA-9B5F-4886-877B-6C6D3975B788}" type="sibTrans" cxnId="{CCC7698D-3802-42B1-912F-A833E6BBD309}">
      <dgm:prSet/>
      <dgm:spPr/>
      <dgm:t>
        <a:bodyPr/>
        <a:lstStyle/>
        <a:p>
          <a:endParaRPr lang="es-ES"/>
        </a:p>
      </dgm:t>
    </dgm:pt>
    <dgm:pt modelId="{3F6C75D2-893B-4C27-AE0F-6A9C61A875DC}" type="pres">
      <dgm:prSet presAssocID="{069A4E88-6ADF-4695-ACC6-20F73F1782A9}" presName="linear" presStyleCnt="0">
        <dgm:presLayoutVars>
          <dgm:animLvl val="lvl"/>
          <dgm:resizeHandles val="exact"/>
        </dgm:presLayoutVars>
      </dgm:prSet>
      <dgm:spPr/>
    </dgm:pt>
    <dgm:pt modelId="{C26C55BD-DE62-4EB2-BEBE-0EC10E7D941D}" type="pres">
      <dgm:prSet presAssocID="{892BC3DC-C765-4AE7-8571-B5117066FB15}" presName="parentText" presStyleLbl="node1" presStyleIdx="0" presStyleCnt="1">
        <dgm:presLayoutVars>
          <dgm:chMax val="0"/>
          <dgm:bulletEnabled val="1"/>
        </dgm:presLayoutVars>
      </dgm:prSet>
      <dgm:spPr/>
    </dgm:pt>
    <dgm:pt modelId="{84A89984-FA9E-4355-9464-8216557BE540}" type="pres">
      <dgm:prSet presAssocID="{892BC3DC-C765-4AE7-8571-B5117066FB15}" presName="childText" presStyleLbl="revTx" presStyleIdx="0" presStyleCnt="1">
        <dgm:presLayoutVars>
          <dgm:bulletEnabled val="1"/>
        </dgm:presLayoutVars>
      </dgm:prSet>
      <dgm:spPr/>
    </dgm:pt>
  </dgm:ptLst>
  <dgm:cxnLst>
    <dgm:cxn modelId="{F2BF835F-7856-4717-9F81-2F81942C5BAE}" type="presOf" srcId="{892BC3DC-C765-4AE7-8571-B5117066FB15}" destId="{C26C55BD-DE62-4EB2-BEBE-0EC10E7D941D}" srcOrd="0" destOrd="0" presId="urn:microsoft.com/office/officeart/2005/8/layout/vList2"/>
    <dgm:cxn modelId="{81FDE251-E345-4729-8AB5-60270FB1E15F}" type="presOf" srcId="{4AD7F4D6-9CBD-4FA3-A4F0-1BFB7E3892CC}" destId="{84A89984-FA9E-4355-9464-8216557BE540}" srcOrd="0" destOrd="1" presId="urn:microsoft.com/office/officeart/2005/8/layout/vList2"/>
    <dgm:cxn modelId="{3DCF0B74-14C5-4777-9A0C-4902D145DD9B}" srcId="{892BC3DC-C765-4AE7-8571-B5117066FB15}" destId="{4AD7F4D6-9CBD-4FA3-A4F0-1BFB7E3892CC}" srcOrd="1" destOrd="0" parTransId="{A0494773-A9EA-4467-B0A5-5F7455A19C3D}" sibTransId="{93B61935-6261-4988-8AE4-C01F3A843EEA}"/>
    <dgm:cxn modelId="{7D288576-5E1A-470A-B030-2F6C0241591E}" type="presOf" srcId="{6363CBB1-B5CF-47A3-ABC9-FA2B45C1A6CE}" destId="{84A89984-FA9E-4355-9464-8216557BE540}" srcOrd="0" destOrd="2" presId="urn:microsoft.com/office/officeart/2005/8/layout/vList2"/>
    <dgm:cxn modelId="{576FD959-E208-4BC6-B46E-90C244DF9A86}" type="presOf" srcId="{069A4E88-6ADF-4695-ACC6-20F73F1782A9}" destId="{3F6C75D2-893B-4C27-AE0F-6A9C61A875DC}" srcOrd="0" destOrd="0" presId="urn:microsoft.com/office/officeart/2005/8/layout/vList2"/>
    <dgm:cxn modelId="{CCC7698D-3802-42B1-912F-A833E6BBD309}" srcId="{892BC3DC-C765-4AE7-8571-B5117066FB15}" destId="{6363CBB1-B5CF-47A3-ABC9-FA2B45C1A6CE}" srcOrd="2" destOrd="0" parTransId="{2E8BDD1B-F5DE-4D92-94C7-58D4634EEC6D}" sibTransId="{2BB2FEAA-9B5F-4886-877B-6C6D3975B788}"/>
    <dgm:cxn modelId="{C07D85B3-F28D-472E-B5F0-AE3030B8BF5A}" srcId="{892BC3DC-C765-4AE7-8571-B5117066FB15}" destId="{D78472BD-FB4A-4F18-A2FB-143F211F3506}" srcOrd="0" destOrd="0" parTransId="{6240D3F8-4879-404D-8D6F-A615B0997F49}" sibTransId="{B1087EA0-7509-4C76-A67F-930A1C14A505}"/>
    <dgm:cxn modelId="{B25025C0-FBF8-4354-B40C-908CE96C9D93}" srcId="{069A4E88-6ADF-4695-ACC6-20F73F1782A9}" destId="{892BC3DC-C765-4AE7-8571-B5117066FB15}" srcOrd="0" destOrd="0" parTransId="{FD9C7B03-2FE8-4A50-938E-2433C6563F8B}" sibTransId="{FC0326AA-68E6-4B8E-9883-3FCDA15690EB}"/>
    <dgm:cxn modelId="{5E39F0C2-DE0D-45F0-9217-55DD7DE8E4D2}" type="presOf" srcId="{D78472BD-FB4A-4F18-A2FB-143F211F3506}" destId="{84A89984-FA9E-4355-9464-8216557BE540}" srcOrd="0" destOrd="0" presId="urn:microsoft.com/office/officeart/2005/8/layout/vList2"/>
    <dgm:cxn modelId="{2A5BB374-5520-46D8-8350-C090BC1FB008}" type="presParOf" srcId="{3F6C75D2-893B-4C27-AE0F-6A9C61A875DC}" destId="{C26C55BD-DE62-4EB2-BEBE-0EC10E7D941D}" srcOrd="0" destOrd="0" presId="urn:microsoft.com/office/officeart/2005/8/layout/vList2"/>
    <dgm:cxn modelId="{D67A6AD1-0B68-44D2-8EDC-30595A349E8D}" type="presParOf" srcId="{3F6C75D2-893B-4C27-AE0F-6A9C61A875DC}" destId="{84A89984-FA9E-4355-9464-8216557BE540}" srcOrd="1" destOrd="0" presId="urn:microsoft.com/office/officeart/2005/8/layout/vList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C9F6CF-A253-44D1-AFDC-CD8E861E17AC}">
      <dsp:nvSpPr>
        <dsp:cNvPr id="0" name=""/>
        <dsp:cNvSpPr/>
      </dsp:nvSpPr>
      <dsp:spPr>
        <a:xfrm>
          <a:off x="3864413" y="3229771"/>
          <a:ext cx="2003841" cy="990177"/>
        </a:xfrm>
        <a:prstGeom prst="roundRect">
          <a:avLst/>
        </a:prstGeom>
        <a:solidFill>
          <a:schemeClr val="lt1">
            <a:hueOff val="0"/>
            <a:satOff val="0"/>
            <a:lumOff val="0"/>
            <a:alphaOff val="0"/>
          </a:schemeClr>
        </a:solidFill>
        <a:ln w="28575"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100000"/>
            </a:lnSpc>
            <a:spcBef>
              <a:spcPct val="0"/>
            </a:spcBef>
            <a:spcAft>
              <a:spcPct val="35000"/>
            </a:spcAft>
            <a:buNone/>
          </a:pPr>
          <a:r>
            <a:rPr lang="es-ES" sz="1400" b="1" kern="1200" cap="small" baseline="0" dirty="0">
              <a:latin typeface="Book Antiqua" panose="02040602050305030304" pitchFamily="18" charset="0"/>
            </a:rPr>
            <a:t>Adsorción</a:t>
          </a:r>
        </a:p>
      </dsp:txBody>
      <dsp:txXfrm>
        <a:off x="3912749" y="3278107"/>
        <a:ext cx="1907169" cy="893505"/>
      </dsp:txXfrm>
    </dsp:sp>
    <dsp:sp modelId="{5BFDEB96-DC89-4FCA-BB42-60B96246F85E}">
      <dsp:nvSpPr>
        <dsp:cNvPr id="0" name=""/>
        <dsp:cNvSpPr/>
      </dsp:nvSpPr>
      <dsp:spPr>
        <a:xfrm rot="10800000">
          <a:off x="1849178" y="3644970"/>
          <a:ext cx="1904397" cy="159777"/>
        </a:xfrm>
        <a:prstGeom prst="leftArrow">
          <a:avLst>
            <a:gd name="adj1" fmla="val 60000"/>
            <a:gd name="adj2" fmla="val 50000"/>
          </a:avLst>
        </a:prstGeom>
        <a:solidFill>
          <a:schemeClr val="accent6">
            <a:tint val="60000"/>
            <a:hueOff val="0"/>
            <a:satOff val="0"/>
            <a:lumOff val="0"/>
            <a:alphaOff val="0"/>
          </a:schemeClr>
        </a:solidFill>
        <a:ln w="19050">
          <a:solidFill>
            <a:schemeClr val="accent6">
              <a:lumMod val="75000"/>
            </a:schemeClr>
          </a:solidFill>
        </a:ln>
        <a:effectLst/>
      </dsp:spPr>
      <dsp:style>
        <a:lnRef idx="0">
          <a:scrgbClr r="0" g="0" b="0"/>
        </a:lnRef>
        <a:fillRef idx="1">
          <a:scrgbClr r="0" g="0" b="0"/>
        </a:fillRef>
        <a:effectRef idx="0">
          <a:scrgbClr r="0" g="0" b="0"/>
        </a:effectRef>
        <a:fontRef idx="minor">
          <a:schemeClr val="lt1"/>
        </a:fontRef>
      </dsp:style>
    </dsp:sp>
    <dsp:sp modelId="{E06625EC-1503-47FE-AA19-18E9828135F7}">
      <dsp:nvSpPr>
        <dsp:cNvPr id="0" name=""/>
        <dsp:cNvSpPr/>
      </dsp:nvSpPr>
      <dsp:spPr>
        <a:xfrm>
          <a:off x="1215377" y="3217819"/>
          <a:ext cx="1267601" cy="1014080"/>
        </a:xfrm>
        <a:prstGeom prst="roundRect">
          <a:avLst>
            <a:gd name="adj" fmla="val 10000"/>
          </a:avLst>
        </a:prstGeom>
        <a:solidFill>
          <a:schemeClr val="lt1">
            <a:hueOff val="0"/>
            <a:satOff val="0"/>
            <a:lumOff val="0"/>
            <a:alphaOff val="0"/>
          </a:schemeClr>
        </a:solidFill>
        <a:ln w="28575"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100000"/>
            </a:lnSpc>
            <a:spcBef>
              <a:spcPct val="0"/>
            </a:spcBef>
            <a:spcAft>
              <a:spcPct val="35000"/>
            </a:spcAft>
            <a:buNone/>
          </a:pPr>
          <a:r>
            <a:rPr lang="es-ES" sz="1400" b="1" kern="1200" cap="small" baseline="0" dirty="0">
              <a:latin typeface="Book Antiqua" panose="02040602050305030304" pitchFamily="18" charset="0"/>
            </a:rPr>
            <a:t>Fenómeno Superficial</a:t>
          </a:r>
        </a:p>
      </dsp:txBody>
      <dsp:txXfrm>
        <a:off x="1245078" y="3247520"/>
        <a:ext cx="1208199" cy="954678"/>
      </dsp:txXfrm>
    </dsp:sp>
    <dsp:sp modelId="{688B781D-23D8-4D81-94F6-918787E5A27C}">
      <dsp:nvSpPr>
        <dsp:cNvPr id="0" name=""/>
        <dsp:cNvSpPr/>
      </dsp:nvSpPr>
      <dsp:spPr>
        <a:xfrm rot="12600000">
          <a:off x="1882938" y="2671472"/>
          <a:ext cx="2140317" cy="159777"/>
        </a:xfrm>
        <a:prstGeom prst="leftArrow">
          <a:avLst>
            <a:gd name="adj1" fmla="val 60000"/>
            <a:gd name="adj2" fmla="val 50000"/>
          </a:avLst>
        </a:prstGeom>
        <a:solidFill>
          <a:schemeClr val="accent6">
            <a:tint val="60000"/>
            <a:hueOff val="0"/>
            <a:satOff val="0"/>
            <a:lumOff val="0"/>
            <a:alphaOff val="0"/>
          </a:schemeClr>
        </a:solidFill>
        <a:ln w="19050">
          <a:solidFill>
            <a:schemeClr val="accent6">
              <a:lumMod val="75000"/>
            </a:schemeClr>
          </a:solidFill>
        </a:ln>
        <a:effectLst/>
      </dsp:spPr>
      <dsp:style>
        <a:lnRef idx="0">
          <a:scrgbClr r="0" g="0" b="0"/>
        </a:lnRef>
        <a:fillRef idx="1">
          <a:scrgbClr r="0" g="0" b="0"/>
        </a:fillRef>
        <a:effectRef idx="0">
          <a:scrgbClr r="0" g="0" b="0"/>
        </a:effectRef>
        <a:fontRef idx="minor">
          <a:schemeClr val="lt1"/>
        </a:fontRef>
      </dsp:style>
    </dsp:sp>
    <dsp:sp modelId="{607E87E2-6E99-4099-94C0-D500870A1B57}">
      <dsp:nvSpPr>
        <dsp:cNvPr id="0" name=""/>
        <dsp:cNvSpPr/>
      </dsp:nvSpPr>
      <dsp:spPr>
        <a:xfrm>
          <a:off x="1403999" y="1709241"/>
          <a:ext cx="1698800" cy="1014080"/>
        </a:xfrm>
        <a:prstGeom prst="roundRect">
          <a:avLst>
            <a:gd name="adj" fmla="val 10000"/>
          </a:avLst>
        </a:prstGeom>
        <a:solidFill>
          <a:schemeClr val="lt1">
            <a:hueOff val="0"/>
            <a:satOff val="0"/>
            <a:lumOff val="0"/>
            <a:alphaOff val="0"/>
          </a:schemeClr>
        </a:solidFill>
        <a:ln w="28575"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100000"/>
            </a:lnSpc>
            <a:spcBef>
              <a:spcPct val="0"/>
            </a:spcBef>
            <a:spcAft>
              <a:spcPct val="35000"/>
            </a:spcAft>
            <a:buNone/>
          </a:pPr>
          <a:r>
            <a:rPr lang="es-ES" sz="1400" b="1" kern="1200" cap="small" baseline="0" dirty="0">
              <a:latin typeface="Book Antiqua" panose="02040602050305030304" pitchFamily="18" charset="0"/>
            </a:rPr>
            <a:t>Una sustancia se adhiere a la superficie de otra</a:t>
          </a:r>
        </a:p>
      </dsp:txBody>
      <dsp:txXfrm>
        <a:off x="1433700" y="1738942"/>
        <a:ext cx="1639398" cy="954678"/>
      </dsp:txXfrm>
    </dsp:sp>
    <dsp:sp modelId="{3A6F699A-2B38-4F45-BE98-A128C4EA0E0F}">
      <dsp:nvSpPr>
        <dsp:cNvPr id="0" name=""/>
        <dsp:cNvSpPr/>
      </dsp:nvSpPr>
      <dsp:spPr>
        <a:xfrm rot="14400000">
          <a:off x="2774830" y="2041694"/>
          <a:ext cx="2331704" cy="159777"/>
        </a:xfrm>
        <a:prstGeom prst="leftArrow">
          <a:avLst>
            <a:gd name="adj1" fmla="val 60000"/>
            <a:gd name="adj2" fmla="val 50000"/>
          </a:avLst>
        </a:prstGeom>
        <a:solidFill>
          <a:schemeClr val="accent6">
            <a:tint val="60000"/>
            <a:hueOff val="0"/>
            <a:satOff val="0"/>
            <a:lumOff val="0"/>
            <a:alphaOff val="0"/>
          </a:schemeClr>
        </a:solidFill>
        <a:ln w="19050">
          <a:solidFill>
            <a:schemeClr val="accent6">
              <a:lumMod val="75000"/>
            </a:schemeClr>
          </a:solidFill>
        </a:ln>
        <a:effectLst/>
      </dsp:spPr>
      <dsp:style>
        <a:lnRef idx="0">
          <a:scrgbClr r="0" g="0" b="0"/>
        </a:lnRef>
        <a:fillRef idx="1">
          <a:scrgbClr r="0" g="0" b="0"/>
        </a:fillRef>
        <a:effectRef idx="0">
          <a:scrgbClr r="0" g="0" b="0"/>
        </a:effectRef>
        <a:fontRef idx="minor">
          <a:schemeClr val="lt1"/>
        </a:fontRef>
      </dsp:style>
    </dsp:sp>
    <dsp:sp modelId="{73914C84-4176-49A5-A3E9-6037C5749270}">
      <dsp:nvSpPr>
        <dsp:cNvPr id="0" name=""/>
        <dsp:cNvSpPr/>
      </dsp:nvSpPr>
      <dsp:spPr>
        <a:xfrm>
          <a:off x="2566050" y="604885"/>
          <a:ext cx="1583411" cy="1014080"/>
        </a:xfrm>
        <a:prstGeom prst="roundRect">
          <a:avLst>
            <a:gd name="adj" fmla="val 10000"/>
          </a:avLst>
        </a:prstGeom>
        <a:solidFill>
          <a:schemeClr val="lt1">
            <a:hueOff val="0"/>
            <a:satOff val="0"/>
            <a:lumOff val="0"/>
            <a:alphaOff val="0"/>
          </a:schemeClr>
        </a:solidFill>
        <a:ln w="28575"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100000"/>
            </a:lnSpc>
            <a:spcBef>
              <a:spcPct val="0"/>
            </a:spcBef>
            <a:spcAft>
              <a:spcPct val="35000"/>
            </a:spcAft>
            <a:buNone/>
          </a:pPr>
          <a:r>
            <a:rPr lang="es-ES" sz="1400" b="1" kern="1200" cap="small" baseline="0" dirty="0">
              <a:latin typeface="Book Antiqua" panose="02040602050305030304" pitchFamily="18" charset="0"/>
            </a:rPr>
            <a:t>Atracciones adsorbato con la superficie Adsorbente</a:t>
          </a:r>
        </a:p>
      </dsp:txBody>
      <dsp:txXfrm>
        <a:off x="2595751" y="634586"/>
        <a:ext cx="1524009" cy="954678"/>
      </dsp:txXfrm>
    </dsp:sp>
    <dsp:sp modelId="{0CD0D925-47C0-4DAB-8F03-7BFF422DA1AE}">
      <dsp:nvSpPr>
        <dsp:cNvPr id="0" name=""/>
        <dsp:cNvSpPr/>
      </dsp:nvSpPr>
      <dsp:spPr>
        <a:xfrm rot="16200000">
          <a:off x="3674657" y="1819491"/>
          <a:ext cx="2383354" cy="159777"/>
        </a:xfrm>
        <a:prstGeom prst="leftArrow">
          <a:avLst>
            <a:gd name="adj1" fmla="val 60000"/>
            <a:gd name="adj2" fmla="val 50000"/>
          </a:avLst>
        </a:prstGeom>
        <a:solidFill>
          <a:schemeClr val="accent6">
            <a:tint val="60000"/>
            <a:hueOff val="0"/>
            <a:satOff val="0"/>
            <a:lumOff val="0"/>
            <a:alphaOff val="0"/>
          </a:schemeClr>
        </a:solidFill>
        <a:ln w="19050">
          <a:solidFill>
            <a:schemeClr val="accent6">
              <a:lumMod val="75000"/>
            </a:schemeClr>
          </a:solidFill>
        </a:ln>
        <a:effectLst/>
      </dsp:spPr>
      <dsp:style>
        <a:lnRef idx="0">
          <a:scrgbClr r="0" g="0" b="0"/>
        </a:lnRef>
        <a:fillRef idx="1">
          <a:scrgbClr r="0" g="0" b="0"/>
        </a:fillRef>
        <a:effectRef idx="0">
          <a:scrgbClr r="0" g="0" b="0"/>
        </a:effectRef>
        <a:fontRef idx="minor">
          <a:schemeClr val="lt1"/>
        </a:fontRef>
      </dsp:style>
    </dsp:sp>
    <dsp:sp modelId="{F63453E2-FB58-44EE-B836-1E3AED3833E1}">
      <dsp:nvSpPr>
        <dsp:cNvPr id="0" name=""/>
        <dsp:cNvSpPr/>
      </dsp:nvSpPr>
      <dsp:spPr>
        <a:xfrm>
          <a:off x="4232534" y="200662"/>
          <a:ext cx="1267601" cy="1014080"/>
        </a:xfrm>
        <a:prstGeom prst="roundRect">
          <a:avLst>
            <a:gd name="adj" fmla="val 10000"/>
          </a:avLst>
        </a:prstGeom>
        <a:solidFill>
          <a:schemeClr val="lt1">
            <a:hueOff val="0"/>
            <a:satOff val="0"/>
            <a:lumOff val="0"/>
            <a:alphaOff val="0"/>
          </a:schemeClr>
        </a:solidFill>
        <a:ln w="28575"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100000"/>
            </a:lnSpc>
            <a:spcBef>
              <a:spcPct val="0"/>
            </a:spcBef>
            <a:spcAft>
              <a:spcPct val="35000"/>
            </a:spcAft>
            <a:buNone/>
          </a:pPr>
          <a:r>
            <a:rPr lang="es-ES" sz="1400" b="1" kern="1200" cap="small" baseline="0" dirty="0">
              <a:latin typeface="Book Antiqua" panose="02040602050305030304" pitchFamily="18" charset="0"/>
            </a:rPr>
            <a:t>Fisisorción: por fuerzas de Van der Waals</a:t>
          </a:r>
        </a:p>
      </dsp:txBody>
      <dsp:txXfrm>
        <a:off x="4262235" y="230363"/>
        <a:ext cx="1208199" cy="954678"/>
      </dsp:txXfrm>
    </dsp:sp>
    <dsp:sp modelId="{D1B72ECB-AB9B-4A9D-8D18-B9A5430944B2}">
      <dsp:nvSpPr>
        <dsp:cNvPr id="0" name=""/>
        <dsp:cNvSpPr/>
      </dsp:nvSpPr>
      <dsp:spPr>
        <a:xfrm rot="18150182">
          <a:off x="4692053" y="2054578"/>
          <a:ext cx="2375183" cy="159777"/>
        </a:xfrm>
        <a:prstGeom prst="leftArrow">
          <a:avLst>
            <a:gd name="adj1" fmla="val 60000"/>
            <a:gd name="adj2" fmla="val 50000"/>
          </a:avLst>
        </a:prstGeom>
        <a:solidFill>
          <a:schemeClr val="accent6">
            <a:tint val="60000"/>
            <a:hueOff val="0"/>
            <a:satOff val="0"/>
            <a:lumOff val="0"/>
            <a:alphaOff val="0"/>
          </a:schemeClr>
        </a:solidFill>
        <a:ln w="19050">
          <a:solidFill>
            <a:schemeClr val="accent6">
              <a:lumMod val="75000"/>
            </a:schemeClr>
          </a:solidFill>
        </a:ln>
        <a:effectLst/>
      </dsp:spPr>
      <dsp:style>
        <a:lnRef idx="0">
          <a:scrgbClr r="0" g="0" b="0"/>
        </a:lnRef>
        <a:fillRef idx="1">
          <a:scrgbClr r="0" g="0" b="0"/>
        </a:fillRef>
        <a:effectRef idx="0">
          <a:scrgbClr r="0" g="0" b="0"/>
        </a:effectRef>
        <a:fontRef idx="minor">
          <a:schemeClr val="lt1"/>
        </a:fontRef>
      </dsp:style>
    </dsp:sp>
    <dsp:sp modelId="{5D16D9A6-C224-4071-9E98-CE2695975C51}">
      <dsp:nvSpPr>
        <dsp:cNvPr id="0" name=""/>
        <dsp:cNvSpPr/>
      </dsp:nvSpPr>
      <dsp:spPr>
        <a:xfrm>
          <a:off x="5716552" y="625855"/>
          <a:ext cx="1602475" cy="1014080"/>
        </a:xfrm>
        <a:prstGeom prst="roundRect">
          <a:avLst>
            <a:gd name="adj" fmla="val 10000"/>
          </a:avLst>
        </a:prstGeom>
        <a:solidFill>
          <a:schemeClr val="lt1">
            <a:hueOff val="0"/>
            <a:satOff val="0"/>
            <a:lumOff val="0"/>
            <a:alphaOff val="0"/>
          </a:schemeClr>
        </a:solidFill>
        <a:ln w="28575"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100000"/>
            </a:lnSpc>
            <a:spcBef>
              <a:spcPct val="0"/>
            </a:spcBef>
            <a:spcAft>
              <a:spcPct val="35000"/>
            </a:spcAft>
            <a:buNone/>
          </a:pPr>
          <a:r>
            <a:rPr lang="es-ES" sz="1400" b="1" kern="1200" cap="small" baseline="0" dirty="0">
              <a:latin typeface="Book Antiqua" panose="02040602050305030304" pitchFamily="18" charset="0"/>
            </a:rPr>
            <a:t>Fisisorción: el adsorbato puede formar multicapas</a:t>
          </a:r>
        </a:p>
      </dsp:txBody>
      <dsp:txXfrm>
        <a:off x="5746253" y="655556"/>
        <a:ext cx="1543073" cy="954678"/>
      </dsp:txXfrm>
    </dsp:sp>
    <dsp:sp modelId="{EDA50403-6B53-41DA-B615-47917A79D3A1}">
      <dsp:nvSpPr>
        <dsp:cNvPr id="0" name=""/>
        <dsp:cNvSpPr/>
      </dsp:nvSpPr>
      <dsp:spPr>
        <a:xfrm rot="19800000">
          <a:off x="5723838" y="2671472"/>
          <a:ext cx="2140317" cy="159777"/>
        </a:xfrm>
        <a:prstGeom prst="leftArrow">
          <a:avLst>
            <a:gd name="adj1" fmla="val 60000"/>
            <a:gd name="adj2" fmla="val 50000"/>
          </a:avLst>
        </a:prstGeom>
        <a:solidFill>
          <a:schemeClr val="accent6">
            <a:tint val="60000"/>
            <a:hueOff val="0"/>
            <a:satOff val="0"/>
            <a:lumOff val="0"/>
            <a:alphaOff val="0"/>
          </a:schemeClr>
        </a:solidFill>
        <a:ln w="19050">
          <a:solidFill>
            <a:schemeClr val="accent6">
              <a:lumMod val="75000"/>
            </a:schemeClr>
          </a:solidFill>
        </a:ln>
        <a:effectLst/>
      </dsp:spPr>
      <dsp:style>
        <a:lnRef idx="0">
          <a:scrgbClr r="0" g="0" b="0"/>
        </a:lnRef>
        <a:fillRef idx="1">
          <a:scrgbClr r="0" g="0" b="0"/>
        </a:fillRef>
        <a:effectRef idx="0">
          <a:scrgbClr r="0" g="0" b="0"/>
        </a:effectRef>
        <a:fontRef idx="minor">
          <a:schemeClr val="lt1"/>
        </a:fontRef>
      </dsp:style>
    </dsp:sp>
    <dsp:sp modelId="{D3918549-48D3-4882-83EE-F40B6850E030}">
      <dsp:nvSpPr>
        <dsp:cNvPr id="0" name=""/>
        <dsp:cNvSpPr/>
      </dsp:nvSpPr>
      <dsp:spPr>
        <a:xfrm>
          <a:off x="6783216" y="1709241"/>
          <a:ext cx="1392104" cy="1014080"/>
        </a:xfrm>
        <a:prstGeom prst="roundRect">
          <a:avLst>
            <a:gd name="adj" fmla="val 10000"/>
          </a:avLst>
        </a:prstGeom>
        <a:solidFill>
          <a:schemeClr val="lt1">
            <a:hueOff val="0"/>
            <a:satOff val="0"/>
            <a:lumOff val="0"/>
            <a:alphaOff val="0"/>
          </a:schemeClr>
        </a:solidFill>
        <a:ln w="28575"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100000"/>
            </a:lnSpc>
            <a:spcBef>
              <a:spcPct val="0"/>
            </a:spcBef>
            <a:spcAft>
              <a:spcPct val="35000"/>
            </a:spcAft>
            <a:buNone/>
          </a:pPr>
          <a:r>
            <a:rPr lang="es-ES" sz="1400" b="1" kern="1200" cap="small" baseline="0" dirty="0">
              <a:latin typeface="Book Antiqua" panose="02040602050305030304" pitchFamily="18" charset="0"/>
            </a:rPr>
            <a:t>Fisisorción</a:t>
          </a:r>
        </a:p>
        <a:p>
          <a:pPr marL="0" lvl="0" indent="0" algn="ctr" defTabSz="622300">
            <a:lnSpc>
              <a:spcPct val="100000"/>
            </a:lnSpc>
            <a:spcBef>
              <a:spcPct val="0"/>
            </a:spcBef>
            <a:spcAft>
              <a:spcPct val="35000"/>
            </a:spcAft>
            <a:buNone/>
          </a:pPr>
          <a:r>
            <a:rPr lang="es-ES" sz="1400" b="1" kern="1200" cap="small" baseline="0" dirty="0">
              <a:latin typeface="Book Antiqua" panose="02040602050305030304" pitchFamily="18" charset="0"/>
            </a:rPr>
            <a:t>El adsorbato no traspasa a la otra fase</a:t>
          </a:r>
        </a:p>
      </dsp:txBody>
      <dsp:txXfrm>
        <a:off x="6812917" y="1738942"/>
        <a:ext cx="1332702" cy="954678"/>
      </dsp:txXfrm>
    </dsp:sp>
    <dsp:sp modelId="{0C9FF7A7-0A7B-4058-B923-E3F7B76FB7B2}">
      <dsp:nvSpPr>
        <dsp:cNvPr id="0" name=""/>
        <dsp:cNvSpPr/>
      </dsp:nvSpPr>
      <dsp:spPr>
        <a:xfrm>
          <a:off x="5979093" y="3644970"/>
          <a:ext cx="1904397" cy="159777"/>
        </a:xfrm>
        <a:prstGeom prst="leftArrow">
          <a:avLst>
            <a:gd name="adj1" fmla="val 60000"/>
            <a:gd name="adj2" fmla="val 50000"/>
          </a:avLst>
        </a:prstGeom>
        <a:solidFill>
          <a:schemeClr val="accent6">
            <a:tint val="60000"/>
            <a:hueOff val="0"/>
            <a:satOff val="0"/>
            <a:lumOff val="0"/>
            <a:alphaOff val="0"/>
          </a:schemeClr>
        </a:solidFill>
        <a:ln w="19050">
          <a:solidFill>
            <a:schemeClr val="accent6">
              <a:lumMod val="75000"/>
            </a:schemeClr>
          </a:solidFill>
        </a:ln>
        <a:effectLst/>
      </dsp:spPr>
      <dsp:style>
        <a:lnRef idx="0">
          <a:scrgbClr r="0" g="0" b="0"/>
        </a:lnRef>
        <a:fillRef idx="1">
          <a:scrgbClr r="0" g="0" b="0"/>
        </a:fillRef>
        <a:effectRef idx="0">
          <a:scrgbClr r="0" g="0" b="0"/>
        </a:effectRef>
        <a:fontRef idx="minor">
          <a:schemeClr val="lt1"/>
        </a:fontRef>
      </dsp:style>
    </dsp:sp>
    <dsp:sp modelId="{FBFAEB52-15A2-4F0E-80B9-17E1013E0CBD}">
      <dsp:nvSpPr>
        <dsp:cNvPr id="0" name=""/>
        <dsp:cNvSpPr/>
      </dsp:nvSpPr>
      <dsp:spPr>
        <a:xfrm>
          <a:off x="7143034" y="3217819"/>
          <a:ext cx="1480912" cy="1014080"/>
        </a:xfrm>
        <a:prstGeom prst="roundRect">
          <a:avLst>
            <a:gd name="adj" fmla="val 10000"/>
          </a:avLst>
        </a:prstGeom>
        <a:solidFill>
          <a:schemeClr val="lt1">
            <a:hueOff val="0"/>
            <a:satOff val="0"/>
            <a:lumOff val="0"/>
            <a:alphaOff val="0"/>
          </a:schemeClr>
        </a:solidFill>
        <a:ln w="28575"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100000"/>
            </a:lnSpc>
            <a:spcBef>
              <a:spcPct val="0"/>
            </a:spcBef>
            <a:spcAft>
              <a:spcPct val="35000"/>
            </a:spcAft>
            <a:buNone/>
          </a:pPr>
          <a:r>
            <a:rPr lang="es-ES" sz="1400" b="1" kern="1200" cap="small" baseline="0" dirty="0">
              <a:latin typeface="Book Antiqua" panose="02040602050305030304" pitchFamily="18" charset="0"/>
            </a:rPr>
            <a:t>Quimisorción </a:t>
          </a:r>
        </a:p>
        <a:p>
          <a:pPr marL="0" lvl="0" indent="0" algn="ctr" defTabSz="622300">
            <a:lnSpc>
              <a:spcPct val="100000"/>
            </a:lnSpc>
            <a:spcBef>
              <a:spcPct val="0"/>
            </a:spcBef>
            <a:spcAft>
              <a:spcPct val="35000"/>
            </a:spcAft>
            <a:buNone/>
          </a:pPr>
          <a:r>
            <a:rPr lang="es-ES" sz="1400" b="1" kern="1200" cap="small" baseline="0" dirty="0">
              <a:latin typeface="Book Antiqua" panose="02040602050305030304" pitchFamily="18" charset="0"/>
            </a:rPr>
            <a:t>Cambio de composición Irreversible</a:t>
          </a:r>
        </a:p>
      </dsp:txBody>
      <dsp:txXfrm>
        <a:off x="7172735" y="3247520"/>
        <a:ext cx="1421510" cy="9546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FAB372-1A61-422A-8894-A5AC679D0D83}">
      <dsp:nvSpPr>
        <dsp:cNvPr id="0" name=""/>
        <dsp:cNvSpPr/>
      </dsp:nvSpPr>
      <dsp:spPr>
        <a:xfrm rot="16200000">
          <a:off x="-1103354" y="1105147"/>
          <a:ext cx="3970318" cy="1760022"/>
        </a:xfrm>
        <a:prstGeom prst="flowChartManualOperation">
          <a:avLst/>
        </a:prstGeom>
        <a:gradFill flip="none" rotWithShape="1">
          <a:gsLst>
            <a:gs pos="0">
              <a:srgbClr val="DDEDD3"/>
            </a:gs>
            <a:gs pos="33000">
              <a:srgbClr val="EAF4E4"/>
            </a:gs>
            <a:gs pos="100000">
              <a:schemeClr val="bg1"/>
            </a:gs>
          </a:gsLst>
          <a:path path="circle">
            <a:fillToRect l="100000" t="100000"/>
          </a:path>
          <a:tileRect r="-100000" b="-100000"/>
        </a:gradFill>
        <a:ln w="19050" cap="flat" cmpd="sng" algn="ctr">
          <a:solidFill>
            <a:schemeClr val="accent6">
              <a:lumMod val="75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8900" tIns="0" rIns="88900" bIns="0" numCol="1" spcCol="1270" anchor="ctr" anchorCtr="0">
          <a:noAutofit/>
        </a:bodyPr>
        <a:lstStyle/>
        <a:p>
          <a:pPr marL="0" lvl="0" indent="0" algn="l" defTabSz="622300" rtl="0">
            <a:lnSpc>
              <a:spcPct val="90000"/>
            </a:lnSpc>
            <a:spcBef>
              <a:spcPct val="0"/>
            </a:spcBef>
            <a:spcAft>
              <a:spcPct val="35000"/>
            </a:spcAft>
            <a:buNone/>
          </a:pPr>
          <a:r>
            <a:rPr lang="es-VE" sz="1400" b="1" kern="1200" dirty="0">
              <a:ln>
                <a:noFill/>
              </a:ln>
              <a:solidFill>
                <a:schemeClr val="tx1"/>
              </a:solidFill>
              <a:latin typeface="Book Antiqua" panose="02040602050305030304" pitchFamily="18" charset="0"/>
            </a:rPr>
            <a:t>El biocarbón se obtiene a partir de la descomposición térmica de biomasa en ausencia de oxígeno para evitar las reacciones de combustión que forman óxidos        (CO y CO</a:t>
          </a:r>
          <a:r>
            <a:rPr lang="es-VE" sz="1400" b="1" kern="1200" baseline="-25000" dirty="0">
              <a:ln>
                <a:noFill/>
              </a:ln>
              <a:solidFill>
                <a:schemeClr val="tx1"/>
              </a:solidFill>
              <a:latin typeface="Book Antiqua" panose="02040602050305030304" pitchFamily="18" charset="0"/>
            </a:rPr>
            <a:t>2</a:t>
          </a:r>
          <a:r>
            <a:rPr lang="es-VE" sz="1400" b="1" kern="1200" dirty="0">
              <a:ln>
                <a:noFill/>
              </a:ln>
              <a:solidFill>
                <a:schemeClr val="tx1"/>
              </a:solidFill>
              <a:latin typeface="Book Antiqua" panose="02040602050305030304" pitchFamily="18" charset="0"/>
            </a:rPr>
            <a:t>).</a:t>
          </a:r>
          <a:endParaRPr lang="es-ES" sz="1400" b="1" kern="1200" dirty="0">
            <a:ln>
              <a:noFill/>
            </a:ln>
            <a:solidFill>
              <a:schemeClr val="tx1"/>
            </a:solidFill>
            <a:latin typeface="Book Antiqua" panose="02040602050305030304" pitchFamily="18" charset="0"/>
          </a:endParaRPr>
        </a:p>
      </dsp:txBody>
      <dsp:txXfrm rot="5400000">
        <a:off x="1794" y="794063"/>
        <a:ext cx="1760022" cy="2382190"/>
      </dsp:txXfrm>
    </dsp:sp>
    <dsp:sp modelId="{F853192A-CEDD-40BF-8E75-2ABC157FC666}">
      <dsp:nvSpPr>
        <dsp:cNvPr id="0" name=""/>
        <dsp:cNvSpPr/>
      </dsp:nvSpPr>
      <dsp:spPr>
        <a:xfrm rot="16200000">
          <a:off x="788669" y="1105147"/>
          <a:ext cx="3970318" cy="1760022"/>
        </a:xfrm>
        <a:prstGeom prst="flowChartManualOperation">
          <a:avLst/>
        </a:prstGeom>
        <a:gradFill flip="none" rotWithShape="1">
          <a:gsLst>
            <a:gs pos="0">
              <a:srgbClr val="DDEDD3"/>
            </a:gs>
            <a:gs pos="33000">
              <a:srgbClr val="EAF4E4"/>
            </a:gs>
            <a:gs pos="100000">
              <a:schemeClr val="bg1"/>
            </a:gs>
          </a:gsLst>
          <a:path path="circle">
            <a:fillToRect l="100000" t="100000"/>
          </a:path>
          <a:tileRect r="-100000" b="-100000"/>
        </a:gradFill>
        <a:ln w="19050" cap="flat" cmpd="sng" algn="ctr">
          <a:solidFill>
            <a:schemeClr val="accent6">
              <a:lumMod val="75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8900" tIns="0" rIns="88900" bIns="0" numCol="1" spcCol="1270" anchor="ctr" anchorCtr="0">
          <a:noAutofit/>
        </a:bodyPr>
        <a:lstStyle/>
        <a:p>
          <a:pPr marL="0" lvl="0" indent="0" algn="l" defTabSz="622300" rtl="0">
            <a:lnSpc>
              <a:spcPct val="90000"/>
            </a:lnSpc>
            <a:spcBef>
              <a:spcPct val="0"/>
            </a:spcBef>
            <a:spcAft>
              <a:spcPct val="35000"/>
            </a:spcAft>
            <a:buNone/>
          </a:pPr>
          <a:r>
            <a:rPr lang="es-VE" sz="1400" b="1" kern="1200" dirty="0">
              <a:ln>
                <a:noFill/>
              </a:ln>
              <a:solidFill>
                <a:schemeClr val="tx1"/>
              </a:solidFill>
              <a:latin typeface="Book Antiqua" panose="02040602050305030304" pitchFamily="18" charset="0"/>
            </a:rPr>
            <a:t>En la pirólisis, la materia orgánica sufre una serie de reacciones simultáneas y sucesivas cuando el proceso alcanza temperaturas que pueden ir desde los 350ºC hasta los 800ºC. </a:t>
          </a:r>
          <a:endParaRPr lang="es-ES" sz="1400" b="1" kern="1200" dirty="0">
            <a:ln>
              <a:noFill/>
            </a:ln>
            <a:solidFill>
              <a:schemeClr val="tx1"/>
            </a:solidFill>
            <a:latin typeface="Book Antiqua" panose="02040602050305030304" pitchFamily="18" charset="0"/>
          </a:endParaRPr>
        </a:p>
      </dsp:txBody>
      <dsp:txXfrm rot="5400000">
        <a:off x="1893817" y="794063"/>
        <a:ext cx="1760022" cy="2382190"/>
      </dsp:txXfrm>
    </dsp:sp>
    <dsp:sp modelId="{DC7DB7F7-1F9B-4134-961E-3BE464A3A850}">
      <dsp:nvSpPr>
        <dsp:cNvPr id="0" name=""/>
        <dsp:cNvSpPr/>
      </dsp:nvSpPr>
      <dsp:spPr>
        <a:xfrm rot="16200000">
          <a:off x="2680694" y="1105147"/>
          <a:ext cx="3970318" cy="1760022"/>
        </a:xfrm>
        <a:prstGeom prst="flowChartManualOperation">
          <a:avLst/>
        </a:prstGeom>
        <a:gradFill flip="none" rotWithShape="1">
          <a:gsLst>
            <a:gs pos="0">
              <a:srgbClr val="DDEDD3"/>
            </a:gs>
            <a:gs pos="33000">
              <a:srgbClr val="EAF4E4"/>
            </a:gs>
            <a:gs pos="100000">
              <a:schemeClr val="bg1"/>
            </a:gs>
          </a:gsLst>
          <a:path path="circle">
            <a:fillToRect l="100000" t="100000"/>
          </a:path>
          <a:tileRect r="-100000" b="-100000"/>
        </a:gradFill>
        <a:ln w="19050" cap="flat" cmpd="sng" algn="ctr">
          <a:solidFill>
            <a:schemeClr val="accent6">
              <a:lumMod val="75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8900" tIns="0" rIns="88900" bIns="0" numCol="1" spcCol="1270" anchor="ctr" anchorCtr="0">
          <a:noAutofit/>
        </a:bodyPr>
        <a:lstStyle/>
        <a:p>
          <a:pPr marL="0" lvl="0" indent="0" algn="l" defTabSz="622300" rtl="0">
            <a:lnSpc>
              <a:spcPct val="90000"/>
            </a:lnSpc>
            <a:spcBef>
              <a:spcPct val="0"/>
            </a:spcBef>
            <a:spcAft>
              <a:spcPct val="35000"/>
            </a:spcAft>
            <a:buNone/>
          </a:pPr>
          <a:r>
            <a:rPr lang="es-VE" sz="1400" b="1" kern="1200" dirty="0">
              <a:ln>
                <a:noFill/>
              </a:ln>
              <a:solidFill>
                <a:schemeClr val="tx1"/>
              </a:solidFill>
              <a:latin typeface="Book Antiqua" panose="02040602050305030304" pitchFamily="18" charset="0"/>
            </a:rPr>
            <a:t>Este proceso estabiliza al carbono y lo transforma en un material más resistente a la descomposición química y biológica. </a:t>
          </a:r>
          <a:endParaRPr lang="es-ES" sz="1400" b="1" kern="1200" dirty="0">
            <a:ln>
              <a:noFill/>
            </a:ln>
            <a:solidFill>
              <a:schemeClr val="tx1"/>
            </a:solidFill>
            <a:latin typeface="Book Antiqua" panose="02040602050305030304" pitchFamily="18" charset="0"/>
          </a:endParaRPr>
        </a:p>
      </dsp:txBody>
      <dsp:txXfrm rot="5400000">
        <a:off x="3785842" y="794063"/>
        <a:ext cx="1760022" cy="2382190"/>
      </dsp:txXfrm>
    </dsp:sp>
    <dsp:sp modelId="{42BBAD0A-70F5-430D-91D2-80B47DFC4560}">
      <dsp:nvSpPr>
        <dsp:cNvPr id="0" name=""/>
        <dsp:cNvSpPr/>
      </dsp:nvSpPr>
      <dsp:spPr>
        <a:xfrm rot="16200000">
          <a:off x="4572718" y="1105147"/>
          <a:ext cx="3970318" cy="1760022"/>
        </a:xfrm>
        <a:prstGeom prst="flowChartManualOperation">
          <a:avLst/>
        </a:prstGeom>
        <a:gradFill flip="none" rotWithShape="1">
          <a:gsLst>
            <a:gs pos="0">
              <a:srgbClr val="DDEDD3"/>
            </a:gs>
            <a:gs pos="33000">
              <a:srgbClr val="EAF4E4"/>
            </a:gs>
            <a:gs pos="100000">
              <a:schemeClr val="bg1"/>
            </a:gs>
          </a:gsLst>
          <a:path path="circle">
            <a:fillToRect l="100000" t="100000"/>
          </a:path>
          <a:tileRect r="-100000" b="-100000"/>
        </a:gradFill>
        <a:ln w="19050" cap="flat" cmpd="sng" algn="ctr">
          <a:solidFill>
            <a:schemeClr val="accent6">
              <a:lumMod val="75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8900" tIns="0" rIns="88900" bIns="0" numCol="1" spcCol="1270" anchor="ctr" anchorCtr="0">
          <a:noAutofit/>
        </a:bodyPr>
        <a:lstStyle/>
        <a:p>
          <a:pPr marL="0" lvl="0" indent="0" algn="l" defTabSz="622300" rtl="0">
            <a:lnSpc>
              <a:spcPct val="90000"/>
            </a:lnSpc>
            <a:spcBef>
              <a:spcPct val="0"/>
            </a:spcBef>
            <a:spcAft>
              <a:spcPct val="35000"/>
            </a:spcAft>
            <a:buNone/>
          </a:pPr>
          <a:r>
            <a:rPr lang="es-VE" sz="1400" b="1" kern="1200" dirty="0">
              <a:ln>
                <a:noFill/>
              </a:ln>
              <a:solidFill>
                <a:schemeClr val="tx1"/>
              </a:solidFill>
              <a:latin typeface="Book Antiqua" panose="02040602050305030304" pitchFamily="18" charset="0"/>
            </a:rPr>
            <a:t>La eficiencia de la pirolisis depende de varios factores como la materia prima, la temperatura, la presión en el quemador, la tecnología para el pirolizado, entre otros [4].</a:t>
          </a:r>
          <a:endParaRPr lang="es-ES" sz="1400" b="1" kern="1200" dirty="0">
            <a:ln>
              <a:noFill/>
            </a:ln>
            <a:solidFill>
              <a:schemeClr val="tx1"/>
            </a:solidFill>
            <a:latin typeface="Book Antiqua" panose="02040602050305030304" pitchFamily="18" charset="0"/>
          </a:endParaRPr>
        </a:p>
      </dsp:txBody>
      <dsp:txXfrm rot="5400000">
        <a:off x="5677866" y="794063"/>
        <a:ext cx="1760022" cy="23821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C3A866-14D4-4807-984C-AB6F0CF60433}">
      <dsp:nvSpPr>
        <dsp:cNvPr id="0" name=""/>
        <dsp:cNvSpPr/>
      </dsp:nvSpPr>
      <dsp:spPr>
        <a:xfrm>
          <a:off x="344952" y="396985"/>
          <a:ext cx="6149044" cy="559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marL="0" lvl="0" indent="0" algn="ctr" defTabSz="711200" rtl="0">
            <a:lnSpc>
              <a:spcPct val="90000"/>
            </a:lnSpc>
            <a:spcBef>
              <a:spcPct val="0"/>
            </a:spcBef>
            <a:spcAft>
              <a:spcPct val="35000"/>
            </a:spcAft>
            <a:buNone/>
          </a:pPr>
          <a:r>
            <a:rPr lang="es-ES" sz="1600" b="1" kern="1200" cap="small" baseline="0" dirty="0">
              <a:latin typeface="Book Antiqua" panose="02040602050305030304" pitchFamily="18" charset="0"/>
            </a:rPr>
            <a:t>Prueba Piloto con el Filtro</a:t>
          </a:r>
        </a:p>
      </dsp:txBody>
      <dsp:txXfrm>
        <a:off x="344952" y="396985"/>
        <a:ext cx="6149044" cy="559004"/>
      </dsp:txXfrm>
    </dsp:sp>
    <dsp:sp modelId="{117F0431-AF48-4441-9FBC-276EDA70B2A1}">
      <dsp:nvSpPr>
        <dsp:cNvPr id="0" name=""/>
        <dsp:cNvSpPr/>
      </dsp:nvSpPr>
      <dsp:spPr>
        <a:xfrm>
          <a:off x="344952" y="1095286"/>
          <a:ext cx="819872" cy="136645"/>
        </a:xfrm>
        <a:prstGeom prst="parallelogram">
          <a:avLst>
            <a:gd name="adj" fmla="val 14084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1A4158-1CC6-4393-A73A-D3769E90107A}">
      <dsp:nvSpPr>
        <dsp:cNvPr id="0" name=""/>
        <dsp:cNvSpPr/>
      </dsp:nvSpPr>
      <dsp:spPr>
        <a:xfrm>
          <a:off x="1212651" y="1085761"/>
          <a:ext cx="819872" cy="136645"/>
        </a:xfrm>
        <a:prstGeom prst="parallelogram">
          <a:avLst>
            <a:gd name="adj" fmla="val 14084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B3A230-E28C-429A-952D-107AD74A5C15}">
      <dsp:nvSpPr>
        <dsp:cNvPr id="0" name=""/>
        <dsp:cNvSpPr/>
      </dsp:nvSpPr>
      <dsp:spPr>
        <a:xfrm>
          <a:off x="2080349" y="1085761"/>
          <a:ext cx="819872" cy="136645"/>
        </a:xfrm>
        <a:prstGeom prst="parallelogram">
          <a:avLst>
            <a:gd name="adj" fmla="val 14084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91FDD0-AE53-4427-AA22-5F4AC7B1234B}">
      <dsp:nvSpPr>
        <dsp:cNvPr id="0" name=""/>
        <dsp:cNvSpPr/>
      </dsp:nvSpPr>
      <dsp:spPr>
        <a:xfrm>
          <a:off x="2948048" y="1085761"/>
          <a:ext cx="819872" cy="136645"/>
        </a:xfrm>
        <a:prstGeom prst="parallelogram">
          <a:avLst>
            <a:gd name="adj" fmla="val 14084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66562BE-15BD-4F6D-A3CC-DB81C7FCFC3E}">
      <dsp:nvSpPr>
        <dsp:cNvPr id="0" name=""/>
        <dsp:cNvSpPr/>
      </dsp:nvSpPr>
      <dsp:spPr>
        <a:xfrm>
          <a:off x="3815746" y="1085761"/>
          <a:ext cx="819872" cy="136645"/>
        </a:xfrm>
        <a:prstGeom prst="parallelogram">
          <a:avLst>
            <a:gd name="adj" fmla="val 140840"/>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727B4E-19E1-481F-8036-527DB822C313}">
      <dsp:nvSpPr>
        <dsp:cNvPr id="0" name=""/>
        <dsp:cNvSpPr/>
      </dsp:nvSpPr>
      <dsp:spPr>
        <a:xfrm>
          <a:off x="4683445" y="1085761"/>
          <a:ext cx="819872" cy="136645"/>
        </a:xfrm>
        <a:prstGeom prst="parallelogram">
          <a:avLst>
            <a:gd name="adj" fmla="val 14084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0113F1A-9140-44A3-B4A7-147F74BB0448}">
      <dsp:nvSpPr>
        <dsp:cNvPr id="0" name=""/>
        <dsp:cNvSpPr/>
      </dsp:nvSpPr>
      <dsp:spPr>
        <a:xfrm>
          <a:off x="5551143" y="1085761"/>
          <a:ext cx="819872" cy="136645"/>
        </a:xfrm>
        <a:prstGeom prst="parallelogram">
          <a:avLst>
            <a:gd name="adj" fmla="val 14084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52192D-A5C4-4CA8-B048-49947990CAAA}">
      <dsp:nvSpPr>
        <dsp:cNvPr id="0" name=""/>
        <dsp:cNvSpPr/>
      </dsp:nvSpPr>
      <dsp:spPr>
        <a:xfrm>
          <a:off x="373545" y="1736602"/>
          <a:ext cx="6149044" cy="559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marL="0" lvl="0" indent="0" algn="l" defTabSz="711200" rtl="0">
            <a:lnSpc>
              <a:spcPct val="90000"/>
            </a:lnSpc>
            <a:spcBef>
              <a:spcPct val="0"/>
            </a:spcBef>
            <a:spcAft>
              <a:spcPct val="35000"/>
            </a:spcAft>
            <a:buNone/>
          </a:pPr>
          <a:r>
            <a:rPr lang="es-ES" sz="1600" b="1" kern="1200" dirty="0">
              <a:latin typeface="Book Antiqua" panose="02040602050305030304" pitchFamily="18" charset="0"/>
            </a:rPr>
            <a:t>Después de agregar 4 litros de agua turbia y con azul de metileno en concentración de 3 mg/L por el filtro para la purificación del agua, descrito previamente, se observó que el agua filtrada no presentaba turbiedad ni color azul.</a:t>
          </a:r>
        </a:p>
      </dsp:txBody>
      <dsp:txXfrm>
        <a:off x="373545" y="1736602"/>
        <a:ext cx="6149044" cy="559004"/>
      </dsp:txXfrm>
    </dsp:sp>
    <dsp:sp modelId="{40119DEF-ADAC-4E10-A67F-6BDC4B1C4E63}">
      <dsp:nvSpPr>
        <dsp:cNvPr id="0" name=""/>
        <dsp:cNvSpPr/>
      </dsp:nvSpPr>
      <dsp:spPr>
        <a:xfrm>
          <a:off x="344952" y="2342461"/>
          <a:ext cx="819872" cy="136645"/>
        </a:xfrm>
        <a:prstGeom prst="parallelogram">
          <a:avLst>
            <a:gd name="adj" fmla="val 14084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8CBB43-4A50-482F-B12B-6899D58073E4}">
      <dsp:nvSpPr>
        <dsp:cNvPr id="0" name=""/>
        <dsp:cNvSpPr/>
      </dsp:nvSpPr>
      <dsp:spPr>
        <a:xfrm>
          <a:off x="1212651" y="2342461"/>
          <a:ext cx="819872" cy="136645"/>
        </a:xfrm>
        <a:prstGeom prst="parallelogram">
          <a:avLst>
            <a:gd name="adj" fmla="val 14084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B2E112-7291-4F60-82A6-FC47B05B5A29}">
      <dsp:nvSpPr>
        <dsp:cNvPr id="0" name=""/>
        <dsp:cNvSpPr/>
      </dsp:nvSpPr>
      <dsp:spPr>
        <a:xfrm>
          <a:off x="2080349" y="2342461"/>
          <a:ext cx="819872" cy="136645"/>
        </a:xfrm>
        <a:prstGeom prst="parallelogram">
          <a:avLst>
            <a:gd name="adj" fmla="val 140840"/>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9A0FB0-F55C-42E4-A7E5-D40D7C4393ED}">
      <dsp:nvSpPr>
        <dsp:cNvPr id="0" name=""/>
        <dsp:cNvSpPr/>
      </dsp:nvSpPr>
      <dsp:spPr>
        <a:xfrm>
          <a:off x="2948048" y="2342461"/>
          <a:ext cx="819872" cy="136645"/>
        </a:xfrm>
        <a:prstGeom prst="parallelogram">
          <a:avLst>
            <a:gd name="adj" fmla="val 14084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F85037-8E1B-434A-8589-D4B9AA4BA916}">
      <dsp:nvSpPr>
        <dsp:cNvPr id="0" name=""/>
        <dsp:cNvSpPr/>
      </dsp:nvSpPr>
      <dsp:spPr>
        <a:xfrm>
          <a:off x="3815746" y="2342461"/>
          <a:ext cx="819872" cy="136645"/>
        </a:xfrm>
        <a:prstGeom prst="parallelogram">
          <a:avLst>
            <a:gd name="adj" fmla="val 14084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6BC0B6-6408-4C3A-9BA4-B534EBE8B5DF}">
      <dsp:nvSpPr>
        <dsp:cNvPr id="0" name=""/>
        <dsp:cNvSpPr/>
      </dsp:nvSpPr>
      <dsp:spPr>
        <a:xfrm>
          <a:off x="4683445" y="2342461"/>
          <a:ext cx="819872" cy="136645"/>
        </a:xfrm>
        <a:prstGeom prst="parallelogram">
          <a:avLst>
            <a:gd name="adj" fmla="val 14084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E2B536A-D6EF-4070-A97B-8DA5EBCF597E}">
      <dsp:nvSpPr>
        <dsp:cNvPr id="0" name=""/>
        <dsp:cNvSpPr/>
      </dsp:nvSpPr>
      <dsp:spPr>
        <a:xfrm>
          <a:off x="5551143" y="2342461"/>
          <a:ext cx="819872" cy="136645"/>
        </a:xfrm>
        <a:prstGeom prst="parallelogram">
          <a:avLst>
            <a:gd name="adj" fmla="val 14084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556FDF-AD86-4C10-9F9E-A256AF4281A0}">
      <dsp:nvSpPr>
        <dsp:cNvPr id="0" name=""/>
        <dsp:cNvSpPr/>
      </dsp:nvSpPr>
      <dsp:spPr>
        <a:xfrm>
          <a:off x="297297" y="2443186"/>
          <a:ext cx="6149044" cy="9007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marL="0" lvl="0" indent="0" algn="l" defTabSz="711200" rtl="0">
            <a:lnSpc>
              <a:spcPct val="90000"/>
            </a:lnSpc>
            <a:spcBef>
              <a:spcPct val="0"/>
            </a:spcBef>
            <a:spcAft>
              <a:spcPct val="35000"/>
            </a:spcAft>
            <a:buNone/>
          </a:pPr>
          <a:r>
            <a:rPr lang="es-ES" sz="1600" b="1" kern="1200" dirty="0">
              <a:latin typeface="Book Antiqua" panose="02040602050305030304" pitchFamily="18" charset="0"/>
            </a:rPr>
            <a:t>Este resultado es favorable a la propuesta que el biocarbón obtenido a partir de la pirólisis tiene capacidad de adsorción y retiene impurezas presentes en el agua. </a:t>
          </a:r>
        </a:p>
      </dsp:txBody>
      <dsp:txXfrm>
        <a:off x="297297" y="2443186"/>
        <a:ext cx="6149044" cy="900756"/>
      </dsp:txXfrm>
    </dsp:sp>
    <dsp:sp modelId="{09F0B9C6-A149-4D29-9452-5A7CF152B2EE}">
      <dsp:nvSpPr>
        <dsp:cNvPr id="0" name=""/>
        <dsp:cNvSpPr/>
      </dsp:nvSpPr>
      <dsp:spPr>
        <a:xfrm>
          <a:off x="344952" y="3426535"/>
          <a:ext cx="819872" cy="136645"/>
        </a:xfrm>
        <a:prstGeom prst="parallelogram">
          <a:avLst>
            <a:gd name="adj" fmla="val 140840"/>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2A703D-3C24-40DB-B0C5-90CB7F67CADF}">
      <dsp:nvSpPr>
        <dsp:cNvPr id="0" name=""/>
        <dsp:cNvSpPr/>
      </dsp:nvSpPr>
      <dsp:spPr>
        <a:xfrm>
          <a:off x="1212651" y="3426535"/>
          <a:ext cx="819872" cy="136645"/>
        </a:xfrm>
        <a:prstGeom prst="parallelogram">
          <a:avLst>
            <a:gd name="adj" fmla="val 14084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BF151E-E43E-4EEC-8E6D-84B632E5D877}">
      <dsp:nvSpPr>
        <dsp:cNvPr id="0" name=""/>
        <dsp:cNvSpPr/>
      </dsp:nvSpPr>
      <dsp:spPr>
        <a:xfrm>
          <a:off x="2080349" y="3426535"/>
          <a:ext cx="819872" cy="136645"/>
        </a:xfrm>
        <a:prstGeom prst="parallelogram">
          <a:avLst>
            <a:gd name="adj" fmla="val 14084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1F1147-57B2-49EE-B1E0-13A89DF0F338}">
      <dsp:nvSpPr>
        <dsp:cNvPr id="0" name=""/>
        <dsp:cNvSpPr/>
      </dsp:nvSpPr>
      <dsp:spPr>
        <a:xfrm>
          <a:off x="2948048" y="3426535"/>
          <a:ext cx="819872" cy="136645"/>
        </a:xfrm>
        <a:prstGeom prst="parallelogram">
          <a:avLst>
            <a:gd name="adj" fmla="val 14084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3805C8-02E4-4546-A795-313AA33C7540}">
      <dsp:nvSpPr>
        <dsp:cNvPr id="0" name=""/>
        <dsp:cNvSpPr/>
      </dsp:nvSpPr>
      <dsp:spPr>
        <a:xfrm>
          <a:off x="3815746" y="3426535"/>
          <a:ext cx="819872" cy="136645"/>
        </a:xfrm>
        <a:prstGeom prst="parallelogram">
          <a:avLst>
            <a:gd name="adj" fmla="val 14084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56CC930-103D-4F76-A0D5-758D79A414BE}">
      <dsp:nvSpPr>
        <dsp:cNvPr id="0" name=""/>
        <dsp:cNvSpPr/>
      </dsp:nvSpPr>
      <dsp:spPr>
        <a:xfrm>
          <a:off x="4683445" y="3426535"/>
          <a:ext cx="819872" cy="136645"/>
        </a:xfrm>
        <a:prstGeom prst="parallelogram">
          <a:avLst>
            <a:gd name="adj" fmla="val 140840"/>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3DDC50-FBA8-4F4F-9D62-69777B04DC6C}">
      <dsp:nvSpPr>
        <dsp:cNvPr id="0" name=""/>
        <dsp:cNvSpPr/>
      </dsp:nvSpPr>
      <dsp:spPr>
        <a:xfrm>
          <a:off x="5551143" y="3426535"/>
          <a:ext cx="819872" cy="136645"/>
        </a:xfrm>
        <a:prstGeom prst="parallelogram">
          <a:avLst>
            <a:gd name="adj" fmla="val 14084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6C55BD-DE62-4EB2-BEBE-0EC10E7D941D}">
      <dsp:nvSpPr>
        <dsp:cNvPr id="0" name=""/>
        <dsp:cNvSpPr/>
      </dsp:nvSpPr>
      <dsp:spPr>
        <a:xfrm>
          <a:off x="0" y="95228"/>
          <a:ext cx="9676263"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VE" sz="2400" b="1" kern="1200"/>
            <a:t>CONCLUSIONES</a:t>
          </a:r>
          <a:endParaRPr lang="es-ES" sz="2400" kern="1200"/>
        </a:p>
      </dsp:txBody>
      <dsp:txXfrm>
        <a:off x="28100" y="123328"/>
        <a:ext cx="9620063" cy="519439"/>
      </dsp:txXfrm>
    </dsp:sp>
    <dsp:sp modelId="{84A89984-FA9E-4355-9464-8216557BE540}">
      <dsp:nvSpPr>
        <dsp:cNvPr id="0" name=""/>
        <dsp:cNvSpPr/>
      </dsp:nvSpPr>
      <dsp:spPr>
        <a:xfrm>
          <a:off x="0" y="670868"/>
          <a:ext cx="9676263" cy="3129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7221"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es-VE" sz="1900" b="1" kern="1200"/>
            <a:t>A partir de los resultados obtenidos se puede concluir que  los biocarbones obtenidos en el CIDI por medio de la pirólisis lenta a altas temperaturas, tanto de tallos de bambú como de madera, tienen un alto grado de capacidad adsorbente que se evidencia en el porcentaje de azul de metileno retenido, cercano al 87% por lo que se consideran aptos para ser utilizados en filtros para purificar agua como sustitutos de carbón activado.</a:t>
          </a:r>
          <a:endParaRPr lang="es-ES" sz="1900" kern="1200"/>
        </a:p>
        <a:p>
          <a:pPr marL="171450" lvl="1" indent="-171450" algn="l" defTabSz="844550" rtl="0">
            <a:lnSpc>
              <a:spcPct val="90000"/>
            </a:lnSpc>
            <a:spcBef>
              <a:spcPct val="0"/>
            </a:spcBef>
            <a:spcAft>
              <a:spcPct val="20000"/>
            </a:spcAft>
            <a:buChar char="•"/>
          </a:pPr>
          <a:r>
            <a:rPr lang="es-VE" sz="1900" b="1" kern="1200" dirty="0">
              <a:solidFill>
                <a:schemeClr val="accent1">
                  <a:lumMod val="75000"/>
                </a:schemeClr>
              </a:solidFill>
            </a:rPr>
            <a:t>Si bien estas evidencias no son suficientes para referirnos, de manera técnica,  a un biocarbón activado, si nos permiten avalar su uso como agente adsorbente para la purificación de agua como actividad previa a procesos de potabilización</a:t>
          </a:r>
          <a:r>
            <a:rPr lang="es-VE" sz="1900" b="1" kern="1200" dirty="0"/>
            <a:t>.</a:t>
          </a:r>
          <a:endParaRPr lang="es-ES" sz="1900" kern="1200" dirty="0"/>
        </a:p>
        <a:p>
          <a:pPr marL="171450" lvl="1" indent="-171450" algn="l" defTabSz="844550" rtl="0">
            <a:lnSpc>
              <a:spcPct val="90000"/>
            </a:lnSpc>
            <a:spcBef>
              <a:spcPct val="0"/>
            </a:spcBef>
            <a:spcAft>
              <a:spcPct val="20000"/>
            </a:spcAft>
            <a:buChar char="•"/>
          </a:pPr>
          <a:r>
            <a:rPr lang="es-VE" sz="1900" b="1" kern="1200" dirty="0"/>
            <a:t>Se sugiere realizar estudios sobre pruebas alternas como isotermas y pruebas de área superficial, así como estudios de activación química con  sustancias ácidas y básicas de bajo costo que estén fácilmente disponibles para las comunidades de interés</a:t>
          </a:r>
          <a:r>
            <a:rPr lang="es-VE" sz="1900" kern="1200" dirty="0"/>
            <a:t>. </a:t>
          </a:r>
          <a:endParaRPr lang="es-ES" sz="1900" kern="1200" dirty="0"/>
        </a:p>
      </dsp:txBody>
      <dsp:txXfrm>
        <a:off x="0" y="670868"/>
        <a:ext cx="9676263" cy="3129840"/>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555EA7A9-C768-4E0E-8CE8-E1328CAEEA6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F6FBE8AD-3F3D-4705-8169-4DF044494C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AC6A643-3419-45F4-B553-75BCCA386E45}" type="datetimeFigureOut">
              <a:rPr lang="es-ES" smtClean="0"/>
              <a:t>20/09/2021</a:t>
            </a:fld>
            <a:endParaRPr lang="es-ES"/>
          </a:p>
        </p:txBody>
      </p:sp>
      <p:sp>
        <p:nvSpPr>
          <p:cNvPr id="4" name="Marcador de pie de página 3">
            <a:extLst>
              <a:ext uri="{FF2B5EF4-FFF2-40B4-BE49-F238E27FC236}">
                <a16:creationId xmlns:a16="http://schemas.microsoft.com/office/drawing/2014/main" id="{23A224DB-2A9D-40BA-9996-717755ADA72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248FE481-78C4-44D2-9254-18B57979501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DC0C85-0008-4797-BD37-7A1BC00D62DE}" type="slidenum">
              <a:rPr lang="es-ES" smtClean="0"/>
              <a:t>‹Nº›</a:t>
            </a:fld>
            <a:endParaRPr lang="es-ES"/>
          </a:p>
        </p:txBody>
      </p:sp>
    </p:spTree>
    <p:extLst>
      <p:ext uri="{BB962C8B-B14F-4D97-AF65-F5344CB8AC3E}">
        <p14:creationId xmlns:p14="http://schemas.microsoft.com/office/powerpoint/2010/main" val="3761936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EC562-E98B-4629-A585-2BFC8D8FC9FA}" type="datetimeFigureOut">
              <a:rPr lang="es-ES" smtClean="0"/>
              <a:t>20/09/2021</a:t>
            </a:fld>
            <a:endParaRPr lang="es-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noProof="0" dirty="0"/>
              <a:t>Editar estilos de texto del patrón</a:t>
            </a:r>
            <a:endParaRPr lang="es-ES" dirty="0"/>
          </a:p>
          <a:p>
            <a:pPr lvl="1"/>
            <a:r>
              <a:rPr lang="es-ES" dirty="0"/>
              <a:t>Segundo nivel</a:t>
            </a:r>
          </a:p>
          <a:p>
            <a:pPr lvl="2"/>
            <a:r>
              <a:rPr lang="es-ES" dirty="0"/>
              <a:t>Tercer nivel</a:t>
            </a:r>
          </a:p>
          <a:p>
            <a:pPr lvl="3"/>
            <a:r>
              <a:rPr lang="es-ES" dirty="0"/>
              <a:t>Cuarto nivel</a:t>
            </a:r>
          </a:p>
          <a:p>
            <a:pPr lvl="4"/>
            <a:r>
              <a:rPr lang="es-ES" dirty="0"/>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5FE43F-4142-4D4B-A0AD-9D5D00DD710F}" type="slidenum">
              <a:rPr lang="es-ES" smtClean="0"/>
              <a:t>‹Nº›</a:t>
            </a:fld>
            <a:endParaRPr lang="es-ES" dirty="0"/>
          </a:p>
        </p:txBody>
      </p:sp>
    </p:spTree>
    <p:extLst>
      <p:ext uri="{BB962C8B-B14F-4D97-AF65-F5344CB8AC3E}">
        <p14:creationId xmlns:p14="http://schemas.microsoft.com/office/powerpoint/2010/main" val="107997803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1</a:t>
            </a:fld>
            <a:endParaRPr lang="es-ES"/>
          </a:p>
        </p:txBody>
      </p:sp>
    </p:spTree>
    <p:extLst>
      <p:ext uri="{BB962C8B-B14F-4D97-AF65-F5344CB8AC3E}">
        <p14:creationId xmlns:p14="http://schemas.microsoft.com/office/powerpoint/2010/main" val="388553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10</a:t>
            </a:fld>
            <a:endParaRPr lang="es-ES"/>
          </a:p>
        </p:txBody>
      </p:sp>
    </p:spTree>
    <p:extLst>
      <p:ext uri="{BB962C8B-B14F-4D97-AF65-F5344CB8AC3E}">
        <p14:creationId xmlns:p14="http://schemas.microsoft.com/office/powerpoint/2010/main" val="2326766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11</a:t>
            </a:fld>
            <a:endParaRPr lang="es-ES"/>
          </a:p>
        </p:txBody>
      </p:sp>
    </p:spTree>
    <p:extLst>
      <p:ext uri="{BB962C8B-B14F-4D97-AF65-F5344CB8AC3E}">
        <p14:creationId xmlns:p14="http://schemas.microsoft.com/office/powerpoint/2010/main" val="3813775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12</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13</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14</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15</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16</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17</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18</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19</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2</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20</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21</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22</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3</a:t>
            </a:fld>
            <a:endParaRPr lang="es-ES"/>
          </a:p>
        </p:txBody>
      </p:sp>
    </p:spTree>
    <p:extLst>
      <p:ext uri="{BB962C8B-B14F-4D97-AF65-F5344CB8AC3E}">
        <p14:creationId xmlns:p14="http://schemas.microsoft.com/office/powerpoint/2010/main" val="1617546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a:t>Componentes del quemador. Observar la diferencia de volumen entre el cenicero y el tambor, así como las perforaciones para ventilación en la parte inferior del tambor.</a:t>
            </a:r>
          </a:p>
          <a:p>
            <a:r>
              <a:rPr lang="es-ES" dirty="0"/>
              <a:t>El cenicero y el tambor disponían de conexiones para medir las temperaturas mediante una </a:t>
            </a:r>
            <a:r>
              <a:rPr lang="es-ES" dirty="0" err="1"/>
              <a:t>termocupla</a:t>
            </a:r>
            <a:r>
              <a:rPr lang="es-ES" dirty="0"/>
              <a:t> marca IKD, modelo RO-305, termopares tipo K y con terminales de aleación Ni-Cr y Ni-Al.</a:t>
            </a:r>
          </a:p>
          <a:p>
            <a:pPr marL="0" marR="0" indent="0" algn="l" defTabSz="914400" rtl="0" eaLnBrk="1" fontAlgn="auto" latinLnBrk="0" hangingPunct="1">
              <a:lnSpc>
                <a:spcPct val="100000"/>
              </a:lnSpc>
              <a:spcBef>
                <a:spcPts val="0"/>
              </a:spcBef>
              <a:spcAft>
                <a:spcPts val="0"/>
              </a:spcAft>
              <a:buClrTx/>
              <a:buSzTx/>
              <a:buFontTx/>
              <a:buNone/>
              <a:tabLst/>
              <a:defRPr/>
            </a:pPr>
            <a:r>
              <a:rPr lang="es-VE" dirty="0"/>
              <a:t>La duración de cada pirólisis fue de aproximadamente 60 minutos, una vez que había culminado, se dejaba el sistema a la intemperie durante toda la noche para que alcanzara la temperatura ambiente.</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a:t>Durante el proceso se ajustó tanto la colocación del combustible dentro del quemador, así  como la separación de la zona baja del quemador del piso, a fin de mantener un flujo de aire que garantice el mejor quemado con la alta temperatura (&gt;500°C).</a:t>
            </a:r>
          </a:p>
        </p:txBody>
      </p:sp>
      <p:sp>
        <p:nvSpPr>
          <p:cNvPr id="4" name="3 Marcador de número de diapositiva"/>
          <p:cNvSpPr>
            <a:spLocks noGrp="1"/>
          </p:cNvSpPr>
          <p:nvPr>
            <p:ph type="sldNum" sz="quarter" idx="10"/>
          </p:nvPr>
        </p:nvSpPr>
        <p:spPr/>
        <p:txBody>
          <a:bodyPr/>
          <a:lstStyle/>
          <a:p>
            <a:fld id="{E13F2B40-6793-4710-B385-14E10B9C6FBA}" type="slidenum">
              <a:rPr lang="es-ES" smtClean="0"/>
              <a:t>4</a:t>
            </a:fld>
            <a:endParaRPr lang="es-ES"/>
          </a:p>
        </p:txBody>
      </p:sp>
    </p:spTree>
    <p:extLst>
      <p:ext uri="{BB962C8B-B14F-4D97-AF65-F5344CB8AC3E}">
        <p14:creationId xmlns:p14="http://schemas.microsoft.com/office/powerpoint/2010/main" val="2360660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5</a:t>
            </a:fld>
            <a:endParaRPr lang="es-ES"/>
          </a:p>
        </p:txBody>
      </p:sp>
    </p:spTree>
    <p:extLst>
      <p:ext uri="{BB962C8B-B14F-4D97-AF65-F5344CB8AC3E}">
        <p14:creationId xmlns:p14="http://schemas.microsoft.com/office/powerpoint/2010/main" val="1617546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6</a:t>
            </a:fld>
            <a:endParaRPr lang="es-ES"/>
          </a:p>
        </p:txBody>
      </p:sp>
    </p:spTree>
    <p:extLst>
      <p:ext uri="{BB962C8B-B14F-4D97-AF65-F5344CB8AC3E}">
        <p14:creationId xmlns:p14="http://schemas.microsoft.com/office/powerpoint/2010/main" val="1617546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7</a:t>
            </a:fld>
            <a:endParaRPr lang="es-ES"/>
          </a:p>
        </p:txBody>
      </p:sp>
    </p:spTree>
    <p:extLst>
      <p:ext uri="{BB962C8B-B14F-4D97-AF65-F5344CB8AC3E}">
        <p14:creationId xmlns:p14="http://schemas.microsoft.com/office/powerpoint/2010/main" val="2326766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8</a:t>
            </a:fld>
            <a:endParaRPr lang="es-ES"/>
          </a:p>
        </p:txBody>
      </p:sp>
    </p:spTree>
    <p:extLst>
      <p:ext uri="{BB962C8B-B14F-4D97-AF65-F5344CB8AC3E}">
        <p14:creationId xmlns:p14="http://schemas.microsoft.com/office/powerpoint/2010/main" val="1610277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075FE43F-4142-4D4B-A0AD-9D5D00DD710F}" type="slidenum">
              <a:rPr lang="es-ES" smtClean="0"/>
              <a:t>9</a:t>
            </a:fld>
            <a:endParaRPr lang="es-ES"/>
          </a:p>
        </p:txBody>
      </p:sp>
    </p:spTree>
    <p:extLst>
      <p:ext uri="{BB962C8B-B14F-4D97-AF65-F5344CB8AC3E}">
        <p14:creationId xmlns:p14="http://schemas.microsoft.com/office/powerpoint/2010/main" val="3191931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80C5E7-B1A1-4648-89D2-17B0F1E7F5B3}"/>
              </a:ext>
            </a:extLst>
          </p:cNvPr>
          <p:cNvSpPr>
            <a:spLocks noGrp="1"/>
          </p:cNvSpPr>
          <p:nvPr>
            <p:ph type="ctrTitle"/>
          </p:nvPr>
        </p:nvSpPr>
        <p:spPr>
          <a:xfrm>
            <a:off x="1524000" y="1122363"/>
            <a:ext cx="9144000" cy="2387600"/>
          </a:xfrm>
        </p:spPr>
        <p:txBody>
          <a:bodyPr rtlCol="0" anchor="b"/>
          <a:lstStyle>
            <a:lvl1pPr algn="ctr">
              <a:defRPr sz="6000"/>
            </a:lvl1pPr>
          </a:lstStyle>
          <a:p>
            <a:pPr rtl="0"/>
            <a:r>
              <a:rPr lang="es-ES" noProof="0"/>
              <a:t>Haga clic para modificar el estilo de título del patrón</a:t>
            </a:r>
          </a:p>
        </p:txBody>
      </p:sp>
      <p:sp>
        <p:nvSpPr>
          <p:cNvPr id="3" name="Subtítulo 2">
            <a:extLst>
              <a:ext uri="{FF2B5EF4-FFF2-40B4-BE49-F238E27FC236}">
                <a16:creationId xmlns:a16="http://schemas.microsoft.com/office/drawing/2014/main" id="{5D140298-3E00-4E73-B947-697E69282864}"/>
              </a:ext>
            </a:extLst>
          </p:cNvPr>
          <p:cNvSpPr>
            <a:spLocks noGrp="1"/>
          </p:cNvSpPr>
          <p:nvPr>
            <p:ph type="subTitle" idx="1"/>
          </p:nvPr>
        </p:nvSpPr>
        <p:spPr>
          <a:xfrm>
            <a:off x="1524000" y="3602038"/>
            <a:ext cx="9144000" cy="1655762"/>
          </a:xfrm>
        </p:spPr>
        <p:txBody>
          <a:bodyPr rtlCol="0"/>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modificar el estilo de subtítulo del patrón</a:t>
            </a:r>
          </a:p>
        </p:txBody>
      </p:sp>
      <p:sp>
        <p:nvSpPr>
          <p:cNvPr id="4" name="Marcador de fecha 3">
            <a:extLst>
              <a:ext uri="{FF2B5EF4-FFF2-40B4-BE49-F238E27FC236}">
                <a16:creationId xmlns:a16="http://schemas.microsoft.com/office/drawing/2014/main" id="{A6BB99EB-0E86-4FEA-A9C4-501D4E755A2B}"/>
              </a:ext>
            </a:extLst>
          </p:cNvPr>
          <p:cNvSpPr>
            <a:spLocks noGrp="1"/>
          </p:cNvSpPr>
          <p:nvPr>
            <p:ph type="dt" sz="half" idx="10"/>
          </p:nvPr>
        </p:nvSpPr>
        <p:spPr/>
        <p:txBody>
          <a:bodyPr rtlCol="0"/>
          <a:lstStyle/>
          <a:p>
            <a:pPr rtl="0"/>
            <a:fld id="{4EC8BC34-FAE1-4B74-A869-63E1C91B7FA3}"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6731F536-58DF-4935-AE3B-7A08C03124E4}"/>
              </a:ext>
            </a:extLst>
          </p:cNvPr>
          <p:cNvSpPr>
            <a:spLocks noGrp="1"/>
          </p:cNvSpPr>
          <p:nvPr>
            <p:ph type="ftr" sz="quarter" idx="11"/>
          </p:nvPr>
        </p:nvSpPr>
        <p:spPr/>
        <p:txBody>
          <a:bodyPr rtlCol="0"/>
          <a:lstStyle/>
          <a:p>
            <a:pPr rtl="0"/>
            <a:endParaRPr lang="es-ES" noProof="0"/>
          </a:p>
        </p:txBody>
      </p:sp>
      <p:sp>
        <p:nvSpPr>
          <p:cNvPr id="6" name="Marcador de posición de número de diapositiva 5">
            <a:extLst>
              <a:ext uri="{FF2B5EF4-FFF2-40B4-BE49-F238E27FC236}">
                <a16:creationId xmlns:a16="http://schemas.microsoft.com/office/drawing/2014/main" id="{FE995127-BE30-42B7-9BE5-B83CC6A2E685}"/>
              </a:ext>
            </a:extLst>
          </p:cNvPr>
          <p:cNvSpPr>
            <a:spLocks noGrp="1"/>
          </p:cNvSpPr>
          <p:nvPr>
            <p:ph type="sldNum" sz="quarter" idx="12"/>
          </p:nvPr>
        </p:nvSpPr>
        <p:spPr/>
        <p:txBody>
          <a:bodyPr rtlCol="0"/>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3009751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3E45D4-0CAB-43AD-8327-A4B3BCA50B63}"/>
              </a:ext>
            </a:extLst>
          </p:cNvPr>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texto vertical 2">
            <a:extLst>
              <a:ext uri="{FF2B5EF4-FFF2-40B4-BE49-F238E27FC236}">
                <a16:creationId xmlns:a16="http://schemas.microsoft.com/office/drawing/2014/main" id="{1D9CA3B9-594A-4133-B4F9-D27AA5726D0B}"/>
              </a:ext>
            </a:extLst>
          </p:cNvPr>
          <p:cNvSpPr>
            <a:spLocks noGrp="1"/>
          </p:cNvSpPr>
          <p:nvPr>
            <p:ph type="body" orient="vert" idx="1" hasCustomPrompt="1"/>
          </p:nvPr>
        </p:nvSpPr>
        <p:spPr/>
        <p:txBody>
          <a:bodyPr vert="eaVert"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a:extLst>
              <a:ext uri="{FF2B5EF4-FFF2-40B4-BE49-F238E27FC236}">
                <a16:creationId xmlns:a16="http://schemas.microsoft.com/office/drawing/2014/main" id="{A1FF6F31-09CB-47A3-AEDB-7CA7BE1E327B}"/>
              </a:ext>
            </a:extLst>
          </p:cNvPr>
          <p:cNvSpPr>
            <a:spLocks noGrp="1"/>
          </p:cNvSpPr>
          <p:nvPr>
            <p:ph type="dt" sz="half" idx="10"/>
          </p:nvPr>
        </p:nvSpPr>
        <p:spPr/>
        <p:txBody>
          <a:bodyPr rtlCol="0"/>
          <a:lstStyle/>
          <a:p>
            <a:pPr rtl="0"/>
            <a:fld id="{4A11FFD9-C657-4FF3-B2E0-E8D0B3687E72}"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51EFC938-9C31-4327-9275-3EB93C5B55CE}"/>
              </a:ext>
            </a:extLst>
          </p:cNvPr>
          <p:cNvSpPr>
            <a:spLocks noGrp="1"/>
          </p:cNvSpPr>
          <p:nvPr>
            <p:ph type="ftr" sz="quarter" idx="11"/>
          </p:nvPr>
        </p:nvSpPr>
        <p:spPr/>
        <p:txBody>
          <a:bodyPr rtlCol="0"/>
          <a:lstStyle/>
          <a:p>
            <a:pPr rtl="0"/>
            <a:endParaRPr lang="es-ES" noProof="0"/>
          </a:p>
        </p:txBody>
      </p:sp>
      <p:sp>
        <p:nvSpPr>
          <p:cNvPr id="6" name="Marcador de posición de número de diapositiva 5">
            <a:extLst>
              <a:ext uri="{FF2B5EF4-FFF2-40B4-BE49-F238E27FC236}">
                <a16:creationId xmlns:a16="http://schemas.microsoft.com/office/drawing/2014/main" id="{FE30415C-79F5-4EAA-8D86-27D6FD1A708D}"/>
              </a:ext>
            </a:extLst>
          </p:cNvPr>
          <p:cNvSpPr>
            <a:spLocks noGrp="1"/>
          </p:cNvSpPr>
          <p:nvPr>
            <p:ph type="sldNum" sz="quarter" idx="12"/>
          </p:nvPr>
        </p:nvSpPr>
        <p:spPr/>
        <p:txBody>
          <a:bodyPr rtlCol="0"/>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2235153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3F9AA0A-4FF4-45DA-8DEC-4437E2DD9111}"/>
              </a:ext>
            </a:extLst>
          </p:cNvPr>
          <p:cNvSpPr>
            <a:spLocks noGrp="1"/>
          </p:cNvSpPr>
          <p:nvPr>
            <p:ph type="title" orient="vert"/>
          </p:nvPr>
        </p:nvSpPr>
        <p:spPr>
          <a:xfrm>
            <a:off x="8724900" y="365125"/>
            <a:ext cx="2628900" cy="5811838"/>
          </a:xfrm>
        </p:spPr>
        <p:txBody>
          <a:bodyPr vert="eaVert" rtlCol="0"/>
          <a:lstStyle/>
          <a:p>
            <a:pPr rtl="0"/>
            <a:r>
              <a:rPr lang="es-ES" noProof="0"/>
              <a:t>Haga clic para modificar el estilo de título del patrón</a:t>
            </a:r>
          </a:p>
        </p:txBody>
      </p:sp>
      <p:sp>
        <p:nvSpPr>
          <p:cNvPr id="3" name="Marcador de posición de texto vertical 2">
            <a:extLst>
              <a:ext uri="{FF2B5EF4-FFF2-40B4-BE49-F238E27FC236}">
                <a16:creationId xmlns:a16="http://schemas.microsoft.com/office/drawing/2014/main" id="{303D255C-51DF-421E-A067-5E9E80CD9A86}"/>
              </a:ext>
            </a:extLst>
          </p:cNvPr>
          <p:cNvSpPr>
            <a:spLocks noGrp="1"/>
          </p:cNvSpPr>
          <p:nvPr>
            <p:ph type="body" orient="vert" idx="1" hasCustomPrompt="1"/>
          </p:nvPr>
        </p:nvSpPr>
        <p:spPr>
          <a:xfrm>
            <a:off x="838200" y="365125"/>
            <a:ext cx="7734300" cy="5811838"/>
          </a:xfrm>
        </p:spPr>
        <p:txBody>
          <a:bodyPr vert="eaVert"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a:extLst>
              <a:ext uri="{FF2B5EF4-FFF2-40B4-BE49-F238E27FC236}">
                <a16:creationId xmlns:a16="http://schemas.microsoft.com/office/drawing/2014/main" id="{9B627DEB-7DEA-43CC-A21F-F81EEC6CE7D9}"/>
              </a:ext>
            </a:extLst>
          </p:cNvPr>
          <p:cNvSpPr>
            <a:spLocks noGrp="1"/>
          </p:cNvSpPr>
          <p:nvPr>
            <p:ph type="dt" sz="half" idx="10"/>
          </p:nvPr>
        </p:nvSpPr>
        <p:spPr/>
        <p:txBody>
          <a:bodyPr rtlCol="0"/>
          <a:lstStyle/>
          <a:p>
            <a:pPr rtl="0"/>
            <a:fld id="{0BE2F805-28F1-44E6-A52A-18D45DADA502}"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F53EDAFC-3543-4A0D-80D2-F4871AED36D4}"/>
              </a:ext>
            </a:extLst>
          </p:cNvPr>
          <p:cNvSpPr>
            <a:spLocks noGrp="1"/>
          </p:cNvSpPr>
          <p:nvPr>
            <p:ph type="ftr" sz="quarter" idx="11"/>
          </p:nvPr>
        </p:nvSpPr>
        <p:spPr/>
        <p:txBody>
          <a:bodyPr rtlCol="0"/>
          <a:lstStyle/>
          <a:p>
            <a:pPr rtl="0"/>
            <a:endParaRPr lang="es-ES" noProof="0"/>
          </a:p>
        </p:txBody>
      </p:sp>
      <p:sp>
        <p:nvSpPr>
          <p:cNvPr id="6" name="Marcador de posición de número de diapositiva 5">
            <a:extLst>
              <a:ext uri="{FF2B5EF4-FFF2-40B4-BE49-F238E27FC236}">
                <a16:creationId xmlns:a16="http://schemas.microsoft.com/office/drawing/2014/main" id="{30F550C7-3342-49D6-8734-F9809E853CA2}"/>
              </a:ext>
            </a:extLst>
          </p:cNvPr>
          <p:cNvSpPr>
            <a:spLocks noGrp="1"/>
          </p:cNvSpPr>
          <p:nvPr>
            <p:ph type="sldNum" sz="quarter" idx="12"/>
          </p:nvPr>
        </p:nvSpPr>
        <p:spPr/>
        <p:txBody>
          <a:bodyPr rtlCol="0"/>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30275317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9718B7-7F68-4CC9-8291-332587FA31D3}"/>
              </a:ext>
            </a:extLst>
          </p:cNvPr>
          <p:cNvSpPr>
            <a:spLocks noGrp="1"/>
          </p:cNvSpPr>
          <p:nvPr>
            <p:ph type="ctrTitle"/>
          </p:nvPr>
        </p:nvSpPr>
        <p:spPr>
          <a:xfrm>
            <a:off x="1524000" y="1122363"/>
            <a:ext cx="9144000" cy="2387600"/>
          </a:xfrm>
        </p:spPr>
        <p:txBody>
          <a:bodyPr rtlCol="0" anchor="b"/>
          <a:lstStyle>
            <a:lvl1pPr algn="ctr">
              <a:defRPr sz="6000"/>
            </a:lvl1pPr>
          </a:lstStyle>
          <a:p>
            <a:pPr rtl="0"/>
            <a:r>
              <a:rPr lang="es-ES" noProof="0"/>
              <a:t>Haga clic para modificar el estilo de título del patrón</a:t>
            </a:r>
          </a:p>
        </p:txBody>
      </p:sp>
      <p:sp>
        <p:nvSpPr>
          <p:cNvPr id="3" name="Subtítulo 2">
            <a:extLst>
              <a:ext uri="{FF2B5EF4-FFF2-40B4-BE49-F238E27FC236}">
                <a16:creationId xmlns:a16="http://schemas.microsoft.com/office/drawing/2014/main" id="{A181D6BB-0446-49E8-8677-EADF274E952F}"/>
              </a:ext>
            </a:extLst>
          </p:cNvPr>
          <p:cNvSpPr>
            <a:spLocks noGrp="1"/>
          </p:cNvSpPr>
          <p:nvPr>
            <p:ph type="subTitle" idx="1" hasCustomPrompt="1"/>
          </p:nvPr>
        </p:nvSpPr>
        <p:spPr>
          <a:xfrm>
            <a:off x="1524000" y="3602038"/>
            <a:ext cx="9144000" cy="1655762"/>
          </a:xfrm>
        </p:spPr>
        <p:txBody>
          <a:bodyPr rtlCol="0"/>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editar el estilo de subtítulo del patrón</a:t>
            </a:r>
          </a:p>
        </p:txBody>
      </p:sp>
      <p:sp>
        <p:nvSpPr>
          <p:cNvPr id="4" name="Marcador de fecha 3">
            <a:extLst>
              <a:ext uri="{FF2B5EF4-FFF2-40B4-BE49-F238E27FC236}">
                <a16:creationId xmlns:a16="http://schemas.microsoft.com/office/drawing/2014/main" id="{535AEE24-534A-40F1-99E4-00B7D5FD9124}"/>
              </a:ext>
            </a:extLst>
          </p:cNvPr>
          <p:cNvSpPr>
            <a:spLocks noGrp="1"/>
          </p:cNvSpPr>
          <p:nvPr>
            <p:ph type="dt" sz="half" idx="10"/>
          </p:nvPr>
        </p:nvSpPr>
        <p:spPr/>
        <p:txBody>
          <a:bodyPr rtlCol="0"/>
          <a:lstStyle/>
          <a:p>
            <a:pPr rtl="0"/>
            <a:fld id="{62179C87-D3D8-42D7-A10B-2554CD2306E6}"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CD594011-48FF-493D-8286-F62D34552531}"/>
              </a:ext>
            </a:extLst>
          </p:cNvPr>
          <p:cNvSpPr>
            <a:spLocks noGrp="1"/>
          </p:cNvSpPr>
          <p:nvPr>
            <p:ph type="ftr" sz="quarter" idx="11"/>
          </p:nvPr>
        </p:nvSpPr>
        <p:spPr/>
        <p:txBody>
          <a:bodyPr rtlCol="0"/>
          <a:lstStyle/>
          <a:p>
            <a:pPr rtl="0"/>
            <a:endParaRPr lang="es-ES" noProof="0"/>
          </a:p>
        </p:txBody>
      </p:sp>
      <p:sp>
        <p:nvSpPr>
          <p:cNvPr id="6" name="Marcador de número de diapositiva 5">
            <a:extLst>
              <a:ext uri="{FF2B5EF4-FFF2-40B4-BE49-F238E27FC236}">
                <a16:creationId xmlns:a16="http://schemas.microsoft.com/office/drawing/2014/main" id="{4880EFCD-7E72-4882-86DC-2F371D7D9516}"/>
              </a:ext>
            </a:extLst>
          </p:cNvPr>
          <p:cNvSpPr>
            <a:spLocks noGrp="1"/>
          </p:cNvSpPr>
          <p:nvPr>
            <p:ph type="sldNum" sz="quarter" idx="12"/>
          </p:nvPr>
        </p:nvSpPr>
        <p:spPr/>
        <p:txBody>
          <a:bodyPr rtlCol="0"/>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17566752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6334F3-0709-471B-A734-C4B404F55B8E}"/>
              </a:ext>
            </a:extLst>
          </p:cNvPr>
          <p:cNvSpPr>
            <a:spLocks noGrp="1"/>
          </p:cNvSpPr>
          <p:nvPr>
            <p:ph type="title"/>
          </p:nvPr>
        </p:nvSpPr>
        <p:spPr/>
        <p:txBody>
          <a:bodyPr rtlCol="0"/>
          <a:lstStyle/>
          <a:p>
            <a:pPr rtl="0"/>
            <a:r>
              <a:rPr lang="es-ES" noProof="0"/>
              <a:t>Haga clic para modificar el estilo de título del patrón</a:t>
            </a:r>
          </a:p>
        </p:txBody>
      </p:sp>
      <p:sp>
        <p:nvSpPr>
          <p:cNvPr id="3" name="Marcador de contenido 2">
            <a:extLst>
              <a:ext uri="{FF2B5EF4-FFF2-40B4-BE49-F238E27FC236}">
                <a16:creationId xmlns:a16="http://schemas.microsoft.com/office/drawing/2014/main" id="{AF795016-AF78-4708-9C5F-21110C197B03}"/>
              </a:ext>
            </a:extLst>
          </p:cNvPr>
          <p:cNvSpPr>
            <a:spLocks noGrp="1"/>
          </p:cNvSpPr>
          <p:nvPr>
            <p:ph idx="1" hasCustomPrompt="1"/>
          </p:nvPr>
        </p:nvSpPr>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a:extLst>
              <a:ext uri="{FF2B5EF4-FFF2-40B4-BE49-F238E27FC236}">
                <a16:creationId xmlns:a16="http://schemas.microsoft.com/office/drawing/2014/main" id="{2AAEA2D1-B124-4454-AFDC-EA60A14BA121}"/>
              </a:ext>
            </a:extLst>
          </p:cNvPr>
          <p:cNvSpPr>
            <a:spLocks noGrp="1"/>
          </p:cNvSpPr>
          <p:nvPr>
            <p:ph type="dt" sz="half" idx="10"/>
          </p:nvPr>
        </p:nvSpPr>
        <p:spPr/>
        <p:txBody>
          <a:bodyPr rtlCol="0"/>
          <a:lstStyle/>
          <a:p>
            <a:pPr rtl="0"/>
            <a:fld id="{8567B28B-4C2F-489C-A1E6-2A42705E7767}"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B4F58000-F9D7-4A53-A6C5-E5E8154226B4}"/>
              </a:ext>
            </a:extLst>
          </p:cNvPr>
          <p:cNvSpPr>
            <a:spLocks noGrp="1"/>
          </p:cNvSpPr>
          <p:nvPr>
            <p:ph type="ftr" sz="quarter" idx="11"/>
          </p:nvPr>
        </p:nvSpPr>
        <p:spPr/>
        <p:txBody>
          <a:bodyPr rtlCol="0"/>
          <a:lstStyle/>
          <a:p>
            <a:pPr rtl="0"/>
            <a:endParaRPr lang="es-ES" noProof="0"/>
          </a:p>
        </p:txBody>
      </p:sp>
      <p:sp>
        <p:nvSpPr>
          <p:cNvPr id="6" name="Marcador de número de diapositiva 5">
            <a:extLst>
              <a:ext uri="{FF2B5EF4-FFF2-40B4-BE49-F238E27FC236}">
                <a16:creationId xmlns:a16="http://schemas.microsoft.com/office/drawing/2014/main" id="{70D22AAD-0D08-4F47-8D5A-EFE29017E8DD}"/>
              </a:ext>
            </a:extLst>
          </p:cNvPr>
          <p:cNvSpPr>
            <a:spLocks noGrp="1"/>
          </p:cNvSpPr>
          <p:nvPr>
            <p:ph type="sldNum" sz="quarter" idx="12"/>
          </p:nvPr>
        </p:nvSpPr>
        <p:spPr/>
        <p:txBody>
          <a:bodyPr rtlCol="0"/>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29031001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036159-1280-4EE9-96D3-A56BD5826612}"/>
              </a:ext>
            </a:extLst>
          </p:cNvPr>
          <p:cNvSpPr>
            <a:spLocks noGrp="1"/>
          </p:cNvSpPr>
          <p:nvPr>
            <p:ph type="title"/>
          </p:nvPr>
        </p:nvSpPr>
        <p:spPr>
          <a:xfrm>
            <a:off x="831850" y="1709738"/>
            <a:ext cx="10515600" cy="2852737"/>
          </a:xfrm>
        </p:spPr>
        <p:txBody>
          <a:bodyPr rtlCol="0" anchor="b"/>
          <a:lstStyle>
            <a:lvl1pPr>
              <a:defRPr sz="6000"/>
            </a:lvl1pPr>
          </a:lstStyle>
          <a:p>
            <a:pPr rtl="0"/>
            <a:r>
              <a:rPr lang="es-ES" noProof="0"/>
              <a:t>Haga clic para modificar el estilo de título del patrón</a:t>
            </a:r>
          </a:p>
        </p:txBody>
      </p:sp>
      <p:sp>
        <p:nvSpPr>
          <p:cNvPr id="3" name="Marcador de texto 2">
            <a:extLst>
              <a:ext uri="{FF2B5EF4-FFF2-40B4-BE49-F238E27FC236}">
                <a16:creationId xmlns:a16="http://schemas.microsoft.com/office/drawing/2014/main" id="{3BA27A78-1874-488A-B215-7D763D338186}"/>
              </a:ext>
            </a:extLst>
          </p:cNvPr>
          <p:cNvSpPr>
            <a:spLocks noGrp="1"/>
          </p:cNvSpPr>
          <p:nvPr>
            <p:ph type="body" idx="1" hasCustomPrompt="1"/>
          </p:nvPr>
        </p:nvSpPr>
        <p:spPr>
          <a:xfrm>
            <a:off x="831850" y="4589463"/>
            <a:ext cx="10515600" cy="1500187"/>
          </a:xfrm>
        </p:spPr>
        <p:txBody>
          <a:bodyPr rtlCol="0"/>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Editar estilos de texto del patrón</a:t>
            </a:r>
          </a:p>
        </p:txBody>
      </p:sp>
      <p:sp>
        <p:nvSpPr>
          <p:cNvPr id="4" name="Marcador de fecha 3">
            <a:extLst>
              <a:ext uri="{FF2B5EF4-FFF2-40B4-BE49-F238E27FC236}">
                <a16:creationId xmlns:a16="http://schemas.microsoft.com/office/drawing/2014/main" id="{084BB3D1-3138-4B69-BF5D-4B1A213451CA}"/>
              </a:ext>
            </a:extLst>
          </p:cNvPr>
          <p:cNvSpPr>
            <a:spLocks noGrp="1"/>
          </p:cNvSpPr>
          <p:nvPr>
            <p:ph type="dt" sz="half" idx="10"/>
          </p:nvPr>
        </p:nvSpPr>
        <p:spPr/>
        <p:txBody>
          <a:bodyPr rtlCol="0"/>
          <a:lstStyle/>
          <a:p>
            <a:pPr rtl="0"/>
            <a:fld id="{06E5D070-F057-44F6-B8AD-A7CCEBFC949E}"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0EFF90C5-31F4-4A22-AC00-3FB5ED291B28}"/>
              </a:ext>
            </a:extLst>
          </p:cNvPr>
          <p:cNvSpPr>
            <a:spLocks noGrp="1"/>
          </p:cNvSpPr>
          <p:nvPr>
            <p:ph type="ftr" sz="quarter" idx="11"/>
          </p:nvPr>
        </p:nvSpPr>
        <p:spPr/>
        <p:txBody>
          <a:bodyPr rtlCol="0"/>
          <a:lstStyle/>
          <a:p>
            <a:pPr rtl="0"/>
            <a:endParaRPr lang="es-ES" noProof="0"/>
          </a:p>
        </p:txBody>
      </p:sp>
      <p:sp>
        <p:nvSpPr>
          <p:cNvPr id="6" name="Marcador de número de diapositiva 5">
            <a:extLst>
              <a:ext uri="{FF2B5EF4-FFF2-40B4-BE49-F238E27FC236}">
                <a16:creationId xmlns:a16="http://schemas.microsoft.com/office/drawing/2014/main" id="{951F787E-B946-4091-ABC6-F9DB06BBEE34}"/>
              </a:ext>
            </a:extLst>
          </p:cNvPr>
          <p:cNvSpPr>
            <a:spLocks noGrp="1"/>
          </p:cNvSpPr>
          <p:nvPr>
            <p:ph type="sldNum" sz="quarter" idx="12"/>
          </p:nvPr>
        </p:nvSpPr>
        <p:spPr/>
        <p:txBody>
          <a:bodyPr rtlCol="0"/>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1072988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conteni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0CAA11-CC97-44E5-AE4D-808FD741A066}"/>
              </a:ext>
            </a:extLst>
          </p:cNvPr>
          <p:cNvSpPr>
            <a:spLocks noGrp="1"/>
          </p:cNvSpPr>
          <p:nvPr>
            <p:ph type="title"/>
          </p:nvPr>
        </p:nvSpPr>
        <p:spPr/>
        <p:txBody>
          <a:bodyPr rtlCol="0"/>
          <a:lstStyle/>
          <a:p>
            <a:pPr rtl="0"/>
            <a:r>
              <a:rPr lang="es-ES" noProof="0"/>
              <a:t>Haga clic para modificar el estilo de título del patrón</a:t>
            </a:r>
          </a:p>
        </p:txBody>
      </p:sp>
      <p:sp>
        <p:nvSpPr>
          <p:cNvPr id="3" name="Marcador de contenido 2">
            <a:extLst>
              <a:ext uri="{FF2B5EF4-FFF2-40B4-BE49-F238E27FC236}">
                <a16:creationId xmlns:a16="http://schemas.microsoft.com/office/drawing/2014/main" id="{683AB6CB-9460-4BCA-86C5-5F26357AB80F}"/>
              </a:ext>
            </a:extLst>
          </p:cNvPr>
          <p:cNvSpPr>
            <a:spLocks noGrp="1"/>
          </p:cNvSpPr>
          <p:nvPr>
            <p:ph sz="half" idx="1" hasCustomPrompt="1"/>
          </p:nvPr>
        </p:nvSpPr>
        <p:spPr>
          <a:xfrm>
            <a:off x="838200" y="1825625"/>
            <a:ext cx="5181600" cy="4351338"/>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contenido 3">
            <a:extLst>
              <a:ext uri="{FF2B5EF4-FFF2-40B4-BE49-F238E27FC236}">
                <a16:creationId xmlns:a16="http://schemas.microsoft.com/office/drawing/2014/main" id="{69FAB0F6-401D-4BAF-A300-65AD684DF961}"/>
              </a:ext>
            </a:extLst>
          </p:cNvPr>
          <p:cNvSpPr>
            <a:spLocks noGrp="1"/>
          </p:cNvSpPr>
          <p:nvPr>
            <p:ph sz="half" idx="2" hasCustomPrompt="1"/>
          </p:nvPr>
        </p:nvSpPr>
        <p:spPr>
          <a:xfrm>
            <a:off x="6172200" y="1825625"/>
            <a:ext cx="5181600" cy="4351338"/>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fecha 4">
            <a:extLst>
              <a:ext uri="{FF2B5EF4-FFF2-40B4-BE49-F238E27FC236}">
                <a16:creationId xmlns:a16="http://schemas.microsoft.com/office/drawing/2014/main" id="{C4561BBA-B185-4B45-B152-3D320E15F550}"/>
              </a:ext>
            </a:extLst>
          </p:cNvPr>
          <p:cNvSpPr>
            <a:spLocks noGrp="1"/>
          </p:cNvSpPr>
          <p:nvPr>
            <p:ph type="dt" sz="half" idx="10"/>
          </p:nvPr>
        </p:nvSpPr>
        <p:spPr/>
        <p:txBody>
          <a:bodyPr rtlCol="0"/>
          <a:lstStyle/>
          <a:p>
            <a:pPr rtl="0"/>
            <a:fld id="{575E10B1-73E1-46F3-A5F2-47B2DF438D34}" type="datetime1">
              <a:rPr lang="es-ES" noProof="0" smtClean="0"/>
              <a:t>20/09/2021</a:t>
            </a:fld>
            <a:endParaRPr lang="es-ES" noProof="0"/>
          </a:p>
        </p:txBody>
      </p:sp>
      <p:sp>
        <p:nvSpPr>
          <p:cNvPr id="6" name="Marcador de pie de página 5">
            <a:extLst>
              <a:ext uri="{FF2B5EF4-FFF2-40B4-BE49-F238E27FC236}">
                <a16:creationId xmlns:a16="http://schemas.microsoft.com/office/drawing/2014/main" id="{D61CD760-96AC-4821-A56B-0B805F2FAD44}"/>
              </a:ext>
            </a:extLst>
          </p:cNvPr>
          <p:cNvSpPr>
            <a:spLocks noGrp="1"/>
          </p:cNvSpPr>
          <p:nvPr>
            <p:ph type="ftr" sz="quarter" idx="11"/>
          </p:nvPr>
        </p:nvSpPr>
        <p:spPr/>
        <p:txBody>
          <a:bodyPr rtlCol="0"/>
          <a:lstStyle/>
          <a:p>
            <a:pPr rtl="0"/>
            <a:endParaRPr lang="es-ES" noProof="0"/>
          </a:p>
        </p:txBody>
      </p:sp>
      <p:sp>
        <p:nvSpPr>
          <p:cNvPr id="7" name="Marcador de número de diapositiva 6">
            <a:extLst>
              <a:ext uri="{FF2B5EF4-FFF2-40B4-BE49-F238E27FC236}">
                <a16:creationId xmlns:a16="http://schemas.microsoft.com/office/drawing/2014/main" id="{2F750665-D5B5-4D0B-B2F0-CB6B027CDEC7}"/>
              </a:ext>
            </a:extLst>
          </p:cNvPr>
          <p:cNvSpPr>
            <a:spLocks noGrp="1"/>
          </p:cNvSpPr>
          <p:nvPr>
            <p:ph type="sldNum" sz="quarter" idx="12"/>
          </p:nvPr>
        </p:nvSpPr>
        <p:spPr/>
        <p:txBody>
          <a:bodyPr rtlCol="0"/>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29560307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EA47C3-C498-415A-A057-E19BCEB5F28D}"/>
              </a:ext>
            </a:extLst>
          </p:cNvPr>
          <p:cNvSpPr>
            <a:spLocks noGrp="1"/>
          </p:cNvSpPr>
          <p:nvPr>
            <p:ph type="title"/>
          </p:nvPr>
        </p:nvSpPr>
        <p:spPr>
          <a:xfrm>
            <a:off x="839788" y="365125"/>
            <a:ext cx="10515600" cy="1325563"/>
          </a:xfrm>
        </p:spPr>
        <p:txBody>
          <a:bodyPr rtlCol="0"/>
          <a:lstStyle/>
          <a:p>
            <a:pPr rtl="0"/>
            <a:r>
              <a:rPr lang="es-ES" noProof="0"/>
              <a:t>Haga clic para modificar el estilo de título del patrón</a:t>
            </a:r>
          </a:p>
        </p:txBody>
      </p:sp>
      <p:sp>
        <p:nvSpPr>
          <p:cNvPr id="3" name="Marcador de texto 2">
            <a:extLst>
              <a:ext uri="{FF2B5EF4-FFF2-40B4-BE49-F238E27FC236}">
                <a16:creationId xmlns:a16="http://schemas.microsoft.com/office/drawing/2014/main" id="{7BF6677F-2712-4810-A3AA-56FA75386D2A}"/>
              </a:ext>
            </a:extLst>
          </p:cNvPr>
          <p:cNvSpPr>
            <a:spLocks noGrp="1"/>
          </p:cNvSpPr>
          <p:nvPr>
            <p:ph type="body" idx="1" hasCustomPrompt="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4" name="Marcador de contenido 3">
            <a:extLst>
              <a:ext uri="{FF2B5EF4-FFF2-40B4-BE49-F238E27FC236}">
                <a16:creationId xmlns:a16="http://schemas.microsoft.com/office/drawing/2014/main" id="{F871B54A-6775-4978-8E19-32694C9B5E38}"/>
              </a:ext>
            </a:extLst>
          </p:cNvPr>
          <p:cNvSpPr>
            <a:spLocks noGrp="1"/>
          </p:cNvSpPr>
          <p:nvPr>
            <p:ph sz="half" idx="2" hasCustomPrompt="1"/>
          </p:nvPr>
        </p:nvSpPr>
        <p:spPr>
          <a:xfrm>
            <a:off x="839788" y="2505075"/>
            <a:ext cx="5157787" cy="3684588"/>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texto 4">
            <a:extLst>
              <a:ext uri="{FF2B5EF4-FFF2-40B4-BE49-F238E27FC236}">
                <a16:creationId xmlns:a16="http://schemas.microsoft.com/office/drawing/2014/main" id="{DDBA1303-B245-476D-BD02-A4E4A359F6E7}"/>
              </a:ext>
            </a:extLst>
          </p:cNvPr>
          <p:cNvSpPr>
            <a:spLocks noGrp="1"/>
          </p:cNvSpPr>
          <p:nvPr>
            <p:ph type="body" sz="quarter" idx="3" hasCustomPrompt="1"/>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6" name="Marcador de contenido 5">
            <a:extLst>
              <a:ext uri="{FF2B5EF4-FFF2-40B4-BE49-F238E27FC236}">
                <a16:creationId xmlns:a16="http://schemas.microsoft.com/office/drawing/2014/main" id="{BE8E898F-5B79-46F1-89C1-F827997CC485}"/>
              </a:ext>
            </a:extLst>
          </p:cNvPr>
          <p:cNvSpPr>
            <a:spLocks noGrp="1"/>
          </p:cNvSpPr>
          <p:nvPr>
            <p:ph sz="quarter" idx="4" hasCustomPrompt="1"/>
          </p:nvPr>
        </p:nvSpPr>
        <p:spPr>
          <a:xfrm>
            <a:off x="6172200" y="2505075"/>
            <a:ext cx="5183188" cy="3684588"/>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a:extLst>
              <a:ext uri="{FF2B5EF4-FFF2-40B4-BE49-F238E27FC236}">
                <a16:creationId xmlns:a16="http://schemas.microsoft.com/office/drawing/2014/main" id="{6B417A4D-2EC9-4294-BFF4-EAE22EE1099A}"/>
              </a:ext>
            </a:extLst>
          </p:cNvPr>
          <p:cNvSpPr>
            <a:spLocks noGrp="1"/>
          </p:cNvSpPr>
          <p:nvPr>
            <p:ph type="dt" sz="half" idx="10"/>
          </p:nvPr>
        </p:nvSpPr>
        <p:spPr/>
        <p:txBody>
          <a:bodyPr rtlCol="0"/>
          <a:lstStyle/>
          <a:p>
            <a:pPr rtl="0"/>
            <a:fld id="{F135D0E1-5907-4AAB-B0BF-865B7D004A18}" type="datetime1">
              <a:rPr lang="es-ES" noProof="0" smtClean="0"/>
              <a:t>20/09/2021</a:t>
            </a:fld>
            <a:endParaRPr lang="es-ES" noProof="0"/>
          </a:p>
        </p:txBody>
      </p:sp>
      <p:sp>
        <p:nvSpPr>
          <p:cNvPr id="8" name="Marcador de pie de página 7">
            <a:extLst>
              <a:ext uri="{FF2B5EF4-FFF2-40B4-BE49-F238E27FC236}">
                <a16:creationId xmlns:a16="http://schemas.microsoft.com/office/drawing/2014/main" id="{6150E317-3602-42A1-BB7F-0184072E8D5F}"/>
              </a:ext>
            </a:extLst>
          </p:cNvPr>
          <p:cNvSpPr>
            <a:spLocks noGrp="1"/>
          </p:cNvSpPr>
          <p:nvPr>
            <p:ph type="ftr" sz="quarter" idx="11"/>
          </p:nvPr>
        </p:nvSpPr>
        <p:spPr/>
        <p:txBody>
          <a:bodyPr rtlCol="0"/>
          <a:lstStyle/>
          <a:p>
            <a:pPr rtl="0"/>
            <a:endParaRPr lang="es-ES" noProof="0"/>
          </a:p>
        </p:txBody>
      </p:sp>
      <p:sp>
        <p:nvSpPr>
          <p:cNvPr id="9" name="Marcador de número de diapositiva 8">
            <a:extLst>
              <a:ext uri="{FF2B5EF4-FFF2-40B4-BE49-F238E27FC236}">
                <a16:creationId xmlns:a16="http://schemas.microsoft.com/office/drawing/2014/main" id="{50CE2C97-E26C-4A8B-93A0-B01E2C7F4522}"/>
              </a:ext>
            </a:extLst>
          </p:cNvPr>
          <p:cNvSpPr>
            <a:spLocks noGrp="1"/>
          </p:cNvSpPr>
          <p:nvPr>
            <p:ph type="sldNum" sz="quarter" idx="12"/>
          </p:nvPr>
        </p:nvSpPr>
        <p:spPr/>
        <p:txBody>
          <a:bodyPr rtlCol="0"/>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1512074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9F68FC-5755-447A-8D7F-9ADED3E994A3}"/>
              </a:ext>
            </a:extLst>
          </p:cNvPr>
          <p:cNvSpPr>
            <a:spLocks noGrp="1"/>
          </p:cNvSpPr>
          <p:nvPr>
            <p:ph type="title"/>
          </p:nvPr>
        </p:nvSpPr>
        <p:spPr/>
        <p:txBody>
          <a:bodyPr rtlCol="0"/>
          <a:lstStyle/>
          <a:p>
            <a:pPr rtl="0"/>
            <a:r>
              <a:rPr lang="es-ES" noProof="0"/>
              <a:t>Haga clic para modificar el estilo de título del patrón</a:t>
            </a:r>
          </a:p>
        </p:txBody>
      </p:sp>
      <p:sp>
        <p:nvSpPr>
          <p:cNvPr id="3" name="Marcador de fecha 2">
            <a:extLst>
              <a:ext uri="{FF2B5EF4-FFF2-40B4-BE49-F238E27FC236}">
                <a16:creationId xmlns:a16="http://schemas.microsoft.com/office/drawing/2014/main" id="{8AB50287-81AA-46CA-8CB3-53A7F8313741}"/>
              </a:ext>
            </a:extLst>
          </p:cNvPr>
          <p:cNvSpPr>
            <a:spLocks noGrp="1"/>
          </p:cNvSpPr>
          <p:nvPr>
            <p:ph type="dt" sz="half" idx="10"/>
          </p:nvPr>
        </p:nvSpPr>
        <p:spPr/>
        <p:txBody>
          <a:bodyPr rtlCol="0"/>
          <a:lstStyle/>
          <a:p>
            <a:pPr rtl="0"/>
            <a:fld id="{79561262-9E54-4D97-B7F6-F76CE2553B72}" type="datetime1">
              <a:rPr lang="es-ES" noProof="0" smtClean="0"/>
              <a:t>20/09/2021</a:t>
            </a:fld>
            <a:endParaRPr lang="es-ES" noProof="0"/>
          </a:p>
        </p:txBody>
      </p:sp>
      <p:sp>
        <p:nvSpPr>
          <p:cNvPr id="4" name="Marcador de pie de página 3">
            <a:extLst>
              <a:ext uri="{FF2B5EF4-FFF2-40B4-BE49-F238E27FC236}">
                <a16:creationId xmlns:a16="http://schemas.microsoft.com/office/drawing/2014/main" id="{2F1BA4AA-02C9-459E-9362-3DA60E3B5972}"/>
              </a:ext>
            </a:extLst>
          </p:cNvPr>
          <p:cNvSpPr>
            <a:spLocks noGrp="1"/>
          </p:cNvSpPr>
          <p:nvPr>
            <p:ph type="ftr" sz="quarter" idx="11"/>
          </p:nvPr>
        </p:nvSpPr>
        <p:spPr/>
        <p:txBody>
          <a:bodyPr rtlCol="0"/>
          <a:lstStyle/>
          <a:p>
            <a:pPr rtl="0"/>
            <a:endParaRPr lang="es-ES" noProof="0"/>
          </a:p>
        </p:txBody>
      </p:sp>
      <p:sp>
        <p:nvSpPr>
          <p:cNvPr id="5" name="Marcador de número de diapositiva 4">
            <a:extLst>
              <a:ext uri="{FF2B5EF4-FFF2-40B4-BE49-F238E27FC236}">
                <a16:creationId xmlns:a16="http://schemas.microsoft.com/office/drawing/2014/main" id="{AB2A2C8F-DBB4-4235-A67E-FB4039D9AA24}"/>
              </a:ext>
            </a:extLst>
          </p:cNvPr>
          <p:cNvSpPr>
            <a:spLocks noGrp="1"/>
          </p:cNvSpPr>
          <p:nvPr>
            <p:ph type="sldNum" sz="quarter" idx="12"/>
          </p:nvPr>
        </p:nvSpPr>
        <p:spPr/>
        <p:txBody>
          <a:bodyPr rtlCol="0"/>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30920177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6ACAA5-F8E7-46E9-8BA7-A510948B62CC}"/>
              </a:ext>
            </a:extLst>
          </p:cNvPr>
          <p:cNvSpPr>
            <a:spLocks noGrp="1"/>
          </p:cNvSpPr>
          <p:nvPr>
            <p:ph type="dt" sz="half" idx="10"/>
          </p:nvPr>
        </p:nvSpPr>
        <p:spPr/>
        <p:txBody>
          <a:bodyPr rtlCol="0"/>
          <a:lstStyle/>
          <a:p>
            <a:pPr rtl="0"/>
            <a:fld id="{007C8DBA-FA30-4EA3-85B8-C8105BC1D177}" type="datetime1">
              <a:rPr lang="es-ES" noProof="0" smtClean="0"/>
              <a:t>20/09/2021</a:t>
            </a:fld>
            <a:endParaRPr lang="es-ES" noProof="0"/>
          </a:p>
        </p:txBody>
      </p:sp>
      <p:sp>
        <p:nvSpPr>
          <p:cNvPr id="3" name="Marcador de pie de página 2">
            <a:extLst>
              <a:ext uri="{FF2B5EF4-FFF2-40B4-BE49-F238E27FC236}">
                <a16:creationId xmlns:a16="http://schemas.microsoft.com/office/drawing/2014/main" id="{D1F2DEE8-5654-4DCA-A8D0-D883E52B6FBC}"/>
              </a:ext>
            </a:extLst>
          </p:cNvPr>
          <p:cNvSpPr>
            <a:spLocks noGrp="1"/>
          </p:cNvSpPr>
          <p:nvPr>
            <p:ph type="ftr" sz="quarter" idx="11"/>
          </p:nvPr>
        </p:nvSpPr>
        <p:spPr/>
        <p:txBody>
          <a:bodyPr rtlCol="0"/>
          <a:lstStyle/>
          <a:p>
            <a:pPr rtl="0"/>
            <a:endParaRPr lang="es-ES" noProof="0"/>
          </a:p>
        </p:txBody>
      </p:sp>
      <p:sp>
        <p:nvSpPr>
          <p:cNvPr id="4" name="Marcador de número de diapositiva 3">
            <a:extLst>
              <a:ext uri="{FF2B5EF4-FFF2-40B4-BE49-F238E27FC236}">
                <a16:creationId xmlns:a16="http://schemas.microsoft.com/office/drawing/2014/main" id="{B0B179A5-4329-4057-9DEB-5B6E3AD1183F}"/>
              </a:ext>
            </a:extLst>
          </p:cNvPr>
          <p:cNvSpPr>
            <a:spLocks noGrp="1"/>
          </p:cNvSpPr>
          <p:nvPr>
            <p:ph type="sldNum" sz="quarter" idx="12"/>
          </p:nvPr>
        </p:nvSpPr>
        <p:spPr/>
        <p:txBody>
          <a:bodyPr rtlCol="0"/>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26204515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91DA80-336B-4DBB-91A1-6E3E4B3C20AA}"/>
              </a:ext>
            </a:extLst>
          </p:cNvPr>
          <p:cNvSpPr>
            <a:spLocks noGrp="1"/>
          </p:cNvSpPr>
          <p:nvPr>
            <p:ph type="title"/>
          </p:nvPr>
        </p:nvSpPr>
        <p:spPr>
          <a:xfrm>
            <a:off x="839788" y="457200"/>
            <a:ext cx="3932237" cy="1600200"/>
          </a:xfrm>
        </p:spPr>
        <p:txBody>
          <a:bodyPr rtlCol="0" anchor="b"/>
          <a:lstStyle>
            <a:lvl1pPr>
              <a:defRPr sz="3200"/>
            </a:lvl1pPr>
          </a:lstStyle>
          <a:p>
            <a:pPr rtl="0"/>
            <a:r>
              <a:rPr lang="es-ES" noProof="0"/>
              <a:t>Haga clic para modificar el estilo de título del patrón</a:t>
            </a:r>
          </a:p>
        </p:txBody>
      </p:sp>
      <p:sp>
        <p:nvSpPr>
          <p:cNvPr id="3" name="Marcador de contenido 2">
            <a:extLst>
              <a:ext uri="{FF2B5EF4-FFF2-40B4-BE49-F238E27FC236}">
                <a16:creationId xmlns:a16="http://schemas.microsoft.com/office/drawing/2014/main" id="{3840D456-F0A3-4789-A310-A23F01B2EC00}"/>
              </a:ext>
            </a:extLst>
          </p:cNvPr>
          <p:cNvSpPr>
            <a:spLocks noGrp="1"/>
          </p:cNvSpPr>
          <p:nvPr>
            <p:ph idx="1" hasCustomPrompt="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texto 3">
            <a:extLst>
              <a:ext uri="{FF2B5EF4-FFF2-40B4-BE49-F238E27FC236}">
                <a16:creationId xmlns:a16="http://schemas.microsoft.com/office/drawing/2014/main" id="{CB8A8B05-7071-44D4-80F7-3E8191C9A49B}"/>
              </a:ext>
            </a:extLst>
          </p:cNvPr>
          <p:cNvSpPr>
            <a:spLocks noGrp="1"/>
          </p:cNvSpPr>
          <p:nvPr>
            <p:ph type="body" sz="half" idx="2" hasCustomPrompt="1"/>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estilos de texto del patrón</a:t>
            </a:r>
          </a:p>
        </p:txBody>
      </p:sp>
      <p:sp>
        <p:nvSpPr>
          <p:cNvPr id="5" name="Marcador de fecha 4">
            <a:extLst>
              <a:ext uri="{FF2B5EF4-FFF2-40B4-BE49-F238E27FC236}">
                <a16:creationId xmlns:a16="http://schemas.microsoft.com/office/drawing/2014/main" id="{E5D8562E-E6F1-449B-909C-98426BA86B36}"/>
              </a:ext>
            </a:extLst>
          </p:cNvPr>
          <p:cNvSpPr>
            <a:spLocks noGrp="1"/>
          </p:cNvSpPr>
          <p:nvPr>
            <p:ph type="dt" sz="half" idx="10"/>
          </p:nvPr>
        </p:nvSpPr>
        <p:spPr/>
        <p:txBody>
          <a:bodyPr rtlCol="0"/>
          <a:lstStyle/>
          <a:p>
            <a:pPr rtl="0"/>
            <a:fld id="{7D4A62AD-C2AB-4818-A829-5A9FBCAF81CA}" type="datetime1">
              <a:rPr lang="es-ES" noProof="0" smtClean="0"/>
              <a:t>20/09/2021</a:t>
            </a:fld>
            <a:endParaRPr lang="es-ES" noProof="0"/>
          </a:p>
        </p:txBody>
      </p:sp>
      <p:sp>
        <p:nvSpPr>
          <p:cNvPr id="6" name="Marcador de pie de página 5">
            <a:extLst>
              <a:ext uri="{FF2B5EF4-FFF2-40B4-BE49-F238E27FC236}">
                <a16:creationId xmlns:a16="http://schemas.microsoft.com/office/drawing/2014/main" id="{7EB47A9A-FB08-407B-A73A-0AC513F0FD5A}"/>
              </a:ext>
            </a:extLst>
          </p:cNvPr>
          <p:cNvSpPr>
            <a:spLocks noGrp="1"/>
          </p:cNvSpPr>
          <p:nvPr>
            <p:ph type="ftr" sz="quarter" idx="11"/>
          </p:nvPr>
        </p:nvSpPr>
        <p:spPr/>
        <p:txBody>
          <a:bodyPr rtlCol="0"/>
          <a:lstStyle/>
          <a:p>
            <a:pPr rtl="0"/>
            <a:endParaRPr lang="es-ES" noProof="0"/>
          </a:p>
        </p:txBody>
      </p:sp>
      <p:sp>
        <p:nvSpPr>
          <p:cNvPr id="7" name="Marcador de número de diapositiva 6">
            <a:extLst>
              <a:ext uri="{FF2B5EF4-FFF2-40B4-BE49-F238E27FC236}">
                <a16:creationId xmlns:a16="http://schemas.microsoft.com/office/drawing/2014/main" id="{4BFF841F-796A-4FE6-B5E0-C8A4986793EE}"/>
              </a:ext>
            </a:extLst>
          </p:cNvPr>
          <p:cNvSpPr>
            <a:spLocks noGrp="1"/>
          </p:cNvSpPr>
          <p:nvPr>
            <p:ph type="sldNum" sz="quarter" idx="12"/>
          </p:nvPr>
        </p:nvSpPr>
        <p:spPr/>
        <p:txBody>
          <a:bodyPr rtlCol="0"/>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445488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AAE108-9C7F-4CDC-AD71-B576580A199F}"/>
              </a:ext>
            </a:extLst>
          </p:cNvPr>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contenido 2">
            <a:extLst>
              <a:ext uri="{FF2B5EF4-FFF2-40B4-BE49-F238E27FC236}">
                <a16:creationId xmlns:a16="http://schemas.microsoft.com/office/drawing/2014/main" id="{5A103746-779A-435F-995A-5BF82C86C297}"/>
              </a:ext>
            </a:extLst>
          </p:cNvPr>
          <p:cNvSpPr>
            <a:spLocks noGrp="1"/>
          </p:cNvSpPr>
          <p:nvPr>
            <p:ph idx="1" hasCustomPrompt="1"/>
          </p:nvPr>
        </p:nvSpPr>
        <p:spPr/>
        <p:txBody>
          <a:bodyPr rtlCol="0"/>
          <a:lstStyle/>
          <a:p>
            <a:pPr lvl="0" rtl="0"/>
            <a:r>
              <a:rPr lang="es-ES" noProof="0" dirty="0"/>
              <a:t>Editar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a:extLst>
              <a:ext uri="{FF2B5EF4-FFF2-40B4-BE49-F238E27FC236}">
                <a16:creationId xmlns:a16="http://schemas.microsoft.com/office/drawing/2014/main" id="{5984E866-B322-455F-AC32-8C164B8CD9C7}"/>
              </a:ext>
            </a:extLst>
          </p:cNvPr>
          <p:cNvSpPr>
            <a:spLocks noGrp="1"/>
          </p:cNvSpPr>
          <p:nvPr>
            <p:ph type="dt" sz="half" idx="10"/>
          </p:nvPr>
        </p:nvSpPr>
        <p:spPr/>
        <p:txBody>
          <a:bodyPr rtlCol="0"/>
          <a:lstStyle/>
          <a:p>
            <a:pPr rtl="0"/>
            <a:fld id="{1222D5E5-D2F4-478F-BA70-17A7C3E79E1E}"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AC0D61E0-F80F-48E7-A817-F1CECBEE9A37}"/>
              </a:ext>
            </a:extLst>
          </p:cNvPr>
          <p:cNvSpPr>
            <a:spLocks noGrp="1"/>
          </p:cNvSpPr>
          <p:nvPr>
            <p:ph type="ftr" sz="quarter" idx="11"/>
          </p:nvPr>
        </p:nvSpPr>
        <p:spPr/>
        <p:txBody>
          <a:bodyPr rtlCol="0"/>
          <a:lstStyle/>
          <a:p>
            <a:pPr rtl="0"/>
            <a:endParaRPr lang="es-ES" noProof="0"/>
          </a:p>
        </p:txBody>
      </p:sp>
      <p:sp>
        <p:nvSpPr>
          <p:cNvPr id="6" name="Marcador de posición de número de diapositiva 5">
            <a:extLst>
              <a:ext uri="{FF2B5EF4-FFF2-40B4-BE49-F238E27FC236}">
                <a16:creationId xmlns:a16="http://schemas.microsoft.com/office/drawing/2014/main" id="{5BF34AFC-4299-43F1-A312-79EF0102CEFF}"/>
              </a:ext>
            </a:extLst>
          </p:cNvPr>
          <p:cNvSpPr>
            <a:spLocks noGrp="1"/>
          </p:cNvSpPr>
          <p:nvPr>
            <p:ph type="sldNum" sz="quarter" idx="12"/>
          </p:nvPr>
        </p:nvSpPr>
        <p:spPr/>
        <p:txBody>
          <a:bodyPr rtlCol="0"/>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15527462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AD474D-6779-4C23-BD3C-82F5DC3E3E2F}"/>
              </a:ext>
            </a:extLst>
          </p:cNvPr>
          <p:cNvSpPr>
            <a:spLocks noGrp="1"/>
          </p:cNvSpPr>
          <p:nvPr>
            <p:ph type="title"/>
          </p:nvPr>
        </p:nvSpPr>
        <p:spPr>
          <a:xfrm>
            <a:off x="839788" y="457200"/>
            <a:ext cx="3932237" cy="1600200"/>
          </a:xfrm>
        </p:spPr>
        <p:txBody>
          <a:bodyPr rtlCol="0" anchor="b"/>
          <a:lstStyle>
            <a:lvl1pPr>
              <a:defRPr sz="3200"/>
            </a:lvl1pPr>
          </a:lstStyle>
          <a:p>
            <a:pPr rtl="0"/>
            <a:r>
              <a:rPr lang="es-ES" noProof="0"/>
              <a:t>Haga clic para modificar el estilo de título del patrón</a:t>
            </a:r>
          </a:p>
        </p:txBody>
      </p:sp>
      <p:sp>
        <p:nvSpPr>
          <p:cNvPr id="3" name="Marcador de posición de imagen 2">
            <a:extLst>
              <a:ext uri="{FF2B5EF4-FFF2-40B4-BE49-F238E27FC236}">
                <a16:creationId xmlns:a16="http://schemas.microsoft.com/office/drawing/2014/main" id="{0A21096C-E430-49C7-A801-21C0BD95DC42}"/>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p>
        </p:txBody>
      </p:sp>
      <p:sp>
        <p:nvSpPr>
          <p:cNvPr id="4" name="Marcador de texto 3">
            <a:extLst>
              <a:ext uri="{FF2B5EF4-FFF2-40B4-BE49-F238E27FC236}">
                <a16:creationId xmlns:a16="http://schemas.microsoft.com/office/drawing/2014/main" id="{0024828F-334F-4A50-850D-10684F245271}"/>
              </a:ext>
            </a:extLst>
          </p:cNvPr>
          <p:cNvSpPr>
            <a:spLocks noGrp="1"/>
          </p:cNvSpPr>
          <p:nvPr>
            <p:ph type="body" sz="half" idx="2" hasCustomPrompt="1"/>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estilos de texto del patrón</a:t>
            </a:r>
          </a:p>
        </p:txBody>
      </p:sp>
      <p:sp>
        <p:nvSpPr>
          <p:cNvPr id="5" name="Marcador de fecha 4">
            <a:extLst>
              <a:ext uri="{FF2B5EF4-FFF2-40B4-BE49-F238E27FC236}">
                <a16:creationId xmlns:a16="http://schemas.microsoft.com/office/drawing/2014/main" id="{533293F4-2B70-4BB5-A982-219E4133E251}"/>
              </a:ext>
            </a:extLst>
          </p:cNvPr>
          <p:cNvSpPr>
            <a:spLocks noGrp="1"/>
          </p:cNvSpPr>
          <p:nvPr>
            <p:ph type="dt" sz="half" idx="10"/>
          </p:nvPr>
        </p:nvSpPr>
        <p:spPr/>
        <p:txBody>
          <a:bodyPr rtlCol="0"/>
          <a:lstStyle/>
          <a:p>
            <a:pPr rtl="0"/>
            <a:fld id="{17A6C41C-E6F6-48E3-A66A-11FC3C9BE09D}" type="datetime1">
              <a:rPr lang="es-ES" noProof="0" smtClean="0"/>
              <a:t>20/09/2021</a:t>
            </a:fld>
            <a:endParaRPr lang="es-ES" noProof="0"/>
          </a:p>
        </p:txBody>
      </p:sp>
      <p:sp>
        <p:nvSpPr>
          <p:cNvPr id="6" name="Marcador de pie de página 5">
            <a:extLst>
              <a:ext uri="{FF2B5EF4-FFF2-40B4-BE49-F238E27FC236}">
                <a16:creationId xmlns:a16="http://schemas.microsoft.com/office/drawing/2014/main" id="{C4F9A86F-B378-4759-B50E-2E0BFAE62463}"/>
              </a:ext>
            </a:extLst>
          </p:cNvPr>
          <p:cNvSpPr>
            <a:spLocks noGrp="1"/>
          </p:cNvSpPr>
          <p:nvPr>
            <p:ph type="ftr" sz="quarter" idx="11"/>
          </p:nvPr>
        </p:nvSpPr>
        <p:spPr/>
        <p:txBody>
          <a:bodyPr rtlCol="0"/>
          <a:lstStyle/>
          <a:p>
            <a:pPr rtl="0"/>
            <a:endParaRPr lang="es-ES" noProof="0"/>
          </a:p>
        </p:txBody>
      </p:sp>
      <p:sp>
        <p:nvSpPr>
          <p:cNvPr id="7" name="Marcador de número de diapositiva 6">
            <a:extLst>
              <a:ext uri="{FF2B5EF4-FFF2-40B4-BE49-F238E27FC236}">
                <a16:creationId xmlns:a16="http://schemas.microsoft.com/office/drawing/2014/main" id="{B0A95BDC-FC58-4638-AA59-A3DA9931FD3D}"/>
              </a:ext>
            </a:extLst>
          </p:cNvPr>
          <p:cNvSpPr>
            <a:spLocks noGrp="1"/>
          </p:cNvSpPr>
          <p:nvPr>
            <p:ph type="sldNum" sz="quarter" idx="12"/>
          </p:nvPr>
        </p:nvSpPr>
        <p:spPr/>
        <p:txBody>
          <a:bodyPr rtlCol="0"/>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17594120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A47D73-EDDA-49A6-BA12-1CA980DA9BC0}"/>
              </a:ext>
            </a:extLst>
          </p:cNvPr>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texto vertical 2">
            <a:extLst>
              <a:ext uri="{FF2B5EF4-FFF2-40B4-BE49-F238E27FC236}">
                <a16:creationId xmlns:a16="http://schemas.microsoft.com/office/drawing/2014/main" id="{2189B82E-4CA1-47A5-B133-FBD4D8A83983}"/>
              </a:ext>
            </a:extLst>
          </p:cNvPr>
          <p:cNvSpPr>
            <a:spLocks noGrp="1"/>
          </p:cNvSpPr>
          <p:nvPr>
            <p:ph type="body" orient="vert" idx="1" hasCustomPrompt="1"/>
          </p:nvPr>
        </p:nvSpPr>
        <p:spPr/>
        <p:txBody>
          <a:bodyPr vert="eaVert"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a:extLst>
              <a:ext uri="{FF2B5EF4-FFF2-40B4-BE49-F238E27FC236}">
                <a16:creationId xmlns:a16="http://schemas.microsoft.com/office/drawing/2014/main" id="{938A267F-D142-4D04-9F03-6CB099E6FA32}"/>
              </a:ext>
            </a:extLst>
          </p:cNvPr>
          <p:cNvSpPr>
            <a:spLocks noGrp="1"/>
          </p:cNvSpPr>
          <p:nvPr>
            <p:ph type="dt" sz="half" idx="10"/>
          </p:nvPr>
        </p:nvSpPr>
        <p:spPr/>
        <p:txBody>
          <a:bodyPr rtlCol="0"/>
          <a:lstStyle/>
          <a:p>
            <a:pPr rtl="0"/>
            <a:fld id="{0D1BB323-E61C-4CF1-8DD5-20BC71E0D65A}"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705127CA-154D-4E90-B776-A2EE71F78D2E}"/>
              </a:ext>
            </a:extLst>
          </p:cNvPr>
          <p:cNvSpPr>
            <a:spLocks noGrp="1"/>
          </p:cNvSpPr>
          <p:nvPr>
            <p:ph type="ftr" sz="quarter" idx="11"/>
          </p:nvPr>
        </p:nvSpPr>
        <p:spPr/>
        <p:txBody>
          <a:bodyPr rtlCol="0"/>
          <a:lstStyle/>
          <a:p>
            <a:pPr rtl="0"/>
            <a:endParaRPr lang="es-ES" noProof="0"/>
          </a:p>
        </p:txBody>
      </p:sp>
      <p:sp>
        <p:nvSpPr>
          <p:cNvPr id="6" name="Marcador de número de diapositiva 5">
            <a:extLst>
              <a:ext uri="{FF2B5EF4-FFF2-40B4-BE49-F238E27FC236}">
                <a16:creationId xmlns:a16="http://schemas.microsoft.com/office/drawing/2014/main" id="{ED5F0BA5-F4EE-4282-B111-76B869BE267D}"/>
              </a:ext>
            </a:extLst>
          </p:cNvPr>
          <p:cNvSpPr>
            <a:spLocks noGrp="1"/>
          </p:cNvSpPr>
          <p:nvPr>
            <p:ph type="sldNum" sz="quarter" idx="12"/>
          </p:nvPr>
        </p:nvSpPr>
        <p:spPr/>
        <p:txBody>
          <a:bodyPr rtlCol="0"/>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22738881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256E92A-52E0-4710-BDEF-0A1534685403}"/>
              </a:ext>
            </a:extLst>
          </p:cNvPr>
          <p:cNvSpPr>
            <a:spLocks noGrp="1"/>
          </p:cNvSpPr>
          <p:nvPr>
            <p:ph type="title" orient="vert"/>
          </p:nvPr>
        </p:nvSpPr>
        <p:spPr>
          <a:xfrm>
            <a:off x="8724900" y="365125"/>
            <a:ext cx="2628900" cy="5811838"/>
          </a:xfrm>
        </p:spPr>
        <p:txBody>
          <a:bodyPr vert="eaVert" rtlCol="0"/>
          <a:lstStyle/>
          <a:p>
            <a:pPr rtl="0"/>
            <a:r>
              <a:rPr lang="es-ES" noProof="0"/>
              <a:t>Haga clic para modificar el estilo de título del patrón</a:t>
            </a:r>
          </a:p>
        </p:txBody>
      </p:sp>
      <p:sp>
        <p:nvSpPr>
          <p:cNvPr id="3" name="Marcador de posición de texto vertical 2">
            <a:extLst>
              <a:ext uri="{FF2B5EF4-FFF2-40B4-BE49-F238E27FC236}">
                <a16:creationId xmlns:a16="http://schemas.microsoft.com/office/drawing/2014/main" id="{B7A240E1-5EB0-47FD-AA37-BF945D136CC3}"/>
              </a:ext>
            </a:extLst>
          </p:cNvPr>
          <p:cNvSpPr>
            <a:spLocks noGrp="1"/>
          </p:cNvSpPr>
          <p:nvPr>
            <p:ph type="body" orient="vert" idx="1" hasCustomPrompt="1"/>
          </p:nvPr>
        </p:nvSpPr>
        <p:spPr>
          <a:xfrm>
            <a:off x="838200" y="365125"/>
            <a:ext cx="7734300" cy="5811838"/>
          </a:xfrm>
        </p:spPr>
        <p:txBody>
          <a:bodyPr vert="eaVert"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a:extLst>
              <a:ext uri="{FF2B5EF4-FFF2-40B4-BE49-F238E27FC236}">
                <a16:creationId xmlns:a16="http://schemas.microsoft.com/office/drawing/2014/main" id="{A1A14243-F1E4-487A-ABEC-30516A01DF2B}"/>
              </a:ext>
            </a:extLst>
          </p:cNvPr>
          <p:cNvSpPr>
            <a:spLocks noGrp="1"/>
          </p:cNvSpPr>
          <p:nvPr>
            <p:ph type="dt" sz="half" idx="10"/>
          </p:nvPr>
        </p:nvSpPr>
        <p:spPr/>
        <p:txBody>
          <a:bodyPr rtlCol="0"/>
          <a:lstStyle/>
          <a:p>
            <a:pPr rtl="0"/>
            <a:fld id="{5D7C790A-C6DF-4E75-A6C1-9444CD2A7F32}"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AC358244-98FD-472D-AB8C-075F71C10BF7}"/>
              </a:ext>
            </a:extLst>
          </p:cNvPr>
          <p:cNvSpPr>
            <a:spLocks noGrp="1"/>
          </p:cNvSpPr>
          <p:nvPr>
            <p:ph type="ftr" sz="quarter" idx="11"/>
          </p:nvPr>
        </p:nvSpPr>
        <p:spPr/>
        <p:txBody>
          <a:bodyPr rtlCol="0"/>
          <a:lstStyle/>
          <a:p>
            <a:pPr rtl="0"/>
            <a:endParaRPr lang="es-ES" noProof="0"/>
          </a:p>
        </p:txBody>
      </p:sp>
      <p:sp>
        <p:nvSpPr>
          <p:cNvPr id="6" name="Marcador de número de diapositiva 5">
            <a:extLst>
              <a:ext uri="{FF2B5EF4-FFF2-40B4-BE49-F238E27FC236}">
                <a16:creationId xmlns:a16="http://schemas.microsoft.com/office/drawing/2014/main" id="{74998D5A-820D-4519-967F-33320971CBAB}"/>
              </a:ext>
            </a:extLst>
          </p:cNvPr>
          <p:cNvSpPr>
            <a:spLocks noGrp="1"/>
          </p:cNvSpPr>
          <p:nvPr>
            <p:ph type="sldNum" sz="quarter" idx="12"/>
          </p:nvPr>
        </p:nvSpPr>
        <p:spPr/>
        <p:txBody>
          <a:bodyPr rtlCol="0"/>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3543770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1E1D3E-E4B6-4EAA-BFB4-25A0557A6CB8}"/>
              </a:ext>
            </a:extLst>
          </p:cNvPr>
          <p:cNvSpPr>
            <a:spLocks noGrp="1"/>
          </p:cNvSpPr>
          <p:nvPr>
            <p:ph type="title"/>
          </p:nvPr>
        </p:nvSpPr>
        <p:spPr>
          <a:xfrm>
            <a:off x="831850" y="1709738"/>
            <a:ext cx="10515600" cy="2852737"/>
          </a:xfrm>
        </p:spPr>
        <p:txBody>
          <a:bodyPr rtlCol="0" anchor="b"/>
          <a:lstStyle>
            <a:lvl1pPr>
              <a:defRPr sz="6000"/>
            </a:lvl1pPr>
          </a:lstStyle>
          <a:p>
            <a:pPr rtl="0"/>
            <a:r>
              <a:rPr lang="es-ES" noProof="0"/>
              <a:t>Haga clic para modificar el estilo de título del patrón</a:t>
            </a:r>
          </a:p>
        </p:txBody>
      </p:sp>
      <p:sp>
        <p:nvSpPr>
          <p:cNvPr id="3" name="Marcador de posición de texto 2">
            <a:extLst>
              <a:ext uri="{FF2B5EF4-FFF2-40B4-BE49-F238E27FC236}">
                <a16:creationId xmlns:a16="http://schemas.microsoft.com/office/drawing/2014/main" id="{6F7E0856-45A8-4EAD-A9D6-8A993968A1A8}"/>
              </a:ext>
            </a:extLst>
          </p:cNvPr>
          <p:cNvSpPr>
            <a:spLocks noGrp="1"/>
          </p:cNvSpPr>
          <p:nvPr>
            <p:ph type="body" idx="1" hasCustomPrompt="1"/>
          </p:nvPr>
        </p:nvSpPr>
        <p:spPr>
          <a:xfrm>
            <a:off x="831850" y="4589463"/>
            <a:ext cx="10515600" cy="1500187"/>
          </a:xfrm>
        </p:spPr>
        <p:txBody>
          <a:bodyPr rtlCol="0"/>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Editar estilos de texto del patrón</a:t>
            </a:r>
          </a:p>
        </p:txBody>
      </p:sp>
      <p:sp>
        <p:nvSpPr>
          <p:cNvPr id="4" name="Marcador de fecha 3">
            <a:extLst>
              <a:ext uri="{FF2B5EF4-FFF2-40B4-BE49-F238E27FC236}">
                <a16:creationId xmlns:a16="http://schemas.microsoft.com/office/drawing/2014/main" id="{E90EEBE1-2BAF-4C94-8403-6E8454F9BC46}"/>
              </a:ext>
            </a:extLst>
          </p:cNvPr>
          <p:cNvSpPr>
            <a:spLocks noGrp="1"/>
          </p:cNvSpPr>
          <p:nvPr>
            <p:ph type="dt" sz="half" idx="10"/>
          </p:nvPr>
        </p:nvSpPr>
        <p:spPr/>
        <p:txBody>
          <a:bodyPr rtlCol="0"/>
          <a:lstStyle/>
          <a:p>
            <a:pPr rtl="0"/>
            <a:fld id="{B6F4D31C-9366-46BD-8469-9DC1CD8DE170}"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F3358F46-E931-4D79-94A5-037AFD07333B}"/>
              </a:ext>
            </a:extLst>
          </p:cNvPr>
          <p:cNvSpPr>
            <a:spLocks noGrp="1"/>
          </p:cNvSpPr>
          <p:nvPr>
            <p:ph type="ftr" sz="quarter" idx="11"/>
          </p:nvPr>
        </p:nvSpPr>
        <p:spPr/>
        <p:txBody>
          <a:bodyPr rtlCol="0"/>
          <a:lstStyle/>
          <a:p>
            <a:pPr rtl="0"/>
            <a:endParaRPr lang="es-ES" noProof="0"/>
          </a:p>
        </p:txBody>
      </p:sp>
      <p:sp>
        <p:nvSpPr>
          <p:cNvPr id="6" name="Marcador de posición de número de diapositiva 5">
            <a:extLst>
              <a:ext uri="{FF2B5EF4-FFF2-40B4-BE49-F238E27FC236}">
                <a16:creationId xmlns:a16="http://schemas.microsoft.com/office/drawing/2014/main" id="{E5130D95-EF5F-4A0A-93BD-73AEE2C2FF1B}"/>
              </a:ext>
            </a:extLst>
          </p:cNvPr>
          <p:cNvSpPr>
            <a:spLocks noGrp="1"/>
          </p:cNvSpPr>
          <p:nvPr>
            <p:ph type="sldNum" sz="quarter" idx="12"/>
          </p:nvPr>
        </p:nvSpPr>
        <p:spPr/>
        <p:txBody>
          <a:bodyPr rtlCol="0"/>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3601256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BABEC0-6253-4360-B586-B9D20933DE37}"/>
              </a:ext>
            </a:extLst>
          </p:cNvPr>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contenido 2">
            <a:extLst>
              <a:ext uri="{FF2B5EF4-FFF2-40B4-BE49-F238E27FC236}">
                <a16:creationId xmlns:a16="http://schemas.microsoft.com/office/drawing/2014/main" id="{A946E20B-8661-4C60-84FB-4892E8B48608}"/>
              </a:ext>
            </a:extLst>
          </p:cNvPr>
          <p:cNvSpPr>
            <a:spLocks noGrp="1"/>
          </p:cNvSpPr>
          <p:nvPr>
            <p:ph sz="half" idx="1" hasCustomPrompt="1"/>
          </p:nvPr>
        </p:nvSpPr>
        <p:spPr>
          <a:xfrm>
            <a:off x="838200" y="1825625"/>
            <a:ext cx="5181600" cy="4351338"/>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osición de contenido 3">
            <a:extLst>
              <a:ext uri="{FF2B5EF4-FFF2-40B4-BE49-F238E27FC236}">
                <a16:creationId xmlns:a16="http://schemas.microsoft.com/office/drawing/2014/main" id="{5132BE45-79E4-479B-BD2F-46CCB0BEE628}"/>
              </a:ext>
            </a:extLst>
          </p:cNvPr>
          <p:cNvSpPr>
            <a:spLocks noGrp="1"/>
          </p:cNvSpPr>
          <p:nvPr>
            <p:ph sz="half" idx="2" hasCustomPrompt="1"/>
          </p:nvPr>
        </p:nvSpPr>
        <p:spPr>
          <a:xfrm>
            <a:off x="6172200" y="1825625"/>
            <a:ext cx="5181600" cy="4351338"/>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fecha 4">
            <a:extLst>
              <a:ext uri="{FF2B5EF4-FFF2-40B4-BE49-F238E27FC236}">
                <a16:creationId xmlns:a16="http://schemas.microsoft.com/office/drawing/2014/main" id="{0589105E-DF25-4F38-BDE2-9B00C2C44FC6}"/>
              </a:ext>
            </a:extLst>
          </p:cNvPr>
          <p:cNvSpPr>
            <a:spLocks noGrp="1"/>
          </p:cNvSpPr>
          <p:nvPr>
            <p:ph type="dt" sz="half" idx="10"/>
          </p:nvPr>
        </p:nvSpPr>
        <p:spPr/>
        <p:txBody>
          <a:bodyPr rtlCol="0"/>
          <a:lstStyle/>
          <a:p>
            <a:pPr rtl="0"/>
            <a:fld id="{D3898C5E-E4C9-4990-9DEE-C2FCAB07CC56}" type="datetime1">
              <a:rPr lang="es-ES" noProof="0" smtClean="0"/>
              <a:t>20/09/2021</a:t>
            </a:fld>
            <a:endParaRPr lang="es-ES" noProof="0"/>
          </a:p>
        </p:txBody>
      </p:sp>
      <p:sp>
        <p:nvSpPr>
          <p:cNvPr id="6" name="Marcador de pie de página 5">
            <a:extLst>
              <a:ext uri="{FF2B5EF4-FFF2-40B4-BE49-F238E27FC236}">
                <a16:creationId xmlns:a16="http://schemas.microsoft.com/office/drawing/2014/main" id="{B1D9C4A8-7467-4BAD-98A2-0B63CAC19B66}"/>
              </a:ext>
            </a:extLst>
          </p:cNvPr>
          <p:cNvSpPr>
            <a:spLocks noGrp="1"/>
          </p:cNvSpPr>
          <p:nvPr>
            <p:ph type="ftr" sz="quarter" idx="11"/>
          </p:nvPr>
        </p:nvSpPr>
        <p:spPr/>
        <p:txBody>
          <a:bodyPr rtlCol="0"/>
          <a:lstStyle/>
          <a:p>
            <a:pPr rtl="0"/>
            <a:endParaRPr lang="es-ES" noProof="0"/>
          </a:p>
        </p:txBody>
      </p:sp>
      <p:sp>
        <p:nvSpPr>
          <p:cNvPr id="7" name="Marcador de posición de número de diapositiva 6">
            <a:extLst>
              <a:ext uri="{FF2B5EF4-FFF2-40B4-BE49-F238E27FC236}">
                <a16:creationId xmlns:a16="http://schemas.microsoft.com/office/drawing/2014/main" id="{8BC5C5C0-08E4-4F7B-9E80-8925539D221B}"/>
              </a:ext>
            </a:extLst>
          </p:cNvPr>
          <p:cNvSpPr>
            <a:spLocks noGrp="1"/>
          </p:cNvSpPr>
          <p:nvPr>
            <p:ph type="sldNum" sz="quarter" idx="12"/>
          </p:nvPr>
        </p:nvSpPr>
        <p:spPr/>
        <p:txBody>
          <a:bodyPr rtlCol="0"/>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2438407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7FF641-A5CC-4263-A394-2112D623A8AD}"/>
              </a:ext>
            </a:extLst>
          </p:cNvPr>
          <p:cNvSpPr>
            <a:spLocks noGrp="1"/>
          </p:cNvSpPr>
          <p:nvPr>
            <p:ph type="title"/>
          </p:nvPr>
        </p:nvSpPr>
        <p:spPr>
          <a:xfrm>
            <a:off x="839788" y="365125"/>
            <a:ext cx="10515600" cy="1325563"/>
          </a:xfrm>
        </p:spPr>
        <p:txBody>
          <a:bodyPr rtlCol="0"/>
          <a:lstStyle/>
          <a:p>
            <a:pPr rtl="0"/>
            <a:r>
              <a:rPr lang="es-ES" noProof="0"/>
              <a:t>Haga clic para modificar el estilo de título del patrón</a:t>
            </a:r>
          </a:p>
        </p:txBody>
      </p:sp>
      <p:sp>
        <p:nvSpPr>
          <p:cNvPr id="3" name="Marcador de posición de texto 2">
            <a:extLst>
              <a:ext uri="{FF2B5EF4-FFF2-40B4-BE49-F238E27FC236}">
                <a16:creationId xmlns:a16="http://schemas.microsoft.com/office/drawing/2014/main" id="{B24D6865-C632-473C-AEC8-8D3F71562BE6}"/>
              </a:ext>
            </a:extLst>
          </p:cNvPr>
          <p:cNvSpPr>
            <a:spLocks noGrp="1"/>
          </p:cNvSpPr>
          <p:nvPr>
            <p:ph type="body" idx="1" hasCustomPrompt="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4" name="Marcador de posición de contenido 3">
            <a:extLst>
              <a:ext uri="{FF2B5EF4-FFF2-40B4-BE49-F238E27FC236}">
                <a16:creationId xmlns:a16="http://schemas.microsoft.com/office/drawing/2014/main" id="{D9FDBD19-4D33-4F6A-9938-6A04B3888ECC}"/>
              </a:ext>
            </a:extLst>
          </p:cNvPr>
          <p:cNvSpPr>
            <a:spLocks noGrp="1"/>
          </p:cNvSpPr>
          <p:nvPr>
            <p:ph sz="half" idx="2" hasCustomPrompt="1"/>
          </p:nvPr>
        </p:nvSpPr>
        <p:spPr>
          <a:xfrm>
            <a:off x="839788" y="2505075"/>
            <a:ext cx="5157787" cy="3684588"/>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posición de texto 4">
            <a:extLst>
              <a:ext uri="{FF2B5EF4-FFF2-40B4-BE49-F238E27FC236}">
                <a16:creationId xmlns:a16="http://schemas.microsoft.com/office/drawing/2014/main" id="{51697E46-CE4D-480E-A997-2B53B2DF55B2}"/>
              </a:ext>
            </a:extLst>
          </p:cNvPr>
          <p:cNvSpPr>
            <a:spLocks noGrp="1"/>
          </p:cNvSpPr>
          <p:nvPr>
            <p:ph type="body" sz="quarter" idx="3" hasCustomPrompt="1"/>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6" name="Marcador de posición de contenido 5">
            <a:extLst>
              <a:ext uri="{FF2B5EF4-FFF2-40B4-BE49-F238E27FC236}">
                <a16:creationId xmlns:a16="http://schemas.microsoft.com/office/drawing/2014/main" id="{8B8B7E36-823F-4FD4-B826-E450A1248008}"/>
              </a:ext>
            </a:extLst>
          </p:cNvPr>
          <p:cNvSpPr>
            <a:spLocks noGrp="1"/>
          </p:cNvSpPr>
          <p:nvPr>
            <p:ph sz="quarter" idx="4" hasCustomPrompt="1"/>
          </p:nvPr>
        </p:nvSpPr>
        <p:spPr>
          <a:xfrm>
            <a:off x="6172200" y="2505075"/>
            <a:ext cx="5183188" cy="3684588"/>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a:extLst>
              <a:ext uri="{FF2B5EF4-FFF2-40B4-BE49-F238E27FC236}">
                <a16:creationId xmlns:a16="http://schemas.microsoft.com/office/drawing/2014/main" id="{8DBB3B14-C886-4F84-9FD5-11C8320E1FED}"/>
              </a:ext>
            </a:extLst>
          </p:cNvPr>
          <p:cNvSpPr>
            <a:spLocks noGrp="1"/>
          </p:cNvSpPr>
          <p:nvPr>
            <p:ph type="dt" sz="half" idx="10"/>
          </p:nvPr>
        </p:nvSpPr>
        <p:spPr/>
        <p:txBody>
          <a:bodyPr rtlCol="0"/>
          <a:lstStyle/>
          <a:p>
            <a:pPr rtl="0"/>
            <a:fld id="{BE334D48-C590-4FC7-AF46-3A34805DB4A9}" type="datetime1">
              <a:rPr lang="es-ES" noProof="0" smtClean="0"/>
              <a:t>20/09/2021</a:t>
            </a:fld>
            <a:endParaRPr lang="es-ES" noProof="0"/>
          </a:p>
        </p:txBody>
      </p:sp>
      <p:sp>
        <p:nvSpPr>
          <p:cNvPr id="8" name="Marcador de pie de página 7">
            <a:extLst>
              <a:ext uri="{FF2B5EF4-FFF2-40B4-BE49-F238E27FC236}">
                <a16:creationId xmlns:a16="http://schemas.microsoft.com/office/drawing/2014/main" id="{DF9AF591-4BBF-4BF2-9EF7-F8B114DFA16A}"/>
              </a:ext>
            </a:extLst>
          </p:cNvPr>
          <p:cNvSpPr>
            <a:spLocks noGrp="1"/>
          </p:cNvSpPr>
          <p:nvPr>
            <p:ph type="ftr" sz="quarter" idx="11"/>
          </p:nvPr>
        </p:nvSpPr>
        <p:spPr/>
        <p:txBody>
          <a:bodyPr rtlCol="0"/>
          <a:lstStyle/>
          <a:p>
            <a:pPr rtl="0"/>
            <a:endParaRPr lang="es-ES" noProof="0"/>
          </a:p>
        </p:txBody>
      </p:sp>
      <p:sp>
        <p:nvSpPr>
          <p:cNvPr id="9" name="Marcador de número de diapositiva 8">
            <a:extLst>
              <a:ext uri="{FF2B5EF4-FFF2-40B4-BE49-F238E27FC236}">
                <a16:creationId xmlns:a16="http://schemas.microsoft.com/office/drawing/2014/main" id="{352B1A04-B244-4AE3-8997-9B075B105971}"/>
              </a:ext>
            </a:extLst>
          </p:cNvPr>
          <p:cNvSpPr>
            <a:spLocks noGrp="1"/>
          </p:cNvSpPr>
          <p:nvPr>
            <p:ph type="sldNum" sz="quarter" idx="12"/>
          </p:nvPr>
        </p:nvSpPr>
        <p:spPr/>
        <p:txBody>
          <a:bodyPr rtlCol="0"/>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111044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5408F1-BB29-4C6F-91C9-653A730BECC6}"/>
              </a:ext>
            </a:extLst>
          </p:cNvPr>
          <p:cNvSpPr>
            <a:spLocks noGrp="1"/>
          </p:cNvSpPr>
          <p:nvPr>
            <p:ph type="title"/>
          </p:nvPr>
        </p:nvSpPr>
        <p:spPr/>
        <p:txBody>
          <a:bodyPr rtlCol="0"/>
          <a:lstStyle/>
          <a:p>
            <a:pPr rtl="0"/>
            <a:r>
              <a:rPr lang="es-ES" noProof="0"/>
              <a:t>Haga clic para modificar el estilo de título del patrón</a:t>
            </a:r>
          </a:p>
        </p:txBody>
      </p:sp>
      <p:sp>
        <p:nvSpPr>
          <p:cNvPr id="3" name="Marcador de fecha 2">
            <a:extLst>
              <a:ext uri="{FF2B5EF4-FFF2-40B4-BE49-F238E27FC236}">
                <a16:creationId xmlns:a16="http://schemas.microsoft.com/office/drawing/2014/main" id="{2F54FEF9-8D09-4091-BE99-B6264EBD34B3}"/>
              </a:ext>
            </a:extLst>
          </p:cNvPr>
          <p:cNvSpPr>
            <a:spLocks noGrp="1"/>
          </p:cNvSpPr>
          <p:nvPr>
            <p:ph type="dt" sz="half" idx="10"/>
          </p:nvPr>
        </p:nvSpPr>
        <p:spPr/>
        <p:txBody>
          <a:bodyPr rtlCol="0"/>
          <a:lstStyle/>
          <a:p>
            <a:pPr rtl="0"/>
            <a:fld id="{CCF60B4A-FFB5-4BB1-8DB6-554048969AB4}" type="datetime1">
              <a:rPr lang="es-ES" noProof="0" smtClean="0"/>
              <a:t>20/09/2021</a:t>
            </a:fld>
            <a:endParaRPr lang="es-ES" noProof="0"/>
          </a:p>
        </p:txBody>
      </p:sp>
      <p:sp>
        <p:nvSpPr>
          <p:cNvPr id="4" name="Marcador de pie de página 3">
            <a:extLst>
              <a:ext uri="{FF2B5EF4-FFF2-40B4-BE49-F238E27FC236}">
                <a16:creationId xmlns:a16="http://schemas.microsoft.com/office/drawing/2014/main" id="{0B5F49AA-83D5-4063-9CDE-AA7763048B63}"/>
              </a:ext>
            </a:extLst>
          </p:cNvPr>
          <p:cNvSpPr>
            <a:spLocks noGrp="1"/>
          </p:cNvSpPr>
          <p:nvPr>
            <p:ph type="ftr" sz="quarter" idx="11"/>
          </p:nvPr>
        </p:nvSpPr>
        <p:spPr/>
        <p:txBody>
          <a:bodyPr rtlCol="0"/>
          <a:lstStyle/>
          <a:p>
            <a:pPr rtl="0"/>
            <a:endParaRPr lang="es-ES" noProof="0"/>
          </a:p>
        </p:txBody>
      </p:sp>
      <p:sp>
        <p:nvSpPr>
          <p:cNvPr id="5" name="Marcador de posición de número de diapositiva 4">
            <a:extLst>
              <a:ext uri="{FF2B5EF4-FFF2-40B4-BE49-F238E27FC236}">
                <a16:creationId xmlns:a16="http://schemas.microsoft.com/office/drawing/2014/main" id="{B2A2B27C-3C99-4208-B425-775413C53651}"/>
              </a:ext>
            </a:extLst>
          </p:cNvPr>
          <p:cNvSpPr>
            <a:spLocks noGrp="1"/>
          </p:cNvSpPr>
          <p:nvPr>
            <p:ph type="sldNum" sz="quarter" idx="12"/>
          </p:nvPr>
        </p:nvSpPr>
        <p:spPr/>
        <p:txBody>
          <a:bodyPr rtlCol="0"/>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16140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042A62B2-A6D1-4A6F-8B20-80606F478544}"/>
              </a:ext>
            </a:extLst>
          </p:cNvPr>
          <p:cNvSpPr>
            <a:spLocks noGrp="1"/>
          </p:cNvSpPr>
          <p:nvPr>
            <p:ph type="dt" sz="half" idx="10"/>
          </p:nvPr>
        </p:nvSpPr>
        <p:spPr/>
        <p:txBody>
          <a:bodyPr rtlCol="0"/>
          <a:lstStyle/>
          <a:p>
            <a:pPr rtl="0"/>
            <a:fld id="{AC84FAA9-E4C7-44EB-BEC7-6C36C851AC0A}" type="datetime1">
              <a:rPr lang="es-ES" noProof="0" smtClean="0"/>
              <a:t>20/09/2021</a:t>
            </a:fld>
            <a:endParaRPr lang="es-ES" noProof="0"/>
          </a:p>
        </p:txBody>
      </p:sp>
      <p:sp>
        <p:nvSpPr>
          <p:cNvPr id="3" name="Marcador de pie de página 2">
            <a:extLst>
              <a:ext uri="{FF2B5EF4-FFF2-40B4-BE49-F238E27FC236}">
                <a16:creationId xmlns:a16="http://schemas.microsoft.com/office/drawing/2014/main" id="{C02E4958-7A46-4331-B2D8-2C31D8FCBD73}"/>
              </a:ext>
            </a:extLst>
          </p:cNvPr>
          <p:cNvSpPr>
            <a:spLocks noGrp="1"/>
          </p:cNvSpPr>
          <p:nvPr>
            <p:ph type="ftr" sz="quarter" idx="11"/>
          </p:nvPr>
        </p:nvSpPr>
        <p:spPr/>
        <p:txBody>
          <a:bodyPr rtlCol="0"/>
          <a:lstStyle/>
          <a:p>
            <a:pPr rtl="0"/>
            <a:endParaRPr lang="es-ES" noProof="0"/>
          </a:p>
        </p:txBody>
      </p:sp>
      <p:sp>
        <p:nvSpPr>
          <p:cNvPr id="4" name="Marcador de número de diapositiva 3">
            <a:extLst>
              <a:ext uri="{FF2B5EF4-FFF2-40B4-BE49-F238E27FC236}">
                <a16:creationId xmlns:a16="http://schemas.microsoft.com/office/drawing/2014/main" id="{45C8548B-339B-46B2-BF01-1EE3DDC72AAD}"/>
              </a:ext>
            </a:extLst>
          </p:cNvPr>
          <p:cNvSpPr>
            <a:spLocks noGrp="1"/>
          </p:cNvSpPr>
          <p:nvPr>
            <p:ph type="sldNum" sz="quarter" idx="12"/>
          </p:nvPr>
        </p:nvSpPr>
        <p:spPr/>
        <p:txBody>
          <a:bodyPr rtlCol="0"/>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1914661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EF408F-8083-4F07-9628-074C7AFE41C0}"/>
              </a:ext>
            </a:extLst>
          </p:cNvPr>
          <p:cNvSpPr>
            <a:spLocks noGrp="1"/>
          </p:cNvSpPr>
          <p:nvPr>
            <p:ph type="title"/>
          </p:nvPr>
        </p:nvSpPr>
        <p:spPr>
          <a:xfrm>
            <a:off x="839788" y="457200"/>
            <a:ext cx="3932237" cy="1600200"/>
          </a:xfrm>
        </p:spPr>
        <p:txBody>
          <a:bodyPr rtlCol="0" anchor="b"/>
          <a:lstStyle>
            <a:lvl1pPr>
              <a:defRPr sz="3200"/>
            </a:lvl1pPr>
          </a:lstStyle>
          <a:p>
            <a:pPr rtl="0"/>
            <a:r>
              <a:rPr lang="es-ES" noProof="0"/>
              <a:t>Haga clic para modificar el estilo de título del patrón</a:t>
            </a:r>
          </a:p>
        </p:txBody>
      </p:sp>
      <p:sp>
        <p:nvSpPr>
          <p:cNvPr id="3" name="Marcador de posición de contenido 2">
            <a:extLst>
              <a:ext uri="{FF2B5EF4-FFF2-40B4-BE49-F238E27FC236}">
                <a16:creationId xmlns:a16="http://schemas.microsoft.com/office/drawing/2014/main" id="{B70477E0-A333-439D-A531-30B39A813465}"/>
              </a:ext>
            </a:extLst>
          </p:cNvPr>
          <p:cNvSpPr>
            <a:spLocks noGrp="1"/>
          </p:cNvSpPr>
          <p:nvPr>
            <p:ph idx="1" hasCustomPrompt="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osición de texto 3">
            <a:extLst>
              <a:ext uri="{FF2B5EF4-FFF2-40B4-BE49-F238E27FC236}">
                <a16:creationId xmlns:a16="http://schemas.microsoft.com/office/drawing/2014/main" id="{D5D59501-D187-414C-AACE-F838720036CC}"/>
              </a:ext>
            </a:extLst>
          </p:cNvPr>
          <p:cNvSpPr>
            <a:spLocks noGrp="1"/>
          </p:cNvSpPr>
          <p:nvPr>
            <p:ph type="body" sz="half" idx="2" hasCustomPrompt="1"/>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estilos de texto del patrón</a:t>
            </a:r>
          </a:p>
        </p:txBody>
      </p:sp>
      <p:sp>
        <p:nvSpPr>
          <p:cNvPr id="5" name="Marcador de fecha 4">
            <a:extLst>
              <a:ext uri="{FF2B5EF4-FFF2-40B4-BE49-F238E27FC236}">
                <a16:creationId xmlns:a16="http://schemas.microsoft.com/office/drawing/2014/main" id="{1235F890-BB8A-49E1-880A-924FD6FE4026}"/>
              </a:ext>
            </a:extLst>
          </p:cNvPr>
          <p:cNvSpPr>
            <a:spLocks noGrp="1"/>
          </p:cNvSpPr>
          <p:nvPr>
            <p:ph type="dt" sz="half" idx="10"/>
          </p:nvPr>
        </p:nvSpPr>
        <p:spPr/>
        <p:txBody>
          <a:bodyPr rtlCol="0"/>
          <a:lstStyle/>
          <a:p>
            <a:pPr rtl="0"/>
            <a:fld id="{6D90FD0C-76BF-4D79-8B03-20A9409B192A}" type="datetime1">
              <a:rPr lang="es-ES" noProof="0" smtClean="0"/>
              <a:t>20/09/2021</a:t>
            </a:fld>
            <a:endParaRPr lang="es-ES" noProof="0"/>
          </a:p>
        </p:txBody>
      </p:sp>
      <p:sp>
        <p:nvSpPr>
          <p:cNvPr id="6" name="Marcador de pie de página 5">
            <a:extLst>
              <a:ext uri="{FF2B5EF4-FFF2-40B4-BE49-F238E27FC236}">
                <a16:creationId xmlns:a16="http://schemas.microsoft.com/office/drawing/2014/main" id="{51CA38FE-429A-41E7-942D-ECCE639D3CA5}"/>
              </a:ext>
            </a:extLst>
          </p:cNvPr>
          <p:cNvSpPr>
            <a:spLocks noGrp="1"/>
          </p:cNvSpPr>
          <p:nvPr>
            <p:ph type="ftr" sz="quarter" idx="11"/>
          </p:nvPr>
        </p:nvSpPr>
        <p:spPr/>
        <p:txBody>
          <a:bodyPr rtlCol="0"/>
          <a:lstStyle/>
          <a:p>
            <a:pPr rtl="0"/>
            <a:endParaRPr lang="es-ES" noProof="0"/>
          </a:p>
        </p:txBody>
      </p:sp>
      <p:sp>
        <p:nvSpPr>
          <p:cNvPr id="7" name="Marcador de posición de número de diapositiva 6">
            <a:extLst>
              <a:ext uri="{FF2B5EF4-FFF2-40B4-BE49-F238E27FC236}">
                <a16:creationId xmlns:a16="http://schemas.microsoft.com/office/drawing/2014/main" id="{2401D9BC-0038-4041-AE2C-657BF99D41E9}"/>
              </a:ext>
            </a:extLst>
          </p:cNvPr>
          <p:cNvSpPr>
            <a:spLocks noGrp="1"/>
          </p:cNvSpPr>
          <p:nvPr>
            <p:ph type="sldNum" sz="quarter" idx="12"/>
          </p:nvPr>
        </p:nvSpPr>
        <p:spPr/>
        <p:txBody>
          <a:bodyPr rtlCol="0"/>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1287561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956CFD-7F35-482C-A50F-B3D43ACB0AE3}"/>
              </a:ext>
            </a:extLst>
          </p:cNvPr>
          <p:cNvSpPr>
            <a:spLocks noGrp="1"/>
          </p:cNvSpPr>
          <p:nvPr>
            <p:ph type="title"/>
          </p:nvPr>
        </p:nvSpPr>
        <p:spPr>
          <a:xfrm>
            <a:off x="839788" y="457200"/>
            <a:ext cx="3932237" cy="1600200"/>
          </a:xfrm>
        </p:spPr>
        <p:txBody>
          <a:bodyPr rtlCol="0" anchor="b"/>
          <a:lstStyle>
            <a:lvl1pPr>
              <a:defRPr sz="3200"/>
            </a:lvl1pPr>
          </a:lstStyle>
          <a:p>
            <a:pPr rtl="0"/>
            <a:r>
              <a:rPr lang="es-ES" noProof="0"/>
              <a:t>Haga clic para modificar el estilo de título del patrón</a:t>
            </a:r>
          </a:p>
        </p:txBody>
      </p:sp>
      <p:sp>
        <p:nvSpPr>
          <p:cNvPr id="3" name="Marcador de posición de imagen 2">
            <a:extLst>
              <a:ext uri="{FF2B5EF4-FFF2-40B4-BE49-F238E27FC236}">
                <a16:creationId xmlns:a16="http://schemas.microsoft.com/office/drawing/2014/main" id="{7FD7F3EF-0FE9-46C4-A116-5DA6E26B0D5D}"/>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p>
        </p:txBody>
      </p:sp>
      <p:sp>
        <p:nvSpPr>
          <p:cNvPr id="4" name="Marcador de posición de texto 3">
            <a:extLst>
              <a:ext uri="{FF2B5EF4-FFF2-40B4-BE49-F238E27FC236}">
                <a16:creationId xmlns:a16="http://schemas.microsoft.com/office/drawing/2014/main" id="{D10B4041-0F17-42D8-AF16-AB099A39FFBD}"/>
              </a:ext>
            </a:extLst>
          </p:cNvPr>
          <p:cNvSpPr>
            <a:spLocks noGrp="1"/>
          </p:cNvSpPr>
          <p:nvPr>
            <p:ph type="body" sz="half" idx="2" hasCustomPrompt="1"/>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estilos de texto del patrón</a:t>
            </a:r>
          </a:p>
        </p:txBody>
      </p:sp>
      <p:sp>
        <p:nvSpPr>
          <p:cNvPr id="5" name="Marcador de fecha 4">
            <a:extLst>
              <a:ext uri="{FF2B5EF4-FFF2-40B4-BE49-F238E27FC236}">
                <a16:creationId xmlns:a16="http://schemas.microsoft.com/office/drawing/2014/main" id="{8BAF67FF-F8F1-4B22-A471-9317ED3A25F0}"/>
              </a:ext>
            </a:extLst>
          </p:cNvPr>
          <p:cNvSpPr>
            <a:spLocks noGrp="1"/>
          </p:cNvSpPr>
          <p:nvPr>
            <p:ph type="dt" sz="half" idx="10"/>
          </p:nvPr>
        </p:nvSpPr>
        <p:spPr/>
        <p:txBody>
          <a:bodyPr rtlCol="0"/>
          <a:lstStyle/>
          <a:p>
            <a:pPr rtl="0"/>
            <a:fld id="{944C90AB-CD15-42C7-97DB-DB983848D012}" type="datetime1">
              <a:rPr lang="es-ES" noProof="0" smtClean="0"/>
              <a:t>20/09/2021</a:t>
            </a:fld>
            <a:endParaRPr lang="es-ES" noProof="0"/>
          </a:p>
        </p:txBody>
      </p:sp>
      <p:sp>
        <p:nvSpPr>
          <p:cNvPr id="6" name="Marcador de pie de página 5">
            <a:extLst>
              <a:ext uri="{FF2B5EF4-FFF2-40B4-BE49-F238E27FC236}">
                <a16:creationId xmlns:a16="http://schemas.microsoft.com/office/drawing/2014/main" id="{A73D6993-98F8-4234-B24A-02D4DB41CE93}"/>
              </a:ext>
            </a:extLst>
          </p:cNvPr>
          <p:cNvSpPr>
            <a:spLocks noGrp="1"/>
          </p:cNvSpPr>
          <p:nvPr>
            <p:ph type="ftr" sz="quarter" idx="11"/>
          </p:nvPr>
        </p:nvSpPr>
        <p:spPr/>
        <p:txBody>
          <a:bodyPr rtlCol="0"/>
          <a:lstStyle/>
          <a:p>
            <a:pPr rtl="0"/>
            <a:endParaRPr lang="es-ES" noProof="0"/>
          </a:p>
        </p:txBody>
      </p:sp>
      <p:sp>
        <p:nvSpPr>
          <p:cNvPr id="7" name="Marcador de posición de número de diapositiva 6">
            <a:extLst>
              <a:ext uri="{FF2B5EF4-FFF2-40B4-BE49-F238E27FC236}">
                <a16:creationId xmlns:a16="http://schemas.microsoft.com/office/drawing/2014/main" id="{F2A34037-0E7D-4379-ACA0-98611B2F76ED}"/>
              </a:ext>
            </a:extLst>
          </p:cNvPr>
          <p:cNvSpPr>
            <a:spLocks noGrp="1"/>
          </p:cNvSpPr>
          <p:nvPr>
            <p:ph type="sldNum" sz="quarter" idx="12"/>
          </p:nvPr>
        </p:nvSpPr>
        <p:spPr/>
        <p:txBody>
          <a:bodyPr rtlCol="0"/>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393919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645B175-C851-453B-B2A0-9A5CFCADC0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es-ES" noProof="0"/>
              <a:t>Haga clic para modificar el estilo de título del patrón</a:t>
            </a:r>
          </a:p>
        </p:txBody>
      </p:sp>
      <p:sp>
        <p:nvSpPr>
          <p:cNvPr id="3" name="Marcador de posición de texto 2">
            <a:extLst>
              <a:ext uri="{FF2B5EF4-FFF2-40B4-BE49-F238E27FC236}">
                <a16:creationId xmlns:a16="http://schemas.microsoft.com/office/drawing/2014/main" id="{2E65F4A2-0E4F-4E49-A0BF-BEEC722033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a:extLst>
              <a:ext uri="{FF2B5EF4-FFF2-40B4-BE49-F238E27FC236}">
                <a16:creationId xmlns:a16="http://schemas.microsoft.com/office/drawing/2014/main" id="{9328AA27-3F13-4BFD-B949-21CF319108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A656FADD-D8DC-4325-83CE-E689BEB1B172}"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EEEE99A2-0FED-42D4-9FBD-08CC1C3F81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s-ES" noProof="0"/>
          </a:p>
        </p:txBody>
      </p:sp>
      <p:sp>
        <p:nvSpPr>
          <p:cNvPr id="6" name="Marcador de posición de número de diapositiva 5">
            <a:extLst>
              <a:ext uri="{FF2B5EF4-FFF2-40B4-BE49-F238E27FC236}">
                <a16:creationId xmlns:a16="http://schemas.microsoft.com/office/drawing/2014/main" id="{DF2468D4-5440-4CE2-BAB3-61D83F628C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ACEC5C30-0B3A-4B13-ADDD-7C63C8AA921B}" type="slidenum">
              <a:rPr lang="es-ES" noProof="0" smtClean="0"/>
              <a:t>‹Nº›</a:t>
            </a:fld>
            <a:endParaRPr lang="es-ES" noProof="0"/>
          </a:p>
        </p:txBody>
      </p:sp>
    </p:spTree>
    <p:extLst>
      <p:ext uri="{BB962C8B-B14F-4D97-AF65-F5344CB8AC3E}">
        <p14:creationId xmlns:p14="http://schemas.microsoft.com/office/powerpoint/2010/main" val="4122039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accent1">
                <a:lumMod val="5000"/>
                <a:lumOff val="95000"/>
              </a:schemeClr>
            </a:gs>
            <a:gs pos="76000">
              <a:schemeClr val="accent6">
                <a:lumMod val="20000"/>
                <a:lumOff val="80000"/>
              </a:schemeClr>
            </a:gs>
            <a:gs pos="93000">
              <a:schemeClr val="accent6">
                <a:lumMod val="60000"/>
                <a:lumOff val="40000"/>
              </a:schemeClr>
            </a:gs>
            <a:gs pos="95000">
              <a:schemeClr val="accent6">
                <a:lumMod val="60000"/>
                <a:lumOff val="40000"/>
              </a:schemeClr>
            </a:gs>
          </a:gsLst>
          <a:lin ang="5400000" scaled="1"/>
          <a:tileRect/>
        </a:gra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D80BC3B-525F-4038-9330-0729879F91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es-ES" noProof="0"/>
              <a:t>Haga clic para modificar el estilo de título del patrón</a:t>
            </a:r>
          </a:p>
        </p:txBody>
      </p:sp>
      <p:sp>
        <p:nvSpPr>
          <p:cNvPr id="3" name="Marcador de texto 2">
            <a:extLst>
              <a:ext uri="{FF2B5EF4-FFF2-40B4-BE49-F238E27FC236}">
                <a16:creationId xmlns:a16="http://schemas.microsoft.com/office/drawing/2014/main" id="{99629186-93D7-46FA-AE02-36D9426043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a:extLst>
              <a:ext uri="{FF2B5EF4-FFF2-40B4-BE49-F238E27FC236}">
                <a16:creationId xmlns:a16="http://schemas.microsoft.com/office/drawing/2014/main" id="{21BF1CEB-0530-4996-BAEF-2E6A04DAD6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ECC64C01-6B1C-4917-9382-13843032364D}"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C8DCFF3D-7353-4B4D-9E75-FA835E06E7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s-ES" noProof="0"/>
          </a:p>
        </p:txBody>
      </p:sp>
      <p:sp>
        <p:nvSpPr>
          <p:cNvPr id="6" name="Marcador de número de diapositiva 5">
            <a:extLst>
              <a:ext uri="{FF2B5EF4-FFF2-40B4-BE49-F238E27FC236}">
                <a16:creationId xmlns:a16="http://schemas.microsoft.com/office/drawing/2014/main" id="{F382C8D6-8B0B-4982-9EE4-AA823C69C3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A6AF1B4E-90EC-4A51-B6E5-B702C054ECB0}" type="slidenum">
              <a:rPr lang="es-ES" noProof="0" smtClean="0"/>
              <a:t>‹Nº›</a:t>
            </a:fld>
            <a:endParaRPr lang="es-ES" noProof="0"/>
          </a:p>
        </p:txBody>
      </p:sp>
    </p:spTree>
    <p:extLst>
      <p:ext uri="{BB962C8B-B14F-4D97-AF65-F5344CB8AC3E}">
        <p14:creationId xmlns:p14="http://schemas.microsoft.com/office/powerpoint/2010/main" val="3466590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10" Type="http://schemas.openxmlformats.org/officeDocument/2006/relationships/image" Target="../media/image17.png"/><Relationship Id="rId4" Type="http://schemas.microsoft.com/office/2007/relationships/hdphoto" Target="../media/hdphoto1.wdp"/><Relationship Id="rId9"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diagramQuickStyle" Target="../diagrams/quickStyle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diagramLayout" Target="../diagrams/layout2.xml"/><Relationship Id="rId5" Type="http://schemas.openxmlformats.org/officeDocument/2006/relationships/image" Target="../media/image2.png"/><Relationship Id="rId15" Type="http://schemas.openxmlformats.org/officeDocument/2006/relationships/image" Target="../media/image18.png"/><Relationship Id="rId10" Type="http://schemas.openxmlformats.org/officeDocument/2006/relationships/diagramData" Target="../diagrams/data2.xml"/><Relationship Id="rId4" Type="http://schemas.microsoft.com/office/2007/relationships/hdphoto" Target="../media/hdphoto1.wdp"/><Relationship Id="rId9" Type="http://schemas.openxmlformats.org/officeDocument/2006/relationships/image" Target="../media/image4.png"/><Relationship Id="rId14" Type="http://schemas.microsoft.com/office/2007/relationships/diagramDrawing" Target="../diagrams/drawing2.xml"/></Relationships>
</file>

<file path=ppt/slides/_rels/slide1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20.png"/><Relationship Id="rId5" Type="http://schemas.openxmlformats.org/officeDocument/2006/relationships/image" Target="../media/image2.png"/><Relationship Id="rId10" Type="http://schemas.openxmlformats.org/officeDocument/2006/relationships/image" Target="../media/image19.emf"/><Relationship Id="rId4" Type="http://schemas.microsoft.com/office/2007/relationships/hdphoto" Target="../media/hdphoto1.wdp"/><Relationship Id="rId9"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10" Type="http://schemas.openxmlformats.org/officeDocument/2006/relationships/image" Target="../media/image17.png"/><Relationship Id="rId4" Type="http://schemas.microsoft.com/office/2007/relationships/hdphoto" Target="../media/hdphoto1.wdp"/><Relationship Id="rId9"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diagramQuickStyle" Target="../diagrams/quickStyle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diagramLayout" Target="../diagrams/layout3.xml"/><Relationship Id="rId5" Type="http://schemas.openxmlformats.org/officeDocument/2006/relationships/image" Target="../media/image2.png"/><Relationship Id="rId15" Type="http://schemas.openxmlformats.org/officeDocument/2006/relationships/image" Target="../media/image21.png"/><Relationship Id="rId10" Type="http://schemas.openxmlformats.org/officeDocument/2006/relationships/diagramData" Target="../diagrams/data3.xml"/><Relationship Id="rId4" Type="http://schemas.microsoft.com/office/2007/relationships/hdphoto" Target="../media/hdphoto1.wdp"/><Relationship Id="rId9" Type="http://schemas.openxmlformats.org/officeDocument/2006/relationships/image" Target="../media/image4.png"/><Relationship Id="rId14" Type="http://schemas.microsoft.com/office/2007/relationships/diagramDrawing" Target="../diagrams/drawing3.xml"/></Relationships>
</file>

<file path=ppt/slides/_rels/slide1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10" Type="http://schemas.openxmlformats.org/officeDocument/2006/relationships/image" Target="../media/image22.jpg"/><Relationship Id="rId4" Type="http://schemas.microsoft.com/office/2007/relationships/hdphoto" Target="../media/hdphoto1.wdp"/><Relationship Id="rId9"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 Id="rId9"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microsoft.com/office/2007/relationships/hdphoto" Target="../media/hdphoto2.wdp"/><Relationship Id="rId11" Type="http://schemas.microsoft.com/office/2007/relationships/hdphoto" Target="../media/hdphoto4.wdp"/><Relationship Id="rId5" Type="http://schemas.openxmlformats.org/officeDocument/2006/relationships/image" Target="../media/image2.png"/><Relationship Id="rId10" Type="http://schemas.openxmlformats.org/officeDocument/2006/relationships/image" Target="../media/image23.png"/><Relationship Id="rId4" Type="http://schemas.microsoft.com/office/2007/relationships/hdphoto" Target="../media/hdphoto1.wdp"/><Relationship Id="rId9"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10" Type="http://schemas.openxmlformats.org/officeDocument/2006/relationships/chart" Target="../charts/chart1.xml"/><Relationship Id="rId4" Type="http://schemas.microsoft.com/office/2007/relationships/hdphoto" Target="../media/hdphoto1.wdp"/><Relationship Id="rId9"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10" Type="http://schemas.openxmlformats.org/officeDocument/2006/relationships/image" Target="../media/image24.png"/><Relationship Id="rId4" Type="http://schemas.microsoft.com/office/2007/relationships/hdphoto" Target="../media/hdphoto1.wdp"/><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 Id="rId9"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diagramQuickStyle" Target="../diagrams/quickStyle4.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diagramLayout" Target="../diagrams/layout4.xml"/><Relationship Id="rId5" Type="http://schemas.openxmlformats.org/officeDocument/2006/relationships/image" Target="../media/image2.png"/><Relationship Id="rId10" Type="http://schemas.openxmlformats.org/officeDocument/2006/relationships/diagramData" Target="../diagrams/data4.xml"/><Relationship Id="rId4" Type="http://schemas.microsoft.com/office/2007/relationships/hdphoto" Target="../media/hdphoto1.wdp"/><Relationship Id="rId9" Type="http://schemas.openxmlformats.org/officeDocument/2006/relationships/image" Target="../media/image4.png"/><Relationship Id="rId14" Type="http://schemas.microsoft.com/office/2007/relationships/diagramDrawing" Target="../diagrams/drawing4.xml"/></Relationships>
</file>

<file path=ppt/slides/_rels/slide2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hyperlink" Target="https://www.researchgate.net/publication/281155060" TargetMode="External"/><Relationship Id="rId5" Type="http://schemas.openxmlformats.org/officeDocument/2006/relationships/image" Target="../media/image2.png"/><Relationship Id="rId10" Type="http://schemas.openxmlformats.org/officeDocument/2006/relationships/hyperlink" Target="http://depa.fquim.unam.mx/amyd/archivero/Unidad3Adsorcion_19664.pdf" TargetMode="External"/><Relationship Id="rId4" Type="http://schemas.microsoft.com/office/2007/relationships/hdphoto" Target="../media/hdphoto1.wdp"/><Relationship Id="rId9" Type="http://schemas.openxmlformats.org/officeDocument/2006/relationships/image" Target="../media/image4.png"/></Relationships>
</file>

<file path=ppt/slides/_rels/slide22.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hyperlink" Target="http://oaji.net/articles/2019/7118-1556541946.pdf" TargetMode="External"/><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hyperlink" Target="https://www.antioquiatic.edu.co/noticias-general/item/48-sabes-que-son-las-tecnologias-apropiada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hyperlink" Target="https://www.unl.edu.ar/iberoextension/dvd/archivos/ponencias/mesa1/tecnologias-apropiadas-const.pdf" TargetMode="External"/><Relationship Id="rId5" Type="http://schemas.openxmlformats.org/officeDocument/2006/relationships/image" Target="../media/image2.png"/><Relationship Id="rId10" Type="http://schemas.openxmlformats.org/officeDocument/2006/relationships/hyperlink" Target="https://silo.tips/queue/manual-tecnologias-apropiadas-para-el-desarrollo-rural-sustentable-fogon-ahorrad?&amp;queue_id=-1&amp;v=1601937521&amp;u=MjAwLjguMjA0LjEwMA==" TargetMode="External"/><Relationship Id="rId4" Type="http://schemas.microsoft.com/office/2007/relationships/hdphoto" Target="../media/hdphoto1.wdp"/><Relationship Id="rId9"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5.png"/><Relationship Id="rId1" Type="http://schemas.openxmlformats.org/officeDocument/2006/relationships/slideLayout" Target="../slideLayouts/slideLayout13.xml"/><Relationship Id="rId6" Type="http://schemas.microsoft.com/office/2007/relationships/hdphoto" Target="../media/hdphoto6.wdp"/><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png"/><Relationship Id="rId7"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jpg"/></Relationships>
</file>

<file path=ppt/slides/_rels/slide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14.png"/><Relationship Id="rId5" Type="http://schemas.openxmlformats.org/officeDocument/2006/relationships/image" Target="../media/image2.png"/><Relationship Id="rId10" Type="http://schemas.openxmlformats.org/officeDocument/2006/relationships/image" Target="../media/image13.png"/><Relationship Id="rId4" Type="http://schemas.microsoft.com/office/2007/relationships/hdphoto" Target="../media/hdphoto1.wdp"/><Relationship Id="rId9"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 Id="rId9"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png"/><Relationship Id="rId10" Type="http://schemas.openxmlformats.org/officeDocument/2006/relationships/image" Target="../media/image15.emf"/><Relationship Id="rId4" Type="http://schemas.microsoft.com/office/2007/relationships/hdphoto" Target="../media/hdphoto1.wdp"/><Relationship Id="rId9"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diagramLayout" Target="../diagrams/layout1.xml"/><Relationship Id="rId5" Type="http://schemas.openxmlformats.org/officeDocument/2006/relationships/image" Target="../media/image2.png"/><Relationship Id="rId15" Type="http://schemas.openxmlformats.org/officeDocument/2006/relationships/image" Target="../media/image16.png"/><Relationship Id="rId10" Type="http://schemas.openxmlformats.org/officeDocument/2006/relationships/diagramData" Target="../diagrams/data1.xml"/><Relationship Id="rId4" Type="http://schemas.microsoft.com/office/2007/relationships/hdphoto" Target="../media/hdphoto1.wdp"/><Relationship Id="rId9" Type="http://schemas.openxmlformats.org/officeDocument/2006/relationships/image" Target="../media/image4.png"/><Relationship Id="rId14"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upo 15">
            <a:extLst>
              <a:ext uri="{FF2B5EF4-FFF2-40B4-BE49-F238E27FC236}">
                <a16:creationId xmlns:a16="http://schemas.microsoft.com/office/drawing/2014/main" id="{5D6DF865-1E07-4546-A4A3-2EACFB523718}"/>
              </a:ext>
            </a:extLst>
          </p:cNvPr>
          <p:cNvGrpSpPr/>
          <p:nvPr/>
        </p:nvGrpSpPr>
        <p:grpSpPr>
          <a:xfrm>
            <a:off x="11664775" y="0"/>
            <a:ext cx="527224" cy="6858000"/>
            <a:chOff x="9055676" y="0"/>
            <a:chExt cx="3136323" cy="6858000"/>
          </a:xfrm>
        </p:grpSpPr>
        <p:sp>
          <p:nvSpPr>
            <p:cNvPr id="17" name="Rectángulo 16">
              <a:extLst>
                <a:ext uri="{FF2B5EF4-FFF2-40B4-BE49-F238E27FC236}">
                  <a16:creationId xmlns:a16="http://schemas.microsoft.com/office/drawing/2014/main" id="{993F0443-24D8-4F52-9D77-0B23C387783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8" name="Rectángulo 17">
              <a:extLst>
                <a:ext uri="{FF2B5EF4-FFF2-40B4-BE49-F238E27FC236}">
                  <a16:creationId xmlns:a16="http://schemas.microsoft.com/office/drawing/2014/main" id="{7CA028F5-C5F4-469C-A689-40FDC4875BBB}"/>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5B6AC3A-A783-4533-A019-B392C1B20515}"/>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A95DD95E-0D3E-4EAA-9F74-34F1A09AE236}"/>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F50E0E8-946F-4AF9-A426-8DEE3F7C1DA0}"/>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sp>
        <p:nvSpPr>
          <p:cNvPr id="19" name="Rectángulo 18">
            <a:extLst>
              <a:ext uri="{FF2B5EF4-FFF2-40B4-BE49-F238E27FC236}">
                <a16:creationId xmlns:a16="http://schemas.microsoft.com/office/drawing/2014/main" id="{EED3F50E-BB3C-4527-97BE-35E157AE2A38}"/>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Marcador de número de diapositiva 17">
            <a:extLst>
              <a:ext uri="{FF2B5EF4-FFF2-40B4-BE49-F238E27FC236}">
                <a16:creationId xmlns:a16="http://schemas.microsoft.com/office/drawing/2014/main" id="{987BFAE8-7E51-49A3-A1EE-5AEA1AA2DDD2}"/>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1</a:t>
            </a:fld>
            <a:endParaRPr lang="es-ES" dirty="0"/>
          </a:p>
        </p:txBody>
      </p:sp>
      <p:sp>
        <p:nvSpPr>
          <p:cNvPr id="21" name="Marcador de pie de página 2">
            <a:extLst>
              <a:ext uri="{FF2B5EF4-FFF2-40B4-BE49-F238E27FC236}">
                <a16:creationId xmlns:a16="http://schemas.microsoft.com/office/drawing/2014/main" id="{0710D4C5-25A1-4FD4-9760-7EB15DB594EE}"/>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pic>
        <p:nvPicPr>
          <p:cNvPr id="28" name="Imagen 27">
            <a:extLst>
              <a:ext uri="{FF2B5EF4-FFF2-40B4-BE49-F238E27FC236}">
                <a16:creationId xmlns:a16="http://schemas.microsoft.com/office/drawing/2014/main" id="{CF9115C0-36F2-46D0-96C6-835B3495153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A29DFDA6-ED62-4D1C-8182-03B1BA8ABA7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131037D5-2176-445B-942F-C3F7EF0EE3A6}"/>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D57D01DF-4612-4A61-803E-43FE8F48EDDC}"/>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83104ADC-0F55-4D37-A9F6-126782DD0216}"/>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C2617C9D-F95F-4EB5-AE2D-13EB968FD37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F42CF485-48F0-4C7F-81BF-983987E7378C}"/>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623BA9D5-4AD4-4143-A474-8353304405BD}"/>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B3A1E1BE-FF37-4CBF-8E45-A3981129AB04}"/>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E696000F-B669-48C0-8FA6-BB4A1C24C3B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grpSp>
        <p:nvGrpSpPr>
          <p:cNvPr id="2" name="1 Grupo"/>
          <p:cNvGrpSpPr/>
          <p:nvPr/>
        </p:nvGrpSpPr>
        <p:grpSpPr>
          <a:xfrm>
            <a:off x="172569" y="57492"/>
            <a:ext cx="5282288" cy="1130617"/>
            <a:chOff x="172569" y="57492"/>
            <a:chExt cx="5282288" cy="1130617"/>
          </a:xfrm>
        </p:grpSpPr>
        <p:sp>
          <p:nvSpPr>
            <p:cNvPr id="39"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0"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2 Subtítulo"/>
          <p:cNvSpPr txBox="1">
            <a:spLocks/>
          </p:cNvSpPr>
          <p:nvPr/>
        </p:nvSpPr>
        <p:spPr>
          <a:xfrm>
            <a:off x="4774429" y="4280370"/>
            <a:ext cx="6400800" cy="10024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buFont typeface="Wingdings" panose="05000000000000000000" pitchFamily="2" charset="2"/>
              <a:buChar char="Ø"/>
            </a:pPr>
            <a:r>
              <a:rPr lang="es-ES" sz="2000" b="1" cap="small" dirty="0">
                <a:latin typeface="Book Antiqua" panose="02040602050305030304" pitchFamily="18" charset="0"/>
              </a:rPr>
              <a:t>  Dra. María Isabel López E. </a:t>
            </a:r>
          </a:p>
          <a:p>
            <a:pPr marL="0" indent="0" algn="r">
              <a:buNone/>
            </a:pPr>
            <a:r>
              <a:rPr lang="es-ES" sz="2000" b="1" cap="small" dirty="0">
                <a:latin typeface="Book Antiqua" panose="02040602050305030304" pitchFamily="18" charset="0"/>
              </a:rPr>
              <a:t>30 de Julio 2021</a:t>
            </a:r>
          </a:p>
        </p:txBody>
      </p:sp>
      <p:sp>
        <p:nvSpPr>
          <p:cNvPr id="6" name="5 CuadroTexto"/>
          <p:cNvSpPr txBox="1"/>
          <p:nvPr/>
        </p:nvSpPr>
        <p:spPr>
          <a:xfrm>
            <a:off x="1405757" y="2068692"/>
            <a:ext cx="9380485" cy="1569660"/>
          </a:xfrm>
          <a:prstGeom prst="rect">
            <a:avLst/>
          </a:prstGeom>
          <a:noFill/>
        </p:spPr>
        <p:txBody>
          <a:bodyPr wrap="square" rtlCol="0">
            <a:spAutoFit/>
          </a:bodyPr>
          <a:lstStyle/>
          <a:p>
            <a:pPr algn="ctr"/>
            <a:r>
              <a:rPr lang="es-ES" sz="3200" b="1" cap="small" dirty="0">
                <a:ln w="19050">
                  <a:solidFill>
                    <a:schemeClr val="bg2">
                      <a:lumMod val="10000"/>
                    </a:schemeClr>
                  </a:solidFill>
                </a:ln>
                <a:solidFill>
                  <a:schemeClr val="accent6">
                    <a:lumMod val="75000"/>
                  </a:schemeClr>
                </a:solidFill>
                <a:latin typeface="Book Antiqua" panose="02040602050305030304" pitchFamily="18" charset="0"/>
              </a:rPr>
              <a:t> Estudio de la capacidad adsorbente del biocarbón obtenido mediante tecnologías apropiadas como medio para purificar agua </a:t>
            </a:r>
          </a:p>
        </p:txBody>
      </p:sp>
      <p:sp>
        <p:nvSpPr>
          <p:cNvPr id="3" name="2 CuadroTexto"/>
          <p:cNvSpPr txBox="1"/>
          <p:nvPr/>
        </p:nvSpPr>
        <p:spPr>
          <a:xfrm>
            <a:off x="1405756" y="4158356"/>
            <a:ext cx="3411511" cy="1246495"/>
          </a:xfrm>
          <a:prstGeom prst="rect">
            <a:avLst/>
          </a:prstGeom>
          <a:noFill/>
        </p:spPr>
        <p:txBody>
          <a:bodyPr wrap="none" rtlCol="0">
            <a:spAutoFit/>
          </a:bodyPr>
          <a:lstStyle/>
          <a:p>
            <a:pPr marL="342900" indent="-342900">
              <a:lnSpc>
                <a:spcPts val="3000"/>
              </a:lnSpc>
              <a:buFont typeface="Wingdings" panose="05000000000000000000" pitchFamily="2" charset="2"/>
              <a:buChar char="Ø"/>
            </a:pPr>
            <a:r>
              <a:rPr lang="es-ES" sz="2000" b="1" cap="small" dirty="0">
                <a:latin typeface="Book Antiqua" panose="02040602050305030304" pitchFamily="18" charset="0"/>
              </a:rPr>
              <a:t>Dra. Beatriz Soledad </a:t>
            </a:r>
          </a:p>
          <a:p>
            <a:pPr marL="342900" indent="-342900">
              <a:lnSpc>
                <a:spcPts val="3000"/>
              </a:lnSpc>
              <a:buFont typeface="Wingdings" panose="05000000000000000000" pitchFamily="2" charset="2"/>
              <a:buChar char="Ø"/>
            </a:pPr>
            <a:r>
              <a:rPr lang="es-ES" sz="2000" b="1" cap="small" dirty="0">
                <a:latin typeface="Book Antiqua" panose="02040602050305030304" pitchFamily="18" charset="0"/>
              </a:rPr>
              <a:t>Ing. Johana Delgado </a:t>
            </a:r>
          </a:p>
          <a:p>
            <a:pPr marL="342900" indent="-342900">
              <a:lnSpc>
                <a:spcPts val="3000"/>
              </a:lnSpc>
              <a:buFont typeface="Wingdings" panose="05000000000000000000" pitchFamily="2" charset="2"/>
              <a:buChar char="Ø"/>
            </a:pPr>
            <a:r>
              <a:rPr lang="es-ES" sz="2000" b="1" cap="small" dirty="0">
                <a:latin typeface="Book Antiqua" panose="02040602050305030304" pitchFamily="18" charset="0"/>
              </a:rPr>
              <a:t>Dra. Gloria Aponte</a:t>
            </a:r>
          </a:p>
        </p:txBody>
      </p:sp>
    </p:spTree>
    <p:extLst>
      <p:ext uri="{BB962C8B-B14F-4D97-AF65-F5344CB8AC3E}">
        <p14:creationId xmlns:p14="http://schemas.microsoft.com/office/powerpoint/2010/main" val="24904991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upo 15">
            <a:extLst>
              <a:ext uri="{FF2B5EF4-FFF2-40B4-BE49-F238E27FC236}">
                <a16:creationId xmlns:a16="http://schemas.microsoft.com/office/drawing/2014/main" id="{343612A4-1F2E-4536-9E26-1644E6196CC8}"/>
              </a:ext>
            </a:extLst>
          </p:cNvPr>
          <p:cNvGrpSpPr/>
          <p:nvPr/>
        </p:nvGrpSpPr>
        <p:grpSpPr>
          <a:xfrm>
            <a:off x="11664775" y="0"/>
            <a:ext cx="527224" cy="6858000"/>
            <a:chOff x="9055676" y="0"/>
            <a:chExt cx="3136323" cy="6858000"/>
          </a:xfrm>
        </p:grpSpPr>
        <p:sp>
          <p:nvSpPr>
            <p:cNvPr id="17" name="Rectángulo 16">
              <a:extLst>
                <a:ext uri="{FF2B5EF4-FFF2-40B4-BE49-F238E27FC236}">
                  <a16:creationId xmlns:a16="http://schemas.microsoft.com/office/drawing/2014/main" id="{C17EE45C-4462-49A0-ABFF-F7B204F2E41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8" name="Rectángulo 17">
              <a:extLst>
                <a:ext uri="{FF2B5EF4-FFF2-40B4-BE49-F238E27FC236}">
                  <a16:creationId xmlns:a16="http://schemas.microsoft.com/office/drawing/2014/main" id="{904D0674-88D8-4493-856F-2FCA1EF69A9B}"/>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19" name="Rectángulo 18">
              <a:extLst>
                <a:ext uri="{FF2B5EF4-FFF2-40B4-BE49-F238E27FC236}">
                  <a16:creationId xmlns:a16="http://schemas.microsoft.com/office/drawing/2014/main" id="{144379CD-9DB8-4B56-9F86-5A7515BA8F5D}"/>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0" name="Rectángulo 19">
              <a:extLst>
                <a:ext uri="{FF2B5EF4-FFF2-40B4-BE49-F238E27FC236}">
                  <a16:creationId xmlns:a16="http://schemas.microsoft.com/office/drawing/2014/main" id="{132B2A00-1D20-47FB-AABE-687E378AD1ED}"/>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DB7D80ED-4131-4C2F-BCE2-94E5B478A5CA}"/>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64310B51-2187-4932-8151-4B15727DBF82}"/>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F93DECFE-6B21-448C-A0D1-352596B3463D}"/>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26F429CA-CBF8-4893-AF39-C02B373EE16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E7C95DBB-3F0B-4E2B-B042-FE10793A6D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21B0C4C6-BC27-487E-AD74-422CB7CB083D}"/>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69E35D20-7AC3-44BE-8C7E-362645326DE7}"/>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C9BC56EF-2273-41C3-BAA8-2DEC3C1A159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FE57625D-E774-4306-B670-C74837868D28}"/>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BD6FD3C7-23FC-4ED3-9BD5-92D46B0547ED}"/>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388D2594-B224-4DC8-B041-AD26CB018374}"/>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21" name="Rectángulo 20">
            <a:extLst>
              <a:ext uri="{FF2B5EF4-FFF2-40B4-BE49-F238E27FC236}">
                <a16:creationId xmlns:a16="http://schemas.microsoft.com/office/drawing/2014/main" id="{65106717-BC73-4ECA-BBCE-871BF7F904D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Marcador de número de diapositiva 17">
            <a:extLst>
              <a:ext uri="{FF2B5EF4-FFF2-40B4-BE49-F238E27FC236}">
                <a16:creationId xmlns:a16="http://schemas.microsoft.com/office/drawing/2014/main" id="{EFA6D5B3-E589-4A43-A235-E6074069BF15}"/>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10</a:t>
            </a:fld>
            <a:endParaRPr lang="es-ES" dirty="0"/>
          </a:p>
        </p:txBody>
      </p:sp>
      <p:sp>
        <p:nvSpPr>
          <p:cNvPr id="23" name="Marcador de pie de página 2">
            <a:extLst>
              <a:ext uri="{FF2B5EF4-FFF2-40B4-BE49-F238E27FC236}">
                <a16:creationId xmlns:a16="http://schemas.microsoft.com/office/drawing/2014/main" id="{0D1174E3-F9D3-4CC2-A49E-D10748BC825A}"/>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5 Grupo"/>
          <p:cNvGrpSpPr/>
          <p:nvPr/>
        </p:nvGrpSpPr>
        <p:grpSpPr>
          <a:xfrm>
            <a:off x="1016223" y="1431256"/>
            <a:ext cx="10159555" cy="1671389"/>
            <a:chOff x="841768" y="1436110"/>
            <a:chExt cx="10159555" cy="1671389"/>
          </a:xfrm>
        </p:grpSpPr>
        <p:sp>
          <p:nvSpPr>
            <p:cNvPr id="7" name="6 Forma libre"/>
            <p:cNvSpPr/>
            <p:nvPr/>
          </p:nvSpPr>
          <p:spPr>
            <a:xfrm>
              <a:off x="841768" y="1436110"/>
              <a:ext cx="4747455" cy="403200"/>
            </a:xfrm>
            <a:custGeom>
              <a:avLst/>
              <a:gdLst>
                <a:gd name="connsiteX0" fmla="*/ 0 w 4747455"/>
                <a:gd name="connsiteY0" fmla="*/ 0 h 403200"/>
                <a:gd name="connsiteX1" fmla="*/ 4747455 w 4747455"/>
                <a:gd name="connsiteY1" fmla="*/ 0 h 403200"/>
                <a:gd name="connsiteX2" fmla="*/ 4747455 w 4747455"/>
                <a:gd name="connsiteY2" fmla="*/ 403200 h 403200"/>
                <a:gd name="connsiteX3" fmla="*/ 0 w 4747455"/>
                <a:gd name="connsiteY3" fmla="*/ 403200 h 403200"/>
                <a:gd name="connsiteX4" fmla="*/ 0 w 4747455"/>
                <a:gd name="connsiteY4" fmla="*/ 0 h 4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7455" h="403200">
                  <a:moveTo>
                    <a:pt x="0" y="0"/>
                  </a:moveTo>
                  <a:lnTo>
                    <a:pt x="4747455" y="0"/>
                  </a:lnTo>
                  <a:lnTo>
                    <a:pt x="4747455" y="403200"/>
                  </a:lnTo>
                  <a:lnTo>
                    <a:pt x="0" y="4032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lvl="0" algn="ctr" defTabSz="622300" rtl="0">
                <a:lnSpc>
                  <a:spcPct val="90000"/>
                </a:lnSpc>
                <a:spcBef>
                  <a:spcPct val="0"/>
                </a:spcBef>
                <a:spcAft>
                  <a:spcPct val="35000"/>
                </a:spcAft>
              </a:pPr>
              <a:r>
                <a:rPr lang="es-ES" sz="1400" b="1" kern="1200" dirty="0">
                  <a:latin typeface="Book Antiqua" panose="02040602050305030304" pitchFamily="18" charset="0"/>
                </a:rPr>
                <a:t>Proyecto ACNUR</a:t>
              </a:r>
            </a:p>
          </p:txBody>
        </p:sp>
        <p:sp>
          <p:nvSpPr>
            <p:cNvPr id="8" name="7 Forma libre"/>
            <p:cNvSpPr/>
            <p:nvPr/>
          </p:nvSpPr>
          <p:spPr>
            <a:xfrm>
              <a:off x="841768" y="1839310"/>
              <a:ext cx="4747455" cy="1268189"/>
            </a:xfrm>
            <a:custGeom>
              <a:avLst/>
              <a:gdLst>
                <a:gd name="connsiteX0" fmla="*/ 0 w 4747455"/>
                <a:gd name="connsiteY0" fmla="*/ 0 h 1268189"/>
                <a:gd name="connsiteX1" fmla="*/ 4747455 w 4747455"/>
                <a:gd name="connsiteY1" fmla="*/ 0 h 1268189"/>
                <a:gd name="connsiteX2" fmla="*/ 4747455 w 4747455"/>
                <a:gd name="connsiteY2" fmla="*/ 1268189 h 1268189"/>
                <a:gd name="connsiteX3" fmla="*/ 0 w 4747455"/>
                <a:gd name="connsiteY3" fmla="*/ 1268189 h 1268189"/>
                <a:gd name="connsiteX4" fmla="*/ 0 w 4747455"/>
                <a:gd name="connsiteY4" fmla="*/ 0 h 1268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7455" h="1268189">
                  <a:moveTo>
                    <a:pt x="0" y="0"/>
                  </a:moveTo>
                  <a:lnTo>
                    <a:pt x="4747455" y="0"/>
                  </a:lnTo>
                  <a:lnTo>
                    <a:pt x="4747455" y="1268189"/>
                  </a:lnTo>
                  <a:lnTo>
                    <a:pt x="0" y="1268189"/>
                  </a:lnTo>
                  <a:lnTo>
                    <a:pt x="0" y="0"/>
                  </a:lnTo>
                  <a:close/>
                </a:path>
              </a:pathLst>
            </a:custGeom>
          </p:spPr>
          <p:style>
            <a:lnRef idx="2">
              <a:schemeClr val="accent5"/>
            </a:lnRef>
            <a:fillRef idx="1">
              <a:schemeClr val="lt1"/>
            </a:fillRef>
            <a:effectRef idx="0">
              <a:schemeClr val="accent5"/>
            </a:effectRef>
            <a:fontRef idx="minor">
              <a:schemeClr val="dk1"/>
            </a:fontRef>
          </p:style>
          <p:txBody>
            <a:bodyPr spcFirstLastPara="0" vert="horz" wrap="square" lIns="74676" tIns="74676" rIns="99568" bIns="112014" numCol="1" spcCol="1270" anchor="t" anchorCtr="0">
              <a:noAutofit/>
            </a:bodyPr>
            <a:lstStyle/>
            <a:p>
              <a:pPr marL="0" marR="0" lvl="1" indent="0" algn="l" defTabSz="914400" rtl="0" eaLnBrk="1" fontAlgn="auto" latinLnBrk="0" hangingPunct="1">
                <a:lnSpc>
                  <a:spcPts val="1800"/>
                </a:lnSpc>
                <a:spcBef>
                  <a:spcPct val="0"/>
                </a:spcBef>
                <a:spcAft>
                  <a:spcPts val="0"/>
                </a:spcAft>
                <a:buClrTx/>
                <a:buSzTx/>
                <a:buFontTx/>
                <a:buChar char="••"/>
                <a:tabLst/>
                <a:defRPr/>
              </a:pPr>
              <a:r>
                <a:rPr lang="es-VE" sz="1400" b="1" kern="1200" dirty="0">
                  <a:latin typeface="Book Antiqua" panose="02040602050305030304" pitchFamily="18" charset="0"/>
                </a:rPr>
                <a:t>Al surgir el proyecto UCAB-ACNUR  se decidió utilizar el Biocarbón obtenido por el CIDI como componente del filtro purificador de agua, debido a su porosidad, lo que  que le confiere  propiedades adsorbentes.</a:t>
              </a:r>
              <a:endParaRPr lang="es-ES" sz="1400" b="1" kern="1200" dirty="0">
                <a:latin typeface="Book Antiqua" panose="02040602050305030304" pitchFamily="18" charset="0"/>
              </a:endParaRPr>
            </a:p>
            <a:p>
              <a:pPr marL="114300" lvl="1" indent="0" algn="l" defTabSz="622300">
                <a:lnSpc>
                  <a:spcPct val="90000"/>
                </a:lnSpc>
                <a:spcBef>
                  <a:spcPct val="0"/>
                </a:spcBef>
                <a:spcAft>
                  <a:spcPct val="15000"/>
                </a:spcAft>
                <a:buChar char="••"/>
              </a:pPr>
              <a:endParaRPr lang="es-ES" sz="1400" kern="1200" dirty="0">
                <a:latin typeface="Book Antiqua" panose="02040602050305030304" pitchFamily="18" charset="0"/>
              </a:endParaRPr>
            </a:p>
          </p:txBody>
        </p:sp>
        <p:sp>
          <p:nvSpPr>
            <p:cNvPr id="9" name="8 Forma libre"/>
            <p:cNvSpPr/>
            <p:nvPr/>
          </p:nvSpPr>
          <p:spPr>
            <a:xfrm>
              <a:off x="6253868" y="1436110"/>
              <a:ext cx="4747455" cy="403200"/>
            </a:xfrm>
            <a:custGeom>
              <a:avLst/>
              <a:gdLst>
                <a:gd name="connsiteX0" fmla="*/ 0 w 4747455"/>
                <a:gd name="connsiteY0" fmla="*/ 0 h 403200"/>
                <a:gd name="connsiteX1" fmla="*/ 4747455 w 4747455"/>
                <a:gd name="connsiteY1" fmla="*/ 0 h 403200"/>
                <a:gd name="connsiteX2" fmla="*/ 4747455 w 4747455"/>
                <a:gd name="connsiteY2" fmla="*/ 403200 h 403200"/>
                <a:gd name="connsiteX3" fmla="*/ 0 w 4747455"/>
                <a:gd name="connsiteY3" fmla="*/ 403200 h 403200"/>
                <a:gd name="connsiteX4" fmla="*/ 0 w 4747455"/>
                <a:gd name="connsiteY4" fmla="*/ 0 h 4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7455" h="403200">
                  <a:moveTo>
                    <a:pt x="0" y="0"/>
                  </a:moveTo>
                  <a:lnTo>
                    <a:pt x="4747455" y="0"/>
                  </a:lnTo>
                  <a:lnTo>
                    <a:pt x="4747455" y="403200"/>
                  </a:lnTo>
                  <a:lnTo>
                    <a:pt x="0" y="4032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lvl="0" algn="ctr" defTabSz="622300" rtl="0">
                <a:lnSpc>
                  <a:spcPct val="90000"/>
                </a:lnSpc>
                <a:spcBef>
                  <a:spcPct val="0"/>
                </a:spcBef>
                <a:spcAft>
                  <a:spcPct val="35000"/>
                </a:spcAft>
              </a:pPr>
              <a:r>
                <a:rPr lang="es-ES" sz="1400" b="1" kern="1200" dirty="0">
                  <a:latin typeface="Book Antiqua" panose="02040602050305030304" pitchFamily="18" charset="0"/>
                </a:rPr>
                <a:t>Filtro Purificador</a:t>
              </a:r>
            </a:p>
          </p:txBody>
        </p:sp>
        <p:sp>
          <p:nvSpPr>
            <p:cNvPr id="10" name="9 Forma libre"/>
            <p:cNvSpPr/>
            <p:nvPr/>
          </p:nvSpPr>
          <p:spPr>
            <a:xfrm>
              <a:off x="6253868" y="1839310"/>
              <a:ext cx="4747455" cy="1268189"/>
            </a:xfrm>
            <a:custGeom>
              <a:avLst/>
              <a:gdLst>
                <a:gd name="connsiteX0" fmla="*/ 0 w 4747455"/>
                <a:gd name="connsiteY0" fmla="*/ 0 h 1268189"/>
                <a:gd name="connsiteX1" fmla="*/ 4747455 w 4747455"/>
                <a:gd name="connsiteY1" fmla="*/ 0 h 1268189"/>
                <a:gd name="connsiteX2" fmla="*/ 4747455 w 4747455"/>
                <a:gd name="connsiteY2" fmla="*/ 1268189 h 1268189"/>
                <a:gd name="connsiteX3" fmla="*/ 0 w 4747455"/>
                <a:gd name="connsiteY3" fmla="*/ 1268189 h 1268189"/>
                <a:gd name="connsiteX4" fmla="*/ 0 w 4747455"/>
                <a:gd name="connsiteY4" fmla="*/ 0 h 1268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7455" h="1268189">
                  <a:moveTo>
                    <a:pt x="0" y="0"/>
                  </a:moveTo>
                  <a:lnTo>
                    <a:pt x="4747455" y="0"/>
                  </a:lnTo>
                  <a:lnTo>
                    <a:pt x="4747455" y="1268189"/>
                  </a:lnTo>
                  <a:lnTo>
                    <a:pt x="0" y="1268189"/>
                  </a:lnTo>
                  <a:lnTo>
                    <a:pt x="0" y="0"/>
                  </a:lnTo>
                  <a:close/>
                </a:path>
              </a:pathLst>
            </a:custGeom>
            <a:noFill/>
            <a:ln>
              <a:solidFill>
                <a:schemeClr val="accent1">
                  <a:lumMod val="75000"/>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0" marR="0" lvl="1" indent="0" algn="l" defTabSz="914400" rtl="0" eaLnBrk="1" fontAlgn="auto" latinLnBrk="0" hangingPunct="1">
                <a:lnSpc>
                  <a:spcPct val="100000"/>
                </a:lnSpc>
                <a:spcBef>
                  <a:spcPct val="0"/>
                </a:spcBef>
                <a:spcAft>
                  <a:spcPts val="0"/>
                </a:spcAft>
                <a:buClrTx/>
                <a:buSzTx/>
                <a:buFontTx/>
                <a:buChar char="••"/>
                <a:tabLst/>
                <a:defRPr/>
              </a:pPr>
              <a:r>
                <a:rPr lang="es-VE" sz="1400" b="1" kern="1200" dirty="0">
                  <a:latin typeface="Book Antiqua" panose="02040602050305030304" pitchFamily="18" charset="0"/>
                </a:rPr>
                <a:t>En virtud de ello, en el marco de las denominadas tecnologías apropiadas, se elaboró un filtro para purificar agua de lluvia que contiene, entre otras, una capa de dicho biocarbón. Este trabajo fue liderado por la Ing. Johana Delgado</a:t>
              </a:r>
              <a:r>
                <a:rPr lang="es-VE" sz="1400" kern="1200" dirty="0">
                  <a:latin typeface="Book Antiqua" panose="02040602050305030304" pitchFamily="18" charset="0"/>
                </a:rPr>
                <a:t>. </a:t>
              </a:r>
              <a:r>
                <a:rPr lang="es-VE" sz="1400" b="1" kern="1200" dirty="0">
                  <a:latin typeface="Book Antiqua" panose="02040602050305030304" pitchFamily="18" charset="0"/>
                </a:rPr>
                <a:t>[4]</a:t>
              </a:r>
              <a:r>
                <a:rPr lang="es-VE" sz="1400" kern="1200" dirty="0">
                  <a:latin typeface="Book Antiqua" panose="02040602050305030304" pitchFamily="18" charset="0"/>
                </a:rPr>
                <a:t> </a:t>
              </a:r>
              <a:endParaRPr lang="es-ES" sz="1400" kern="1200" dirty="0">
                <a:latin typeface="Book Antiqua" panose="02040602050305030304" pitchFamily="18" charset="0"/>
              </a:endParaRPr>
            </a:p>
            <a:p>
              <a:pPr marL="114300" lvl="1" indent="0" algn="l" defTabSz="533400">
                <a:lnSpc>
                  <a:spcPct val="90000"/>
                </a:lnSpc>
                <a:spcBef>
                  <a:spcPct val="0"/>
                </a:spcBef>
                <a:spcAft>
                  <a:spcPct val="15000"/>
                </a:spcAft>
                <a:buChar char="••"/>
              </a:pPr>
              <a:endParaRPr lang="es-ES" sz="1400" b="1" kern="1200" dirty="0">
                <a:latin typeface="Book Antiqua" panose="02040602050305030304" pitchFamily="18" charset="0"/>
              </a:endParaRPr>
            </a:p>
          </p:txBody>
        </p:sp>
      </p:grpSp>
      <p:sp>
        <p:nvSpPr>
          <p:cNvPr id="38" name="37 CuadroTexto"/>
          <p:cNvSpPr txBox="1"/>
          <p:nvPr/>
        </p:nvSpPr>
        <p:spPr>
          <a:xfrm>
            <a:off x="5389717" y="787999"/>
            <a:ext cx="1412566" cy="400110"/>
          </a:xfrm>
          <a:prstGeom prst="rect">
            <a:avLst/>
          </a:prstGeom>
          <a:noFill/>
        </p:spPr>
        <p:txBody>
          <a:bodyPr wrap="none" rtlCol="0">
            <a:spAutoFit/>
          </a:bodyPr>
          <a:lstStyle/>
          <a:p>
            <a:pPr algn="ctr"/>
            <a:r>
              <a:rPr lang="es-ES" sz="2000" b="1" cap="small" dirty="0">
                <a:latin typeface="Book Antiqua" panose="02040602050305030304" pitchFamily="18" charset="0"/>
              </a:rPr>
              <a:t>Problema</a:t>
            </a:r>
          </a:p>
        </p:txBody>
      </p:sp>
      <p:pic>
        <p:nvPicPr>
          <p:cNvPr id="53" name="52 Imagen"/>
          <p:cNvPicPr/>
          <p:nvPr/>
        </p:nvPicPr>
        <p:blipFill>
          <a:blip r:embed="rId10">
            <a:extLst>
              <a:ext uri="{28A0092B-C50C-407E-A947-70E740481C1C}">
                <a14:useLocalDpi xmlns:a14="http://schemas.microsoft.com/office/drawing/2010/main" val="0"/>
              </a:ext>
            </a:extLst>
          </a:blip>
          <a:srcRect/>
          <a:stretch>
            <a:fillRect/>
          </a:stretch>
        </p:blipFill>
        <p:spPr bwMode="auto">
          <a:xfrm>
            <a:off x="4780804" y="3383412"/>
            <a:ext cx="2281555" cy="198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3 Rectángulo"/>
          <p:cNvSpPr/>
          <p:nvPr/>
        </p:nvSpPr>
        <p:spPr>
          <a:xfrm>
            <a:off x="2603154" y="5605403"/>
            <a:ext cx="7245696" cy="338554"/>
          </a:xfrm>
          <a:prstGeom prst="rect">
            <a:avLst/>
          </a:prstGeom>
        </p:spPr>
        <p:txBody>
          <a:bodyPr wrap="square">
            <a:spAutoFit/>
          </a:bodyPr>
          <a:lstStyle/>
          <a:p>
            <a:r>
              <a:rPr lang="es-VE" sz="1600" b="1" cap="small" dirty="0">
                <a:latin typeface="Book Antiqua" panose="02040602050305030304" pitchFamily="18" charset="0"/>
              </a:rPr>
              <a:t>Ilustración del prototipo del filtro con sus diferentes componentes</a:t>
            </a:r>
            <a:endParaRPr lang="es-ES" sz="1600" b="1" i="1" cap="small" dirty="0">
              <a:latin typeface="Book Antiqua" panose="02040602050305030304" pitchFamily="18" charset="0"/>
            </a:endParaRPr>
          </a:p>
        </p:txBody>
      </p:sp>
    </p:spTree>
    <p:extLst>
      <p:ext uri="{BB962C8B-B14F-4D97-AF65-F5344CB8AC3E}">
        <p14:creationId xmlns:p14="http://schemas.microsoft.com/office/powerpoint/2010/main" val="1460724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FA6AB1D5-958B-4084-82D2-F8118F103F32}"/>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FF4DE109-A913-4E1B-B45D-D3152BC842EB}"/>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87F5AE2C-CB9D-4657-BCE4-4E74AF7CA3AE}"/>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93EF6127-9DB3-4ECF-AB5A-95F8833BC7A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2A0D4097-C7DB-4579-A725-C93233D2EF61}"/>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830A3901-6ED3-4AA4-90E9-708A66A5093F}"/>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905FA515-3403-46FA-9A3F-3720D59CDEE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885643ED-C7CB-49B7-810E-75FE7B9ACDD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71CAFDA2-8675-4610-8908-0C3B5F20DCD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E38BF4AE-EE0F-446B-A772-5F8BAFD122AA}"/>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735C76AB-940F-4710-9BD7-24E836C0FE4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114CAD24-5529-424B-9A50-86FB31460A2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A4D37381-9B71-4AA1-9914-44309F94281D}"/>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038B8CE7-79F9-45B6-8BF1-DFA7536D2051}"/>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ABCEAD4F-7CF3-4096-8CDE-961B0DF5BE3A}"/>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27AF98A2-9D9E-4CCE-A152-0621C96BB57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5D107916-FBCD-4275-996A-510AADFDBE49}"/>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2CD5E438-D115-4C67-9293-55CF01D76B42}"/>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11</a:t>
            </a:fld>
            <a:endParaRPr lang="es-ES" dirty="0"/>
          </a:p>
        </p:txBody>
      </p:sp>
      <p:sp>
        <p:nvSpPr>
          <p:cNvPr id="18" name="Marcador de pie de página 2">
            <a:extLst>
              <a:ext uri="{FF2B5EF4-FFF2-40B4-BE49-F238E27FC236}">
                <a16:creationId xmlns:a16="http://schemas.microsoft.com/office/drawing/2014/main" id="{B903286C-B139-4D1A-B029-384473CFD012}"/>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37 CuadroTexto"/>
          <p:cNvSpPr txBox="1"/>
          <p:nvPr/>
        </p:nvSpPr>
        <p:spPr>
          <a:xfrm>
            <a:off x="5321831" y="1277420"/>
            <a:ext cx="1542409" cy="400110"/>
          </a:xfrm>
          <a:prstGeom prst="rect">
            <a:avLst/>
          </a:prstGeom>
          <a:noFill/>
        </p:spPr>
        <p:txBody>
          <a:bodyPr wrap="none" rtlCol="0">
            <a:spAutoFit/>
          </a:bodyPr>
          <a:lstStyle/>
          <a:p>
            <a:pPr algn="ctr"/>
            <a:r>
              <a:rPr lang="es-ES" sz="2000" b="1" cap="small" dirty="0">
                <a:latin typeface="Book Antiqua" panose="02040602050305030304" pitchFamily="18" charset="0"/>
              </a:rPr>
              <a:t>Biocarbón</a:t>
            </a:r>
          </a:p>
        </p:txBody>
      </p:sp>
      <p:graphicFrame>
        <p:nvGraphicFramePr>
          <p:cNvPr id="4" name="3 Diagrama"/>
          <p:cNvGraphicFramePr/>
          <p:nvPr>
            <p:extLst>
              <p:ext uri="{D42A27DB-BD31-4B8C-83A1-F6EECF244321}">
                <p14:modId xmlns:p14="http://schemas.microsoft.com/office/powerpoint/2010/main" val="3856495029"/>
              </p:ext>
            </p:extLst>
          </p:nvPr>
        </p:nvGraphicFramePr>
        <p:xfrm>
          <a:off x="647043" y="1710084"/>
          <a:ext cx="7439682" cy="397031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40"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448677" y="1962946"/>
            <a:ext cx="2555512" cy="25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8381999" y="4635725"/>
            <a:ext cx="3175581" cy="523220"/>
          </a:xfrm>
          <a:prstGeom prst="rect">
            <a:avLst/>
          </a:prstGeom>
        </p:spPr>
        <p:txBody>
          <a:bodyPr wrap="square">
            <a:spAutoFit/>
          </a:bodyPr>
          <a:lstStyle/>
          <a:p>
            <a:pPr algn="ctr"/>
            <a:r>
              <a:rPr lang="es-ES" sz="1400" b="1" dirty="0">
                <a:latin typeface="Book Antiqua" panose="02040602050305030304" pitchFamily="18" charset="0"/>
              </a:rPr>
              <a:t>El biocarbón mantiene la estructura de la madera empleada </a:t>
            </a:r>
          </a:p>
        </p:txBody>
      </p:sp>
    </p:spTree>
    <p:extLst>
      <p:ext uri="{BB962C8B-B14F-4D97-AF65-F5344CB8AC3E}">
        <p14:creationId xmlns:p14="http://schemas.microsoft.com/office/powerpoint/2010/main" val="2671002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12</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1 Rectángulo"/>
          <p:cNvSpPr/>
          <p:nvPr/>
        </p:nvSpPr>
        <p:spPr>
          <a:xfrm>
            <a:off x="1077310" y="1172784"/>
            <a:ext cx="9690538" cy="1494192"/>
          </a:xfrm>
          <a:prstGeom prst="rect">
            <a:avLst/>
          </a:prstGeom>
        </p:spPr>
        <p:txBody>
          <a:bodyPr wrap="square">
            <a:spAutoFit/>
          </a:bodyPr>
          <a:lstStyle/>
          <a:p>
            <a:pPr marL="285750" indent="-285750">
              <a:lnSpc>
                <a:spcPts val="2200"/>
              </a:lnSpc>
              <a:buFont typeface="Wingdings" panose="05000000000000000000" pitchFamily="2" charset="2"/>
              <a:buChar char="§"/>
            </a:pPr>
            <a:r>
              <a:rPr lang="es-ES" sz="1400" b="1" cap="small" dirty="0">
                <a:latin typeface="Book Antiqua" panose="02040602050305030304" pitchFamily="18" charset="0"/>
              </a:rPr>
              <a:t>El biocarbón  es un sólido de color negro compuesto por partículas de diferentes tamaños, con una superficie desordenada y de alta porosidad, que presenta diversas formas y tamaños de poros, lo que favorece el uso de Biocarbón como material adsorbente. </a:t>
            </a:r>
          </a:p>
          <a:p>
            <a:pPr marL="285750" indent="-285750">
              <a:lnSpc>
                <a:spcPts val="2200"/>
              </a:lnSpc>
              <a:buFont typeface="Wingdings" panose="05000000000000000000" pitchFamily="2" charset="2"/>
              <a:buChar char="§"/>
            </a:pPr>
            <a:r>
              <a:rPr lang="es-ES" sz="1400" b="1" cap="small" dirty="0">
                <a:latin typeface="Book Antiqua" panose="02040602050305030304" pitchFamily="18" charset="0"/>
              </a:rPr>
              <a:t>Los poros de mayor tamaño son generados por la materia prima y los de menor tamaño se deben a las condiciones de la pirólisis</a:t>
            </a:r>
            <a:endParaRPr lang="es-ES" b="1" cap="small" dirty="0">
              <a:latin typeface="Book Antiqua" panose="02040602050305030304" pitchFamily="18" charset="0"/>
            </a:endParaRPr>
          </a:p>
        </p:txBody>
      </p:sp>
      <p:graphicFrame>
        <p:nvGraphicFramePr>
          <p:cNvPr id="5" name="4 Tabla"/>
          <p:cNvGraphicFramePr>
            <a:graphicFrameLocks noGrp="1"/>
          </p:cNvGraphicFramePr>
          <p:nvPr>
            <p:extLst>
              <p:ext uri="{D42A27DB-BD31-4B8C-83A1-F6EECF244321}">
                <p14:modId xmlns:p14="http://schemas.microsoft.com/office/powerpoint/2010/main" val="148080321"/>
              </p:ext>
            </p:extLst>
          </p:nvPr>
        </p:nvGraphicFramePr>
        <p:xfrm>
          <a:off x="1285877" y="2808761"/>
          <a:ext cx="8801099" cy="2788539"/>
        </p:xfrm>
        <a:graphic>
          <a:graphicData uri="http://schemas.openxmlformats.org/drawingml/2006/table">
            <a:tbl>
              <a:tblPr firstRow="1" firstCol="1" bandRow="1">
                <a:tableStyleId>{5940675A-B579-460E-94D1-54222C63F5DA}</a:tableStyleId>
              </a:tblPr>
              <a:tblGrid>
                <a:gridCol w="2390773">
                  <a:extLst>
                    <a:ext uri="{9D8B030D-6E8A-4147-A177-3AD203B41FA5}">
                      <a16:colId xmlns:a16="http://schemas.microsoft.com/office/drawing/2014/main" val="20000"/>
                    </a:ext>
                  </a:extLst>
                </a:gridCol>
                <a:gridCol w="3952875">
                  <a:extLst>
                    <a:ext uri="{9D8B030D-6E8A-4147-A177-3AD203B41FA5}">
                      <a16:colId xmlns:a16="http://schemas.microsoft.com/office/drawing/2014/main" val="20001"/>
                    </a:ext>
                  </a:extLst>
                </a:gridCol>
                <a:gridCol w="2457451">
                  <a:extLst>
                    <a:ext uri="{9D8B030D-6E8A-4147-A177-3AD203B41FA5}">
                      <a16:colId xmlns:a16="http://schemas.microsoft.com/office/drawing/2014/main" val="20002"/>
                    </a:ext>
                  </a:extLst>
                </a:gridCol>
              </a:tblGrid>
              <a:tr h="2542540">
                <a:tc>
                  <a:txBody>
                    <a:bodyPr/>
                    <a:lstStyle/>
                    <a:p>
                      <a:pPr algn="ctr">
                        <a:lnSpc>
                          <a:spcPct val="150000"/>
                        </a:lnSpc>
                        <a:spcAft>
                          <a:spcPts val="0"/>
                        </a:spcAft>
                      </a:pPr>
                      <a:endParaRPr lang="es-VE" sz="1100" dirty="0">
                        <a:solidFill>
                          <a:srgbClr val="000000"/>
                        </a:solidFill>
                        <a:effectLst/>
                        <a:latin typeface="+mn-lt"/>
                        <a:ea typeface="Calibri"/>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endParaRPr lang="es-VE" sz="1100" dirty="0">
                        <a:solidFill>
                          <a:srgbClr val="000000"/>
                        </a:solidFill>
                        <a:effectLst/>
                        <a:latin typeface="+mn-lt"/>
                        <a:ea typeface="Calibri"/>
                        <a:cs typeface="Times New Roman"/>
                      </a:endParaRPr>
                    </a:p>
                  </a:txBody>
                  <a:tcPr marL="68580" marR="68580" marT="0" marB="0" anchor="b">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50000"/>
                        </a:lnSpc>
                        <a:spcAft>
                          <a:spcPts val="0"/>
                        </a:spcAft>
                      </a:pPr>
                      <a:r>
                        <a:rPr lang="es-VE" sz="1200" dirty="0">
                          <a:effectLst/>
                          <a:latin typeface="Book Antiqua" panose="02040602050305030304" pitchFamily="18" charset="0"/>
                        </a:rPr>
                        <a:t>Imagen tomada con microscopio de barrido electrónico (SEM) que muestra </a:t>
                      </a:r>
                      <a:r>
                        <a:rPr lang="es-VE" sz="1200" dirty="0" err="1">
                          <a:effectLst/>
                          <a:latin typeface="Book Antiqua" panose="02040602050305030304" pitchFamily="18" charset="0"/>
                        </a:rPr>
                        <a:t>macroporosidad</a:t>
                      </a:r>
                      <a:r>
                        <a:rPr lang="es-VE" sz="1200" dirty="0">
                          <a:effectLst/>
                          <a:latin typeface="Book Antiqua" panose="02040602050305030304" pitchFamily="18" charset="0"/>
                        </a:rPr>
                        <a:t> de un carbón derivado de la madera producido por pirólisis lenta. </a:t>
                      </a:r>
                      <a:endParaRPr lang="es-ES" sz="1200" dirty="0">
                        <a:effectLst/>
                        <a:latin typeface="Book Antiqua" panose="02040602050305030304" pitchFamily="18" charset="0"/>
                      </a:endParaRPr>
                    </a:p>
                    <a:p>
                      <a:pPr>
                        <a:lnSpc>
                          <a:spcPct val="150000"/>
                        </a:lnSpc>
                        <a:spcAft>
                          <a:spcPts val="0"/>
                        </a:spcAft>
                      </a:pPr>
                      <a:r>
                        <a:rPr lang="es-VE" sz="1200" dirty="0">
                          <a:effectLst/>
                          <a:latin typeface="Book Antiqua" panose="02040602050305030304" pitchFamily="18" charset="0"/>
                        </a:rPr>
                        <a:t> </a:t>
                      </a:r>
                      <a:endParaRPr lang="es-ES" sz="1200" dirty="0">
                        <a:solidFill>
                          <a:srgbClr val="000000"/>
                        </a:solidFill>
                        <a:effectLst/>
                        <a:latin typeface="Book Antiqua" panose="02040602050305030304" pitchFamily="18" charset="0"/>
                        <a:ea typeface="Calibri"/>
                        <a:cs typeface="Times New Roman"/>
                      </a:endParaRPr>
                    </a:p>
                  </a:txBody>
                  <a:tcPr marL="68580" marR="68580" marT="0" marB="0" anchor="b">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0">
                <a:tc>
                  <a:txBody>
                    <a:bodyPr/>
                    <a:lstStyle/>
                    <a:p>
                      <a:pPr algn="ctr">
                        <a:lnSpc>
                          <a:spcPct val="150000"/>
                        </a:lnSpc>
                        <a:spcAft>
                          <a:spcPts val="0"/>
                        </a:spcAft>
                      </a:pPr>
                      <a:r>
                        <a:rPr lang="es-ES" sz="1200" dirty="0">
                          <a:solidFill>
                            <a:srgbClr val="000000"/>
                          </a:solidFill>
                          <a:effectLst/>
                          <a:latin typeface="+mn-lt"/>
                          <a:ea typeface="Calibri"/>
                          <a:cs typeface="Times New Roman"/>
                        </a:rPr>
                        <a:t>Microscopia Electrónica</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50000"/>
                        </a:lnSpc>
                        <a:spcAft>
                          <a:spcPts val="0"/>
                        </a:spcAft>
                      </a:pPr>
                      <a:r>
                        <a:rPr lang="es-VE" sz="1100" dirty="0">
                          <a:effectLst/>
                        </a:rPr>
                        <a:t>Microscopia electrónica de Carbón Activado. Fuente </a:t>
                      </a:r>
                      <a:r>
                        <a:rPr lang="es-VE" sz="1100" dirty="0" err="1">
                          <a:effectLst/>
                        </a:rPr>
                        <a:t>Lehmann</a:t>
                      </a:r>
                      <a:r>
                        <a:rPr lang="es-VE" sz="1100" dirty="0">
                          <a:effectLst/>
                        </a:rPr>
                        <a:t> y Joseph, 2009 (C.P. Balta, 2009, p. 8) [12].</a:t>
                      </a:r>
                      <a:endParaRPr lang="es-ES" sz="1200" dirty="0">
                        <a:solidFill>
                          <a:srgbClr val="000000"/>
                        </a:solidFill>
                        <a:effectLst/>
                        <a:latin typeface="+mn-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a:p>
                  </a:txBody>
                  <a:tcPr/>
                </a:tc>
                <a:extLst>
                  <a:ext uri="{0D108BD9-81ED-4DB2-BD59-A6C34878D82A}">
                    <a16:rowId xmlns:a16="http://schemas.microsoft.com/office/drawing/2014/main" val="10001"/>
                  </a:ext>
                </a:extLst>
              </a:tr>
            </a:tbl>
          </a:graphicData>
        </a:graphic>
      </p:graphicFrame>
      <p:pic>
        <p:nvPicPr>
          <p:cNvPr id="3073" name="Imagen 18"/>
          <p:cNvPicPr>
            <a:picLocks noChangeAspect="1" noChangeArrowheads="1"/>
          </p:cNvPicPr>
          <p:nvPr/>
        </p:nvPicPr>
        <p:blipFill>
          <a:blip r:embed="rId10">
            <a:extLst>
              <a:ext uri="{28A0092B-C50C-407E-A947-70E740481C1C}">
                <a14:useLocalDpi xmlns:a14="http://schemas.microsoft.com/office/drawing/2010/main" val="0"/>
              </a:ext>
            </a:extLst>
          </a:blip>
          <a:srcRect l="34427" t="26804"/>
          <a:stretch>
            <a:fillRect/>
          </a:stretch>
        </p:blipFill>
        <p:spPr bwMode="auto">
          <a:xfrm>
            <a:off x="4133635" y="2903791"/>
            <a:ext cx="3085960" cy="2376000"/>
          </a:xfrm>
          <a:prstGeom prst="rect">
            <a:avLst/>
          </a:prstGeom>
          <a:noFill/>
          <a:extLst>
            <a:ext uri="{909E8E84-426E-40DD-AFC4-6F175D3DCCD1}">
              <a14:hiddenFill xmlns:a14="http://schemas.microsoft.com/office/drawing/2010/main">
                <a:solidFill>
                  <a:srgbClr val="FFFFFF"/>
                </a:solidFill>
              </a14:hiddenFill>
            </a:ext>
          </a:extLst>
        </p:spPr>
      </p:pic>
      <p:sp>
        <p:nvSpPr>
          <p:cNvPr id="39" name="38 CuadroTexto"/>
          <p:cNvSpPr txBox="1"/>
          <p:nvPr/>
        </p:nvSpPr>
        <p:spPr>
          <a:xfrm>
            <a:off x="5321831" y="686721"/>
            <a:ext cx="1542409" cy="400110"/>
          </a:xfrm>
          <a:prstGeom prst="rect">
            <a:avLst/>
          </a:prstGeom>
          <a:noFill/>
        </p:spPr>
        <p:txBody>
          <a:bodyPr wrap="none" rtlCol="0">
            <a:spAutoFit/>
          </a:bodyPr>
          <a:lstStyle/>
          <a:p>
            <a:pPr algn="ctr"/>
            <a:r>
              <a:rPr lang="es-ES" sz="2000" b="1" cap="small" dirty="0">
                <a:latin typeface="Book Antiqua" panose="02040602050305030304" pitchFamily="18" charset="0"/>
              </a:rPr>
              <a:t>Biocarbón</a:t>
            </a:r>
          </a:p>
        </p:txBody>
      </p:sp>
      <p:pic>
        <p:nvPicPr>
          <p:cNvPr id="14338"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95619" y="3408447"/>
            <a:ext cx="2163763" cy="16224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41493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13</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1 CuadroTexto"/>
          <p:cNvSpPr txBox="1"/>
          <p:nvPr/>
        </p:nvSpPr>
        <p:spPr>
          <a:xfrm>
            <a:off x="762329" y="1839556"/>
            <a:ext cx="9601200" cy="977191"/>
          </a:xfrm>
          <a:prstGeom prst="rect">
            <a:avLst/>
          </a:prstGeom>
          <a:noFill/>
        </p:spPr>
        <p:txBody>
          <a:bodyPr wrap="square" rtlCol="0" anchor="ctr">
            <a:spAutoFit/>
          </a:bodyPr>
          <a:lstStyle/>
          <a:p>
            <a:pPr>
              <a:lnSpc>
                <a:spcPts val="2300"/>
              </a:lnSpc>
            </a:pPr>
            <a:r>
              <a:rPr lang="es-VE" dirty="0">
                <a:latin typeface="Book Antiqua" panose="02040602050305030304" pitchFamily="18" charset="0"/>
              </a:rPr>
              <a:t>El propósito del presente trabajo es estudiar el uso de biocarbones de tallos de bambú y de madera, obtenidos en el proceso de pirólisis lenta, efectuado en el Centro de Investigación y Desarrollo de Ingeniería de la UCAB, como medio adsorbente para purificar agua.</a:t>
            </a:r>
            <a:endParaRPr lang="es-ES" dirty="0">
              <a:latin typeface="Book Antiqua" panose="02040602050305030304" pitchFamily="18" charset="0"/>
            </a:endParaRPr>
          </a:p>
        </p:txBody>
      </p:sp>
      <p:sp>
        <p:nvSpPr>
          <p:cNvPr id="38" name="37 CuadroTexto"/>
          <p:cNvSpPr txBox="1"/>
          <p:nvPr/>
        </p:nvSpPr>
        <p:spPr>
          <a:xfrm>
            <a:off x="4143309" y="1188109"/>
            <a:ext cx="2839240" cy="400110"/>
          </a:xfrm>
          <a:prstGeom prst="rect">
            <a:avLst/>
          </a:prstGeom>
          <a:noFill/>
        </p:spPr>
        <p:txBody>
          <a:bodyPr wrap="none" rtlCol="0">
            <a:spAutoFit/>
          </a:bodyPr>
          <a:lstStyle/>
          <a:p>
            <a:pPr algn="ctr"/>
            <a:r>
              <a:rPr lang="es-ES" sz="2000" b="1" cap="small" dirty="0">
                <a:latin typeface="Book Antiqua" panose="02040602050305030304" pitchFamily="18" charset="0"/>
              </a:rPr>
              <a:t>Objetivo del Estudio</a:t>
            </a:r>
          </a:p>
        </p:txBody>
      </p:sp>
      <p:pic>
        <p:nvPicPr>
          <p:cNvPr id="40" name="39 Imagen"/>
          <p:cNvPicPr/>
          <p:nvPr/>
        </p:nvPicPr>
        <p:blipFill>
          <a:blip r:embed="rId10">
            <a:extLst>
              <a:ext uri="{28A0092B-C50C-407E-A947-70E740481C1C}">
                <a14:useLocalDpi xmlns:a14="http://schemas.microsoft.com/office/drawing/2010/main" val="0"/>
              </a:ext>
            </a:extLst>
          </a:blip>
          <a:srcRect/>
          <a:stretch>
            <a:fillRect/>
          </a:stretch>
        </p:blipFill>
        <p:spPr bwMode="auto">
          <a:xfrm>
            <a:off x="4610100" y="2905125"/>
            <a:ext cx="2724149" cy="26042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4" name="43 Rectángulo"/>
          <p:cNvSpPr/>
          <p:nvPr/>
        </p:nvSpPr>
        <p:spPr>
          <a:xfrm>
            <a:off x="1876097" y="5604138"/>
            <a:ext cx="9317419" cy="523220"/>
          </a:xfrm>
          <a:prstGeom prst="rect">
            <a:avLst/>
          </a:prstGeom>
        </p:spPr>
        <p:txBody>
          <a:bodyPr wrap="square">
            <a:spAutoFit/>
          </a:bodyPr>
          <a:lstStyle/>
          <a:p>
            <a:pPr algn="ctr"/>
            <a:r>
              <a:rPr lang="es-VE" sz="1400" b="1" cap="small" dirty="0">
                <a:latin typeface="Book Antiqua" panose="02040602050305030304" pitchFamily="18" charset="0"/>
              </a:rPr>
              <a:t>Figura ilustrativa del prototipo del filtro con sus diferentes componentes</a:t>
            </a:r>
            <a:endParaRPr lang="es-ES" sz="1400" b="1" i="1" cap="small" dirty="0">
              <a:latin typeface="Book Antiqua" panose="02040602050305030304" pitchFamily="18" charset="0"/>
            </a:endParaRPr>
          </a:p>
          <a:p>
            <a:pPr algn="ctr"/>
            <a:r>
              <a:rPr lang="es-VE" sz="1400" b="1" cap="small" dirty="0">
                <a:latin typeface="Book Antiqua" panose="02040602050305030304" pitchFamily="18" charset="0"/>
              </a:rPr>
              <a:t>Fuente: Elaboración propia (2020)</a:t>
            </a:r>
            <a:endParaRPr lang="es-ES" sz="1400" b="1" cap="small" dirty="0">
              <a:latin typeface="Book Antiqua" panose="02040602050305030304" pitchFamily="18" charset="0"/>
            </a:endParaRPr>
          </a:p>
        </p:txBody>
      </p:sp>
    </p:spTree>
    <p:extLst>
      <p:ext uri="{BB962C8B-B14F-4D97-AF65-F5344CB8AC3E}">
        <p14:creationId xmlns:p14="http://schemas.microsoft.com/office/powerpoint/2010/main" val="3762387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14</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4" name="3 Diagrama"/>
          <p:cNvGraphicFramePr/>
          <p:nvPr>
            <p:extLst>
              <p:ext uri="{D42A27DB-BD31-4B8C-83A1-F6EECF244321}">
                <p14:modId xmlns:p14="http://schemas.microsoft.com/office/powerpoint/2010/main" val="1550371244"/>
              </p:ext>
            </p:extLst>
          </p:nvPr>
        </p:nvGraphicFramePr>
        <p:xfrm>
          <a:off x="981075" y="861989"/>
          <a:ext cx="6838950" cy="376606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2290"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316119" y="1357670"/>
            <a:ext cx="2322513" cy="3097213"/>
          </a:xfrm>
          <a:prstGeom prst="rect">
            <a:avLst/>
          </a:prstGeom>
          <a:ln w="38100" cap="sq">
            <a:solidFill>
              <a:srgbClr val="000000"/>
            </a:solidFill>
            <a:prstDash val="solid"/>
            <a:miter lim="800000"/>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
        <p:nvSpPr>
          <p:cNvPr id="3" name="2 Rectángulo"/>
          <p:cNvSpPr/>
          <p:nvPr/>
        </p:nvSpPr>
        <p:spPr>
          <a:xfrm>
            <a:off x="7572375" y="4628058"/>
            <a:ext cx="3810000" cy="646331"/>
          </a:xfrm>
          <a:prstGeom prst="rect">
            <a:avLst/>
          </a:prstGeom>
        </p:spPr>
        <p:txBody>
          <a:bodyPr wrap="square">
            <a:spAutoFit/>
          </a:bodyPr>
          <a:lstStyle/>
          <a:p>
            <a:pPr lvl="0" algn="ctr"/>
            <a:r>
              <a:rPr lang="es-ES" dirty="0">
                <a:solidFill>
                  <a:prstClr val="black"/>
                </a:solidFill>
              </a:rPr>
              <a:t>Agua obtenida luego del filtrado</a:t>
            </a:r>
          </a:p>
          <a:p>
            <a:pPr lvl="0" algn="ctr"/>
            <a:r>
              <a:rPr lang="es-ES" dirty="0">
                <a:solidFill>
                  <a:prstClr val="black"/>
                </a:solidFill>
              </a:rPr>
              <a:t>  Fuente: Elaboración propia (2020)</a:t>
            </a:r>
          </a:p>
        </p:txBody>
      </p:sp>
    </p:spTree>
    <p:extLst>
      <p:ext uri="{BB962C8B-B14F-4D97-AF65-F5344CB8AC3E}">
        <p14:creationId xmlns:p14="http://schemas.microsoft.com/office/powerpoint/2010/main" val="1204041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15</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37 CuadroTexto"/>
          <p:cNvSpPr txBox="1"/>
          <p:nvPr/>
        </p:nvSpPr>
        <p:spPr>
          <a:xfrm>
            <a:off x="4497484" y="1277420"/>
            <a:ext cx="1819730" cy="400110"/>
          </a:xfrm>
          <a:prstGeom prst="rect">
            <a:avLst/>
          </a:prstGeom>
          <a:noFill/>
        </p:spPr>
        <p:txBody>
          <a:bodyPr wrap="none" rtlCol="0">
            <a:spAutoFit/>
          </a:bodyPr>
          <a:lstStyle/>
          <a:p>
            <a:pPr algn="ctr"/>
            <a:r>
              <a:rPr lang="es-ES" sz="2000" b="1" cap="small" dirty="0">
                <a:latin typeface="Book Antiqua" panose="02040602050305030304" pitchFamily="18" charset="0"/>
              </a:rPr>
              <a:t>Absorbancia</a:t>
            </a:r>
          </a:p>
        </p:txBody>
      </p:sp>
      <p:sp>
        <p:nvSpPr>
          <p:cNvPr id="6" name="5 CuadroTexto"/>
          <p:cNvSpPr txBox="1"/>
          <p:nvPr/>
        </p:nvSpPr>
        <p:spPr>
          <a:xfrm>
            <a:off x="547349" y="1812878"/>
            <a:ext cx="9720000" cy="936000"/>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b="1" dirty="0">
                <a:latin typeface="Book Antiqua" panose="02040602050305030304" pitchFamily="18" charset="0"/>
              </a:rPr>
              <a:t>Para identificar si, en efecto, el biocarbón del CIDI es un adsorbente adecuado para purificar agua se analizó la absorbancia de una solución acuosa de azul de metileno antes y  después de pasar por un medio de dicho biocarbón.</a:t>
            </a:r>
            <a:endParaRPr lang="es-ES" dirty="0"/>
          </a:p>
        </p:txBody>
      </p:sp>
      <p:pic>
        <p:nvPicPr>
          <p:cNvPr id="7" name="6 Imagen"/>
          <p:cNvPicPr>
            <a:picLocks noChangeAspect="1"/>
          </p:cNvPicPr>
          <p:nvPr/>
        </p:nvPicPr>
        <p:blipFill rotWithShape="1">
          <a:blip r:embed="rId10">
            <a:extLst>
              <a:ext uri="{28A0092B-C50C-407E-A947-70E740481C1C}">
                <a14:useLocalDpi xmlns:a14="http://schemas.microsoft.com/office/drawing/2010/main" val="0"/>
              </a:ext>
            </a:extLst>
          </a:blip>
          <a:srcRect l="7577" t="34860" r="9063" b="20328"/>
          <a:stretch/>
        </p:blipFill>
        <p:spPr>
          <a:xfrm>
            <a:off x="2347349" y="3066842"/>
            <a:ext cx="6120000" cy="2467457"/>
          </a:xfrm>
          <a:prstGeom prst="rect">
            <a:avLst/>
          </a:prstGeom>
          <a:ln w="19050" cap="sq">
            <a:solidFill>
              <a:srgbClr val="FF66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57672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16</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37 CuadroTexto"/>
          <p:cNvSpPr txBox="1"/>
          <p:nvPr/>
        </p:nvSpPr>
        <p:spPr>
          <a:xfrm>
            <a:off x="4497484" y="1277420"/>
            <a:ext cx="1819730" cy="400110"/>
          </a:xfrm>
          <a:prstGeom prst="rect">
            <a:avLst/>
          </a:prstGeom>
          <a:noFill/>
        </p:spPr>
        <p:txBody>
          <a:bodyPr wrap="none" rtlCol="0">
            <a:spAutoFit/>
          </a:bodyPr>
          <a:lstStyle/>
          <a:p>
            <a:pPr algn="ctr"/>
            <a:r>
              <a:rPr lang="es-ES" sz="2000" b="1" cap="small" dirty="0">
                <a:latin typeface="Book Antiqua" panose="02040602050305030304" pitchFamily="18" charset="0"/>
              </a:rPr>
              <a:t>Absorbancia</a:t>
            </a:r>
          </a:p>
        </p:txBody>
      </p:sp>
      <p:sp>
        <p:nvSpPr>
          <p:cNvPr id="3" name="2 CuadroTexto"/>
          <p:cNvSpPr txBox="1"/>
          <p:nvPr/>
        </p:nvSpPr>
        <p:spPr>
          <a:xfrm>
            <a:off x="547349" y="2846034"/>
            <a:ext cx="9720000" cy="2913618"/>
          </a:xfrm>
          <a:prstGeom prst="rect">
            <a:avLst/>
          </a:prstGeom>
          <a:ln w="19050">
            <a:solidFill>
              <a:srgbClr val="FF660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marL="266700">
              <a:lnSpc>
                <a:spcPts val="2200"/>
              </a:lnSpc>
            </a:pPr>
            <a:r>
              <a:rPr lang="es-ES" sz="1600" b="1" dirty="0">
                <a:latin typeface="Book Antiqua" panose="02040602050305030304" pitchFamily="18" charset="0"/>
              </a:rPr>
              <a:t>Se realizaron los siguientes experimentos:</a:t>
            </a:r>
          </a:p>
          <a:p>
            <a:pPr marL="742950" lvl="1" indent="-285750">
              <a:lnSpc>
                <a:spcPts val="2200"/>
              </a:lnSpc>
              <a:buFont typeface="Wingdings" panose="05000000000000000000" pitchFamily="2" charset="2"/>
              <a:buChar char="ü"/>
            </a:pPr>
            <a:r>
              <a:rPr lang="es-ES" sz="1600" b="1" dirty="0">
                <a:latin typeface="Book Antiqua" panose="02040602050305030304" pitchFamily="18" charset="0"/>
              </a:rPr>
              <a:t>Espectro de absorción (A vs. </a:t>
            </a:r>
            <a:r>
              <a:rPr lang="el-GR" sz="1600" b="1" dirty="0">
                <a:latin typeface="Book Antiqua" panose="02040602050305030304" pitchFamily="18" charset="0"/>
              </a:rPr>
              <a:t>λ</a:t>
            </a:r>
            <a:r>
              <a:rPr lang="es-ES" sz="1600" b="1" dirty="0">
                <a:latin typeface="Book Antiqua" panose="02040602050305030304" pitchFamily="18" charset="0"/>
              </a:rPr>
              <a:t>) de una solución acuosa de azul de metileno para determinar la longitud de  onda de máxima absorbancia.</a:t>
            </a:r>
          </a:p>
          <a:p>
            <a:pPr marL="742950" lvl="2" indent="-285750">
              <a:lnSpc>
                <a:spcPts val="2200"/>
              </a:lnSpc>
              <a:buFont typeface="Wingdings" panose="05000000000000000000" pitchFamily="2" charset="2"/>
              <a:buChar char="ü"/>
              <a:tabLst>
                <a:tab pos="266700" algn="l"/>
              </a:tabLst>
            </a:pPr>
            <a:r>
              <a:rPr lang="es-ES" sz="1600" b="1" dirty="0">
                <a:latin typeface="Book Antiqua" panose="02040602050305030304" pitchFamily="18" charset="0"/>
              </a:rPr>
              <a:t>Curva de calibración (A vs c) para establecer la referencia de la absorbancia y determinar el valor problema.</a:t>
            </a:r>
          </a:p>
          <a:p>
            <a:pPr marL="742950" lvl="2" indent="-285750">
              <a:lnSpc>
                <a:spcPts val="2200"/>
              </a:lnSpc>
              <a:buFont typeface="Wingdings" panose="05000000000000000000" pitchFamily="2" charset="2"/>
              <a:buChar char="ü"/>
              <a:tabLst>
                <a:tab pos="266700" algn="l"/>
              </a:tabLst>
            </a:pPr>
            <a:r>
              <a:rPr lang="es-ES" sz="1600" b="1" dirty="0">
                <a:latin typeface="Book Antiqua" panose="02040602050305030304" pitchFamily="18" charset="0"/>
              </a:rPr>
              <a:t>Medición de la absorbancia de cada muestra </a:t>
            </a:r>
          </a:p>
          <a:p>
            <a:pPr marL="742950" lvl="2" indent="-285750">
              <a:lnSpc>
                <a:spcPts val="2200"/>
              </a:lnSpc>
              <a:buFont typeface="Wingdings" panose="05000000000000000000" pitchFamily="2" charset="2"/>
              <a:buChar char="ü"/>
              <a:tabLst>
                <a:tab pos="266700" algn="l"/>
              </a:tabLst>
            </a:pPr>
            <a:r>
              <a:rPr lang="es-ES" sz="1600" b="1" dirty="0">
                <a:latin typeface="Book Antiqua" panose="02040602050305030304" pitchFamily="18" charset="0"/>
              </a:rPr>
              <a:t>Para las medidas de Transmitancia y Absorbancia se  utilizó un espectrofotómetro de haz único. </a:t>
            </a:r>
            <a:r>
              <a:rPr lang="es-ES" sz="1600" b="1" dirty="0" err="1">
                <a:latin typeface="Book Antiqua" panose="02040602050305030304" pitchFamily="18" charset="0"/>
              </a:rPr>
              <a:t>Spectronic</a:t>
            </a:r>
            <a:r>
              <a:rPr lang="es-ES" sz="1600" b="1" dirty="0">
                <a:latin typeface="Book Antiqua" panose="02040602050305030304" pitchFamily="18" charset="0"/>
              </a:rPr>
              <a:t> 20</a:t>
            </a:r>
          </a:p>
          <a:p>
            <a:pPr marL="742950" lvl="2" indent="-285750">
              <a:lnSpc>
                <a:spcPts val="2200"/>
              </a:lnSpc>
              <a:buFont typeface="Wingdings" panose="05000000000000000000" pitchFamily="2" charset="2"/>
              <a:buChar char="ü"/>
              <a:tabLst>
                <a:tab pos="266700" algn="l"/>
              </a:tabLst>
            </a:pPr>
            <a:r>
              <a:rPr lang="es-ES" sz="1600" b="1" dirty="0">
                <a:latin typeface="Book Antiqua" panose="02040602050305030304" pitchFamily="18" charset="0"/>
              </a:rPr>
              <a:t>Las mediciones fueron hechas por la </a:t>
            </a:r>
            <a:r>
              <a:rPr lang="es-ES" sz="1600" b="1" dirty="0" err="1">
                <a:latin typeface="Book Antiqua" panose="02040602050305030304" pitchFamily="18" charset="0"/>
              </a:rPr>
              <a:t>Dras</a:t>
            </a:r>
            <a:r>
              <a:rPr lang="es-ES" sz="1600" b="1" dirty="0">
                <a:latin typeface="Book Antiqua" panose="02040602050305030304" pitchFamily="18" charset="0"/>
              </a:rPr>
              <a:t> Beatriz Soledad y Gloria Aponte, en el laboratorio de química de la facultad de  Ingeniería de la UCAB</a:t>
            </a:r>
          </a:p>
        </p:txBody>
      </p:sp>
      <p:sp>
        <p:nvSpPr>
          <p:cNvPr id="6" name="5 CuadroTexto"/>
          <p:cNvSpPr txBox="1"/>
          <p:nvPr/>
        </p:nvSpPr>
        <p:spPr>
          <a:xfrm>
            <a:off x="547349" y="1746203"/>
            <a:ext cx="9720000" cy="936000"/>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b="1" dirty="0">
                <a:latin typeface="Book Antiqua" panose="02040602050305030304" pitchFamily="18" charset="0"/>
              </a:rPr>
              <a:t>Para identificar si, en efecto, el biocarbón del CIDI es un adsorbente adecuado para purificar agua se analizó la absorbancia de una solución acuosa de azul de metileno antes y  después de pasar por un medio de dicho biocarbón.</a:t>
            </a:r>
            <a:endParaRPr lang="es-ES" dirty="0"/>
          </a:p>
        </p:txBody>
      </p:sp>
    </p:spTree>
    <p:extLst>
      <p:ext uri="{BB962C8B-B14F-4D97-AF65-F5344CB8AC3E}">
        <p14:creationId xmlns:p14="http://schemas.microsoft.com/office/powerpoint/2010/main" val="1096661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17</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1 CuadroTexto"/>
          <p:cNvSpPr txBox="1"/>
          <p:nvPr/>
        </p:nvSpPr>
        <p:spPr>
          <a:xfrm>
            <a:off x="835572" y="2042741"/>
            <a:ext cx="9601200" cy="646331"/>
          </a:xfrm>
          <a:prstGeom prst="rect">
            <a:avLst/>
          </a:prstGeom>
          <a:noFill/>
        </p:spPr>
        <p:txBody>
          <a:bodyPr wrap="square" rtlCol="0">
            <a:spAutoFit/>
          </a:bodyPr>
          <a:lstStyle/>
          <a:p>
            <a:r>
              <a:rPr lang="es-VE" dirty="0"/>
              <a:t>.</a:t>
            </a:r>
            <a:endParaRPr lang="es-ES" dirty="0"/>
          </a:p>
          <a:p>
            <a:endParaRPr lang="es-ES" dirty="0"/>
          </a:p>
        </p:txBody>
      </p:sp>
      <p:sp>
        <p:nvSpPr>
          <p:cNvPr id="38" name="37 CuadroTexto"/>
          <p:cNvSpPr txBox="1"/>
          <p:nvPr/>
        </p:nvSpPr>
        <p:spPr>
          <a:xfrm>
            <a:off x="4545989" y="1277420"/>
            <a:ext cx="3094117" cy="400110"/>
          </a:xfrm>
          <a:prstGeom prst="rect">
            <a:avLst/>
          </a:prstGeom>
          <a:noFill/>
        </p:spPr>
        <p:txBody>
          <a:bodyPr wrap="none" rtlCol="0">
            <a:spAutoFit/>
          </a:bodyPr>
          <a:lstStyle/>
          <a:p>
            <a:pPr algn="ctr"/>
            <a:r>
              <a:rPr lang="es-ES" sz="2000" b="1" cap="small" dirty="0">
                <a:latin typeface="Book Antiqua" panose="02040602050305030304" pitchFamily="18" charset="0"/>
              </a:rPr>
              <a:t>Espectro de Absorción</a:t>
            </a:r>
          </a:p>
        </p:txBody>
      </p:sp>
      <p:sp>
        <p:nvSpPr>
          <p:cNvPr id="40" name="39 Rectángulo"/>
          <p:cNvSpPr/>
          <p:nvPr/>
        </p:nvSpPr>
        <p:spPr>
          <a:xfrm>
            <a:off x="705818" y="1856344"/>
            <a:ext cx="10190782" cy="646331"/>
          </a:xfrm>
          <a:prstGeom prst="rect">
            <a:avLst/>
          </a:prstGeom>
        </p:spPr>
        <p:txBody>
          <a:bodyPr wrap="square">
            <a:spAutoFit/>
          </a:bodyPr>
          <a:lstStyle/>
          <a:p>
            <a:r>
              <a:rPr lang="es-ES" b="1" dirty="0"/>
              <a:t>•</a:t>
            </a:r>
            <a:r>
              <a:rPr lang="es-ES" b="1" dirty="0">
                <a:latin typeface="Book Antiqua" panose="02040602050305030304" pitchFamily="18" charset="0"/>
              </a:rPr>
              <a:t>Se efectuó una curva de absorbancia en función de la longitud de onda con una solución acuosa del colorante azul de metileno.</a:t>
            </a:r>
            <a:r>
              <a:rPr lang="es-ES" b="1" dirty="0"/>
              <a:t>	</a:t>
            </a:r>
          </a:p>
        </p:txBody>
      </p:sp>
      <p:pic>
        <p:nvPicPr>
          <p:cNvPr id="44" name="Picture 2"/>
          <p:cNvPicPr>
            <a:picLocks noChangeAspect="1" noChangeArrowheads="1"/>
          </p:cNvPicPr>
          <p:nvPr/>
        </p:nvPicPr>
        <p:blipFill>
          <a:blip r:embed="rId10">
            <a:extLst>
              <a:ext uri="{BEBA8EAE-BF5A-486C-A8C5-ECC9F3942E4B}">
                <a14:imgProps xmlns:a14="http://schemas.microsoft.com/office/drawing/2010/main">
                  <a14:imgLayer r:embed="rId11">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a:off x="1576826" y="2866167"/>
            <a:ext cx="3998912" cy="2005013"/>
          </a:xfrm>
          <a:prstGeom prst="rect">
            <a:avLst/>
          </a:prstGeom>
          <a:noFill/>
          <a:ln w="19050">
            <a:solidFill>
              <a:schemeClr val="accent1">
                <a:lumMod val="75000"/>
              </a:schemeClr>
            </a:solidFill>
            <a:miter lim="800000"/>
            <a:headEnd/>
            <a:tailEnd/>
          </a:ln>
          <a:effectLst>
            <a:outerShdw dist="35921" dir="2700000" algn="ctr" rotWithShape="0">
              <a:schemeClr val="accent1">
                <a:lumMod val="20000"/>
                <a:lumOff val="80000"/>
              </a:schemeClr>
            </a:outerShdw>
          </a:effectLst>
          <a:extLst>
            <a:ext uri="{909E8E84-426E-40DD-AFC4-6F175D3DCCD1}">
              <a14:hiddenFill xmlns:a14="http://schemas.microsoft.com/office/drawing/2010/main">
                <a:solidFill>
                  <a:schemeClr val="accent1"/>
                </a:solidFill>
              </a14:hiddenFill>
            </a:ext>
          </a:extLst>
        </p:spPr>
      </p:pic>
      <p:sp>
        <p:nvSpPr>
          <p:cNvPr id="4" name="3 Rectángulo"/>
          <p:cNvSpPr/>
          <p:nvPr/>
        </p:nvSpPr>
        <p:spPr>
          <a:xfrm>
            <a:off x="1131359" y="5120506"/>
            <a:ext cx="4764446" cy="307777"/>
          </a:xfrm>
          <a:prstGeom prst="rect">
            <a:avLst/>
          </a:prstGeom>
        </p:spPr>
        <p:txBody>
          <a:bodyPr wrap="none">
            <a:spAutoFit/>
          </a:bodyPr>
          <a:lstStyle/>
          <a:p>
            <a:pPr>
              <a:defRPr/>
            </a:pPr>
            <a:r>
              <a:rPr lang="es-VE" sz="1400" b="1" dirty="0">
                <a:latin typeface="Book Antiqua" panose="02040602050305030304" pitchFamily="18" charset="0"/>
              </a:rPr>
              <a:t>Curva de absorbancia en función de la longitud de onda</a:t>
            </a:r>
            <a:endParaRPr lang="es-ES" sz="1400" b="1" i="1" dirty="0">
              <a:latin typeface="Book Antiqua" panose="02040602050305030304" pitchFamily="18" charset="0"/>
            </a:endParaRPr>
          </a:p>
        </p:txBody>
      </p:sp>
      <p:sp>
        <p:nvSpPr>
          <p:cNvPr id="5" name="4 CuadroTexto"/>
          <p:cNvSpPr txBox="1"/>
          <p:nvPr/>
        </p:nvSpPr>
        <p:spPr>
          <a:xfrm>
            <a:off x="6629401" y="3130009"/>
            <a:ext cx="4076700" cy="1200329"/>
          </a:xfrm>
          <a:prstGeom prst="rect">
            <a:avLst/>
          </a:prstGeom>
          <a:noFill/>
        </p:spPr>
        <p:txBody>
          <a:bodyPr wrap="square" rtlCol="0">
            <a:spAutoFit/>
          </a:bodyPr>
          <a:lstStyle/>
          <a:p>
            <a:r>
              <a:rPr lang="es-VE" b="1" dirty="0">
                <a:latin typeface="Book Antiqua" panose="02040602050305030304" pitchFamily="18" charset="0"/>
              </a:rPr>
              <a:t>Este valor es consistente con el hallado en la literatura ya que el valor reportado para la longitud de absorción máxima a 664 nm</a:t>
            </a:r>
            <a:endParaRPr lang="es-ES" dirty="0"/>
          </a:p>
        </p:txBody>
      </p:sp>
    </p:spTree>
    <p:extLst>
      <p:ext uri="{BB962C8B-B14F-4D97-AF65-F5344CB8AC3E}">
        <p14:creationId xmlns:p14="http://schemas.microsoft.com/office/powerpoint/2010/main" val="20676044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18</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37 CuadroTexto"/>
          <p:cNvSpPr txBox="1"/>
          <p:nvPr/>
        </p:nvSpPr>
        <p:spPr>
          <a:xfrm>
            <a:off x="4617322" y="1018140"/>
            <a:ext cx="2951450" cy="400110"/>
          </a:xfrm>
          <a:prstGeom prst="rect">
            <a:avLst/>
          </a:prstGeom>
          <a:noFill/>
        </p:spPr>
        <p:txBody>
          <a:bodyPr wrap="none" rtlCol="0">
            <a:spAutoFit/>
          </a:bodyPr>
          <a:lstStyle/>
          <a:p>
            <a:pPr algn="ctr"/>
            <a:r>
              <a:rPr lang="es-ES" sz="2000" b="1" cap="small" dirty="0">
                <a:latin typeface="Book Antiqua" panose="02040602050305030304" pitchFamily="18" charset="0"/>
              </a:rPr>
              <a:t>Curva de calibración</a:t>
            </a:r>
          </a:p>
        </p:txBody>
      </p:sp>
      <p:sp>
        <p:nvSpPr>
          <p:cNvPr id="40" name="39 Rectángulo"/>
          <p:cNvSpPr/>
          <p:nvPr/>
        </p:nvSpPr>
        <p:spPr>
          <a:xfrm>
            <a:off x="629618" y="1550776"/>
            <a:ext cx="10190782" cy="1467068"/>
          </a:xfrm>
          <a:prstGeom prst="rect">
            <a:avLst/>
          </a:prstGeom>
        </p:spPr>
        <p:txBody>
          <a:bodyPr wrap="square">
            <a:spAutoFit/>
          </a:bodyPr>
          <a:lstStyle/>
          <a:p>
            <a:pPr>
              <a:lnSpc>
                <a:spcPts val="2200"/>
              </a:lnSpc>
            </a:pPr>
            <a:r>
              <a:rPr lang="es-ES" sz="1600" b="1" dirty="0">
                <a:latin typeface="Book Antiqua" panose="02040602050305030304" pitchFamily="18" charset="0"/>
              </a:rPr>
              <a:t>• Curva de absorbancia en función de la concentración</a:t>
            </a:r>
          </a:p>
          <a:p>
            <a:pPr lvl="0">
              <a:lnSpc>
                <a:spcPts val="2200"/>
              </a:lnSpc>
            </a:pPr>
            <a:r>
              <a:rPr lang="es-VE" sz="1600" b="1" dirty="0">
                <a:latin typeface="Book Antiqua" panose="02040602050305030304" pitchFamily="18" charset="0"/>
              </a:rPr>
              <a:t>Para la curva de calibración: en un matraz aforado se prepararon 100 ml de una solución de Azul de Metileno con una concentración de 100 mg/l.  A partir de dicha solución patrón se prepararon soluciones de 1, 2, 3, 4, 5 y 6 mg/L. a cada una se le determinó su absorbancia para la curva de calibración.</a:t>
            </a:r>
            <a:endParaRPr lang="es-ES" sz="1600" b="1" dirty="0">
              <a:latin typeface="Book Antiqua" panose="02040602050305030304" pitchFamily="18" charset="0"/>
            </a:endParaRPr>
          </a:p>
          <a:p>
            <a:endParaRPr lang="es-ES" sz="1600" b="1" dirty="0">
              <a:latin typeface="Book Antiqua" panose="02040602050305030304" pitchFamily="18" charset="0"/>
            </a:endParaRPr>
          </a:p>
        </p:txBody>
      </p:sp>
      <p:graphicFrame>
        <p:nvGraphicFramePr>
          <p:cNvPr id="8" name="7 Tabla"/>
          <p:cNvGraphicFramePr>
            <a:graphicFrameLocks noGrp="1"/>
          </p:cNvGraphicFramePr>
          <p:nvPr>
            <p:extLst>
              <p:ext uri="{D42A27DB-BD31-4B8C-83A1-F6EECF244321}">
                <p14:modId xmlns:p14="http://schemas.microsoft.com/office/powerpoint/2010/main" val="519703746"/>
              </p:ext>
            </p:extLst>
          </p:nvPr>
        </p:nvGraphicFramePr>
        <p:xfrm>
          <a:off x="717548" y="2999564"/>
          <a:ext cx="5461635" cy="900000"/>
        </p:xfrm>
        <a:graphic>
          <a:graphicData uri="http://schemas.openxmlformats.org/drawingml/2006/table">
            <a:tbl>
              <a:tblPr firstRow="1" firstCol="1" bandRow="1"/>
              <a:tblGrid>
                <a:gridCol w="1224280">
                  <a:extLst>
                    <a:ext uri="{9D8B030D-6E8A-4147-A177-3AD203B41FA5}">
                      <a16:colId xmlns:a16="http://schemas.microsoft.com/office/drawing/2014/main" val="20000"/>
                    </a:ext>
                  </a:extLst>
                </a:gridCol>
                <a:gridCol w="1402715">
                  <a:extLst>
                    <a:ext uri="{9D8B030D-6E8A-4147-A177-3AD203B41FA5}">
                      <a16:colId xmlns:a16="http://schemas.microsoft.com/office/drawing/2014/main" val="20001"/>
                    </a:ext>
                  </a:extLst>
                </a:gridCol>
                <a:gridCol w="995680">
                  <a:extLst>
                    <a:ext uri="{9D8B030D-6E8A-4147-A177-3AD203B41FA5}">
                      <a16:colId xmlns:a16="http://schemas.microsoft.com/office/drawing/2014/main" val="20002"/>
                    </a:ext>
                  </a:extLst>
                </a:gridCol>
                <a:gridCol w="919480">
                  <a:extLst>
                    <a:ext uri="{9D8B030D-6E8A-4147-A177-3AD203B41FA5}">
                      <a16:colId xmlns:a16="http://schemas.microsoft.com/office/drawing/2014/main" val="20003"/>
                    </a:ext>
                  </a:extLst>
                </a:gridCol>
                <a:gridCol w="919480">
                  <a:extLst>
                    <a:ext uri="{9D8B030D-6E8A-4147-A177-3AD203B41FA5}">
                      <a16:colId xmlns:a16="http://schemas.microsoft.com/office/drawing/2014/main" val="20004"/>
                    </a:ext>
                  </a:extLst>
                </a:gridCol>
              </a:tblGrid>
              <a:tr h="435805">
                <a:tc>
                  <a:txBody>
                    <a:bodyPr/>
                    <a:lstStyle/>
                    <a:p>
                      <a:pPr algn="ctr">
                        <a:lnSpc>
                          <a:spcPct val="107000"/>
                        </a:lnSpc>
                        <a:spcAft>
                          <a:spcPts val="0"/>
                        </a:spcAft>
                      </a:pPr>
                      <a:r>
                        <a:rPr lang="es-VE" sz="1100" b="1" dirty="0">
                          <a:solidFill>
                            <a:srgbClr val="000000"/>
                          </a:solidFill>
                          <a:effectLst/>
                          <a:latin typeface="Times New Roman"/>
                          <a:ea typeface="Times New Roman"/>
                          <a:cs typeface="Times New Roman"/>
                        </a:rPr>
                        <a:t>Concentración (ppm)</a:t>
                      </a:r>
                      <a:endParaRPr lang="es-ES" sz="1100" b="1"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9050" cap="flat" cmpd="sng" algn="ctr">
                      <a:solidFill>
                        <a:srgbClr val="666666"/>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VE" sz="1100" b="1" dirty="0">
                          <a:solidFill>
                            <a:srgbClr val="000000"/>
                          </a:solidFill>
                          <a:effectLst/>
                          <a:latin typeface="Times New Roman"/>
                          <a:ea typeface="Times New Roman"/>
                          <a:cs typeface="Times New Roman"/>
                        </a:rPr>
                        <a:t>1</a:t>
                      </a:r>
                      <a:endParaRPr lang="es-ES" sz="1100" b="1" dirty="0">
                        <a:effectLst/>
                        <a:latin typeface="Calibri"/>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9050" cap="flat" cmpd="sng" algn="ctr">
                      <a:solidFill>
                        <a:srgbClr val="666666"/>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VE" sz="1100" b="1" dirty="0">
                          <a:solidFill>
                            <a:srgbClr val="000000"/>
                          </a:solidFill>
                          <a:effectLst/>
                          <a:latin typeface="Times New Roman"/>
                          <a:ea typeface="Times New Roman"/>
                          <a:cs typeface="Times New Roman"/>
                        </a:rPr>
                        <a:t>2</a:t>
                      </a:r>
                      <a:endParaRPr lang="es-ES" sz="1100" b="1" dirty="0">
                        <a:effectLst/>
                        <a:latin typeface="Calibri"/>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9050" cap="flat" cmpd="sng" algn="ctr">
                      <a:solidFill>
                        <a:srgbClr val="666666"/>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VE" sz="1100" b="1" dirty="0">
                          <a:solidFill>
                            <a:srgbClr val="000000"/>
                          </a:solidFill>
                          <a:effectLst/>
                          <a:latin typeface="Times New Roman"/>
                          <a:ea typeface="Times New Roman"/>
                          <a:cs typeface="Times New Roman"/>
                        </a:rPr>
                        <a:t>3</a:t>
                      </a:r>
                      <a:endParaRPr lang="es-ES" sz="1100" b="1" dirty="0">
                        <a:effectLst/>
                        <a:latin typeface="Calibri"/>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9050" cap="flat" cmpd="sng" algn="ctr">
                      <a:solidFill>
                        <a:srgbClr val="666666"/>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VE" sz="1100" b="1" dirty="0">
                          <a:solidFill>
                            <a:srgbClr val="000000"/>
                          </a:solidFill>
                          <a:effectLst/>
                          <a:latin typeface="Times New Roman"/>
                          <a:ea typeface="Times New Roman"/>
                          <a:cs typeface="Times New Roman"/>
                        </a:rPr>
                        <a:t>4</a:t>
                      </a:r>
                      <a:endParaRPr lang="es-ES" sz="1100" b="1" dirty="0">
                        <a:effectLst/>
                        <a:latin typeface="Calibri"/>
                        <a:ea typeface="Calibri"/>
                        <a:cs typeface="Times New Roman"/>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666666"/>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26167">
                <a:tc>
                  <a:txBody>
                    <a:bodyPr/>
                    <a:lstStyle/>
                    <a:p>
                      <a:pPr algn="ctr">
                        <a:lnSpc>
                          <a:spcPct val="107000"/>
                        </a:lnSpc>
                        <a:spcAft>
                          <a:spcPts val="0"/>
                        </a:spcAft>
                      </a:pPr>
                      <a:r>
                        <a:rPr lang="es-VE" sz="1100" b="1" dirty="0">
                          <a:solidFill>
                            <a:srgbClr val="000000"/>
                          </a:solidFill>
                          <a:effectLst/>
                          <a:latin typeface="Times New Roman"/>
                          <a:ea typeface="Times New Roman"/>
                          <a:cs typeface="Times New Roman"/>
                        </a:rPr>
                        <a:t>% Transmitancia</a:t>
                      </a:r>
                      <a:endParaRPr lang="es-ES" sz="1100" b="1"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chemeClr val="accent5">
                        <a:lumMod val="20000"/>
                        <a:lumOff val="80000"/>
                      </a:schemeClr>
                    </a:solidFill>
                  </a:tcPr>
                </a:tc>
                <a:tc>
                  <a:txBody>
                    <a:bodyPr/>
                    <a:lstStyle/>
                    <a:p>
                      <a:pPr algn="ctr">
                        <a:lnSpc>
                          <a:spcPct val="107000"/>
                        </a:lnSpc>
                        <a:spcAft>
                          <a:spcPts val="0"/>
                        </a:spcAft>
                      </a:pPr>
                      <a:r>
                        <a:rPr lang="es-VE" sz="1100" b="1" dirty="0">
                          <a:solidFill>
                            <a:srgbClr val="000000"/>
                          </a:solidFill>
                          <a:effectLst/>
                          <a:latin typeface="Times New Roman"/>
                          <a:ea typeface="Times New Roman"/>
                          <a:cs typeface="Times New Roman"/>
                        </a:rPr>
                        <a:t>65</a:t>
                      </a:r>
                      <a:endParaRPr lang="es-ES" sz="1100" b="1" dirty="0">
                        <a:effectLst/>
                        <a:latin typeface="Calibri"/>
                        <a:ea typeface="Calibri"/>
                        <a:cs typeface="Times New Roman"/>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chemeClr val="accent5">
                        <a:lumMod val="20000"/>
                        <a:lumOff val="80000"/>
                      </a:schemeClr>
                    </a:solidFill>
                  </a:tcPr>
                </a:tc>
                <a:tc>
                  <a:txBody>
                    <a:bodyPr/>
                    <a:lstStyle/>
                    <a:p>
                      <a:pPr algn="ctr">
                        <a:lnSpc>
                          <a:spcPct val="107000"/>
                        </a:lnSpc>
                        <a:spcAft>
                          <a:spcPts val="0"/>
                        </a:spcAft>
                      </a:pPr>
                      <a:r>
                        <a:rPr lang="es-VE" sz="1100" b="1" dirty="0">
                          <a:solidFill>
                            <a:srgbClr val="000000"/>
                          </a:solidFill>
                          <a:effectLst/>
                          <a:latin typeface="Times New Roman"/>
                          <a:ea typeface="Times New Roman"/>
                          <a:cs typeface="Times New Roman"/>
                        </a:rPr>
                        <a:t>49</a:t>
                      </a:r>
                      <a:endParaRPr lang="es-ES" sz="1100" b="1" dirty="0">
                        <a:effectLst/>
                        <a:latin typeface="Calibri"/>
                        <a:ea typeface="Calibri"/>
                        <a:cs typeface="Times New Roman"/>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chemeClr val="accent5">
                        <a:lumMod val="20000"/>
                        <a:lumOff val="80000"/>
                      </a:schemeClr>
                    </a:solidFill>
                  </a:tcPr>
                </a:tc>
                <a:tc>
                  <a:txBody>
                    <a:bodyPr/>
                    <a:lstStyle/>
                    <a:p>
                      <a:pPr algn="ctr">
                        <a:lnSpc>
                          <a:spcPct val="107000"/>
                        </a:lnSpc>
                        <a:spcAft>
                          <a:spcPts val="0"/>
                        </a:spcAft>
                      </a:pPr>
                      <a:r>
                        <a:rPr lang="es-VE" sz="1100" b="1" dirty="0">
                          <a:solidFill>
                            <a:srgbClr val="000000"/>
                          </a:solidFill>
                          <a:effectLst/>
                          <a:latin typeface="Times New Roman"/>
                          <a:ea typeface="Times New Roman"/>
                          <a:cs typeface="Times New Roman"/>
                        </a:rPr>
                        <a:t>37</a:t>
                      </a:r>
                      <a:endParaRPr lang="es-ES" sz="1100" b="1" dirty="0">
                        <a:effectLst/>
                        <a:latin typeface="Calibri"/>
                        <a:ea typeface="Calibri"/>
                        <a:cs typeface="Times New Roman"/>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chemeClr val="accent5">
                        <a:lumMod val="20000"/>
                        <a:lumOff val="80000"/>
                      </a:schemeClr>
                    </a:solidFill>
                  </a:tcPr>
                </a:tc>
                <a:tc>
                  <a:txBody>
                    <a:bodyPr/>
                    <a:lstStyle/>
                    <a:p>
                      <a:pPr algn="ctr">
                        <a:lnSpc>
                          <a:spcPct val="107000"/>
                        </a:lnSpc>
                        <a:spcAft>
                          <a:spcPts val="0"/>
                        </a:spcAft>
                      </a:pPr>
                      <a:r>
                        <a:rPr lang="es-VE" sz="1100" b="1" dirty="0">
                          <a:solidFill>
                            <a:srgbClr val="000000"/>
                          </a:solidFill>
                          <a:effectLst/>
                          <a:latin typeface="Times New Roman"/>
                          <a:ea typeface="Times New Roman"/>
                          <a:cs typeface="Times New Roman"/>
                        </a:rPr>
                        <a:t>27</a:t>
                      </a:r>
                      <a:endParaRPr lang="es-ES" sz="1100" b="1" dirty="0">
                        <a:effectLst/>
                        <a:latin typeface="Calibri"/>
                        <a:ea typeface="Calibri"/>
                        <a:cs typeface="Times New Roman"/>
                      </a:endParaRPr>
                    </a:p>
                  </a:txBody>
                  <a:tcPr marL="68580" marR="68580" marT="0" marB="0">
                    <a:lnL w="12700" cap="flat" cmpd="sng" algn="ctr">
                      <a:solidFill>
                        <a:srgbClr val="666666"/>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1"/>
                  </a:ext>
                </a:extLst>
              </a:tr>
              <a:tr h="238028">
                <a:tc>
                  <a:txBody>
                    <a:bodyPr/>
                    <a:lstStyle/>
                    <a:p>
                      <a:pPr algn="ctr">
                        <a:lnSpc>
                          <a:spcPct val="107000"/>
                        </a:lnSpc>
                        <a:spcAft>
                          <a:spcPts val="0"/>
                        </a:spcAft>
                      </a:pPr>
                      <a:r>
                        <a:rPr lang="es-VE" sz="1100" b="1">
                          <a:solidFill>
                            <a:srgbClr val="000000"/>
                          </a:solidFill>
                          <a:effectLst/>
                          <a:latin typeface="Times New Roman"/>
                          <a:ea typeface="Times New Roman"/>
                          <a:cs typeface="Times New Roman"/>
                        </a:rPr>
                        <a:t>Absorbancia</a:t>
                      </a:r>
                      <a:endParaRPr lang="es-ES" sz="1100" b="1">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100" b="1">
                          <a:solidFill>
                            <a:srgbClr val="000000"/>
                          </a:solidFill>
                          <a:effectLst/>
                          <a:latin typeface="Times New Roman"/>
                          <a:ea typeface="Times New Roman"/>
                          <a:cs typeface="Times New Roman"/>
                        </a:rPr>
                        <a:t>0,1879</a:t>
                      </a:r>
                      <a:endParaRPr lang="es-ES" sz="1100" b="1">
                        <a:effectLst/>
                        <a:latin typeface="Calibri"/>
                        <a:ea typeface="Calibri"/>
                        <a:cs typeface="Times New Roman"/>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100" b="1">
                          <a:solidFill>
                            <a:srgbClr val="000000"/>
                          </a:solidFill>
                          <a:effectLst/>
                          <a:latin typeface="Times New Roman"/>
                          <a:ea typeface="Times New Roman"/>
                          <a:cs typeface="Times New Roman"/>
                        </a:rPr>
                        <a:t>0,3098</a:t>
                      </a:r>
                      <a:endParaRPr lang="es-ES" sz="1100" b="1">
                        <a:effectLst/>
                        <a:latin typeface="Calibri"/>
                        <a:ea typeface="Calibri"/>
                        <a:cs typeface="Times New Roman"/>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100" b="1">
                          <a:solidFill>
                            <a:srgbClr val="000000"/>
                          </a:solidFill>
                          <a:effectLst/>
                          <a:latin typeface="Times New Roman"/>
                          <a:ea typeface="Times New Roman"/>
                          <a:cs typeface="Times New Roman"/>
                        </a:rPr>
                        <a:t>0,4318</a:t>
                      </a:r>
                      <a:endParaRPr lang="es-ES" sz="1100" b="1">
                        <a:effectLst/>
                        <a:latin typeface="Calibri"/>
                        <a:ea typeface="Calibri"/>
                        <a:cs typeface="Times New Roman"/>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100" b="1" dirty="0">
                          <a:solidFill>
                            <a:srgbClr val="000000"/>
                          </a:solidFill>
                          <a:effectLst/>
                          <a:latin typeface="Times New Roman"/>
                          <a:ea typeface="Times New Roman"/>
                          <a:cs typeface="Times New Roman"/>
                        </a:rPr>
                        <a:t>0,5686</a:t>
                      </a:r>
                      <a:endParaRPr lang="es-ES" sz="1100" b="1" dirty="0">
                        <a:effectLst/>
                        <a:latin typeface="Calibri"/>
                        <a:ea typeface="Calibri"/>
                        <a:cs typeface="Times New Roman"/>
                      </a:endParaRPr>
                    </a:p>
                  </a:txBody>
                  <a:tcPr marL="68580" marR="68580" marT="0" marB="0">
                    <a:lnL w="12700" cap="flat" cmpd="sng" algn="ctr">
                      <a:solidFill>
                        <a:srgbClr val="66666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9" name="Rectangle 2"/>
          <p:cNvSpPr>
            <a:spLocks noChangeArrowheads="1"/>
          </p:cNvSpPr>
          <p:nvPr/>
        </p:nvSpPr>
        <p:spPr bwMode="auto">
          <a:xfrm>
            <a:off x="1597232" y="4118805"/>
            <a:ext cx="38576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VE" altLang="es-ES" sz="1200" b="1" i="0" u="none" strike="noStrike" cap="none" normalizeH="0" baseline="0" dirty="0">
                <a:ln>
                  <a:noFill/>
                </a:ln>
                <a:solidFill>
                  <a:schemeClr val="tx1"/>
                </a:solidFill>
                <a:effectLst/>
                <a:latin typeface="Book Antiqua" panose="02040602050305030304" pitchFamily="18" charset="0"/>
                <a:ea typeface="Calibri" pitchFamily="34" charset="0"/>
                <a:cs typeface="Times New Roman" pitchFamily="18" charset="0"/>
              </a:rPr>
              <a:t>Curva de calibración</a:t>
            </a:r>
            <a:endParaRPr kumimoji="0" lang="es-ES" altLang="es-ES" sz="1200" b="1" i="0" u="none" strike="noStrike" cap="none" normalizeH="0" baseline="0" dirty="0">
              <a:ln>
                <a:noFill/>
              </a:ln>
              <a:solidFill>
                <a:schemeClr val="tx1"/>
              </a:solidFill>
              <a:effectLst/>
              <a:latin typeface="Book Antiqua" panose="020406020503050303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altLang="es-ES" sz="1200" b="1" i="0" u="none" strike="noStrike" cap="none" normalizeH="0" baseline="0" dirty="0">
                <a:ln>
                  <a:noFill/>
                </a:ln>
                <a:solidFill>
                  <a:schemeClr val="tx1"/>
                </a:solidFill>
                <a:effectLst/>
                <a:latin typeface="Book Antiqua" panose="02040602050305030304" pitchFamily="18" charset="0"/>
                <a:ea typeface="Calibri" pitchFamily="34" charset="0"/>
                <a:cs typeface="Times New Roman" pitchFamily="18" charset="0"/>
              </a:rPr>
              <a:t>Fuente: Elaboración propia (2020)</a:t>
            </a:r>
            <a:endParaRPr kumimoji="0" lang="es-VE" altLang="es-ES" sz="1200" b="1" i="0" u="none" strike="noStrike" cap="none" normalizeH="0" baseline="0" dirty="0">
              <a:ln>
                <a:noFill/>
              </a:ln>
              <a:solidFill>
                <a:schemeClr val="tx1"/>
              </a:solidFill>
              <a:effectLst/>
              <a:latin typeface="Book Antiqua" panose="02040602050305030304" pitchFamily="18" charset="0"/>
              <a:cs typeface="Arial" pitchFamily="34" charset="0"/>
            </a:endParaRPr>
          </a:p>
        </p:txBody>
      </p:sp>
      <p:graphicFrame>
        <p:nvGraphicFramePr>
          <p:cNvPr id="39" name="38 Gráfico">
            <a:extLst>
              <a:ext uri="{FF2B5EF4-FFF2-40B4-BE49-F238E27FC236}">
                <a16:creationId xmlns:a16="http://schemas.microsoft.com/office/drawing/2014/main" id="{472F0E2A-169F-4572-855E-8CA9B402283F}"/>
              </a:ext>
            </a:extLst>
          </p:cNvPr>
          <p:cNvGraphicFramePr/>
          <p:nvPr>
            <p:extLst>
              <p:ext uri="{D42A27DB-BD31-4B8C-83A1-F6EECF244321}">
                <p14:modId xmlns:p14="http://schemas.microsoft.com/office/powerpoint/2010/main" val="455588376"/>
              </p:ext>
            </p:extLst>
          </p:nvPr>
        </p:nvGraphicFramePr>
        <p:xfrm>
          <a:off x="6629456" y="2999564"/>
          <a:ext cx="3534521" cy="2238482"/>
        </p:xfrm>
        <a:graphic>
          <a:graphicData uri="http://schemas.openxmlformats.org/drawingml/2006/chart">
            <c:chart xmlns:c="http://schemas.openxmlformats.org/drawingml/2006/chart" xmlns:r="http://schemas.openxmlformats.org/officeDocument/2006/relationships" r:id="rId10"/>
          </a:graphicData>
        </a:graphic>
      </p:graphicFrame>
      <p:sp>
        <p:nvSpPr>
          <p:cNvPr id="10" name="9 CuadroTexto"/>
          <p:cNvSpPr txBox="1"/>
          <p:nvPr/>
        </p:nvSpPr>
        <p:spPr>
          <a:xfrm>
            <a:off x="854283" y="4875708"/>
            <a:ext cx="5575092" cy="738664"/>
          </a:xfrm>
          <a:prstGeom prst="rect">
            <a:avLst/>
          </a:prstGeom>
          <a:noFill/>
        </p:spPr>
        <p:txBody>
          <a:bodyPr wrap="square" rtlCol="0">
            <a:spAutoFit/>
          </a:bodyPr>
          <a:lstStyle/>
          <a:p>
            <a:r>
              <a:rPr lang="es-ES" sz="1400" b="1" dirty="0">
                <a:latin typeface="Book Antiqua" panose="02040602050305030304" pitchFamily="18" charset="0"/>
              </a:rPr>
              <a:t>Estos resultados concuerdan con la Ley de Lambert </a:t>
            </a:r>
            <a:r>
              <a:rPr lang="es-ES" sz="1400" b="1" dirty="0" err="1">
                <a:latin typeface="Book Antiqua" panose="02040602050305030304" pitchFamily="18" charset="0"/>
              </a:rPr>
              <a:t>Beer</a:t>
            </a:r>
            <a:endParaRPr lang="es-ES" sz="1400" b="1" dirty="0">
              <a:latin typeface="Book Antiqua" panose="02040602050305030304" pitchFamily="18" charset="0"/>
            </a:endParaRPr>
          </a:p>
          <a:p>
            <a:r>
              <a:rPr lang="es-ES" sz="1400" b="1" dirty="0">
                <a:latin typeface="Book Antiqua" panose="02040602050305030304" pitchFamily="18" charset="0"/>
              </a:rPr>
              <a:t>A = </a:t>
            </a:r>
            <a:r>
              <a:rPr lang="es-ES" sz="1400" b="1" dirty="0" err="1">
                <a:latin typeface="Book Antiqua" panose="02040602050305030304" pitchFamily="18" charset="0"/>
              </a:rPr>
              <a:t>ebC</a:t>
            </a:r>
            <a:endParaRPr lang="es-ES" sz="1400" b="1" dirty="0">
              <a:latin typeface="Book Antiqua" panose="02040602050305030304" pitchFamily="18" charset="0"/>
            </a:endParaRPr>
          </a:p>
          <a:p>
            <a:r>
              <a:rPr lang="es-ES" sz="1400" b="1" dirty="0">
                <a:latin typeface="Book Antiqua" panose="02040602050305030304" pitchFamily="18" charset="0"/>
              </a:rPr>
              <a:t>La relación A vs C  corresponde a una línea recta.</a:t>
            </a:r>
          </a:p>
        </p:txBody>
      </p:sp>
    </p:spTree>
    <p:extLst>
      <p:ext uri="{BB962C8B-B14F-4D97-AF65-F5344CB8AC3E}">
        <p14:creationId xmlns:p14="http://schemas.microsoft.com/office/powerpoint/2010/main" val="1746353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19</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pic>
        <p:nvPicPr>
          <p:cNvPr id="8193" name="Imagen 1"/>
          <p:cNvPicPr preferRelativeResize="0">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8581" y="3665791"/>
            <a:ext cx="3600000" cy="1800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91813" y="5487628"/>
            <a:ext cx="45135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VE" altLang="es-ES" sz="1200" b="1" i="0" u="none" strike="noStrike" cap="none" normalizeH="0" baseline="0" dirty="0">
                <a:ln>
                  <a:noFill/>
                </a:ln>
                <a:solidFill>
                  <a:schemeClr val="tx1"/>
                </a:solidFill>
                <a:effectLst/>
                <a:latin typeface="Book Antiqua" panose="02040602050305030304" pitchFamily="18" charset="0"/>
                <a:ea typeface="Calibri" pitchFamily="34" charset="0"/>
                <a:cs typeface="Times New Roman" pitchFamily="18" charset="0"/>
              </a:rPr>
              <a:t>. Equipo de Extracción en Fase Sólida para la evaluación del              carbón obtenido de la pirólisis. Fuente: Elaboración propia (2020)</a:t>
            </a:r>
            <a:endParaRPr kumimoji="0" lang="es-VE" altLang="es-ES" sz="1200" b="1" i="0" u="none" strike="noStrike" cap="none" normalizeH="0" baseline="0" dirty="0">
              <a:ln>
                <a:noFill/>
              </a:ln>
              <a:solidFill>
                <a:schemeClr val="tx1"/>
              </a:solidFill>
              <a:effectLst/>
              <a:latin typeface="Book Antiqua" panose="02040602050305030304" pitchFamily="18" charset="0"/>
              <a:cs typeface="Arial" pitchFamily="34" charset="0"/>
            </a:endParaRPr>
          </a:p>
        </p:txBody>
      </p:sp>
      <p:grpSp>
        <p:nvGrpSpPr>
          <p:cNvPr id="15" name="14 Grupo"/>
          <p:cNvGrpSpPr/>
          <p:nvPr/>
        </p:nvGrpSpPr>
        <p:grpSpPr>
          <a:xfrm>
            <a:off x="601630" y="1536230"/>
            <a:ext cx="9466294" cy="2032015"/>
            <a:chOff x="601630" y="1479080"/>
            <a:chExt cx="9466294" cy="2032015"/>
          </a:xfrm>
        </p:grpSpPr>
        <p:sp>
          <p:nvSpPr>
            <p:cNvPr id="7" name="6 Conector recto"/>
            <p:cNvSpPr/>
            <p:nvPr/>
          </p:nvSpPr>
          <p:spPr>
            <a:xfrm>
              <a:off x="601630" y="1479080"/>
              <a:ext cx="9466294" cy="0"/>
            </a:xfrm>
            <a:prstGeom prst="line">
              <a:avLst/>
            </a:prstGeom>
            <a:ln w="19050">
              <a:solidFill>
                <a:srgbClr val="003366"/>
              </a:solid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8" name="7 Forma libre"/>
            <p:cNvSpPr/>
            <p:nvPr/>
          </p:nvSpPr>
          <p:spPr>
            <a:xfrm>
              <a:off x="601630" y="1507655"/>
              <a:ext cx="9466294" cy="491335"/>
            </a:xfrm>
            <a:custGeom>
              <a:avLst/>
              <a:gdLst>
                <a:gd name="connsiteX0" fmla="*/ 0 w 9466294"/>
                <a:gd name="connsiteY0" fmla="*/ 0 h 491335"/>
                <a:gd name="connsiteX1" fmla="*/ 9466294 w 9466294"/>
                <a:gd name="connsiteY1" fmla="*/ 0 h 491335"/>
                <a:gd name="connsiteX2" fmla="*/ 9466294 w 9466294"/>
                <a:gd name="connsiteY2" fmla="*/ 491335 h 491335"/>
                <a:gd name="connsiteX3" fmla="*/ 0 w 9466294"/>
                <a:gd name="connsiteY3" fmla="*/ 491335 h 491335"/>
                <a:gd name="connsiteX4" fmla="*/ 0 w 9466294"/>
                <a:gd name="connsiteY4" fmla="*/ 0 h 4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6294" h="491335">
                  <a:moveTo>
                    <a:pt x="0" y="0"/>
                  </a:moveTo>
                  <a:lnTo>
                    <a:pt x="9466294" y="0"/>
                  </a:lnTo>
                  <a:lnTo>
                    <a:pt x="9466294" y="491335"/>
                  </a:lnTo>
                  <a:lnTo>
                    <a:pt x="0" y="49133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l" defTabSz="533400" rtl="0">
                <a:lnSpc>
                  <a:spcPct val="90000"/>
                </a:lnSpc>
                <a:spcBef>
                  <a:spcPct val="0"/>
                </a:spcBef>
                <a:spcAft>
                  <a:spcPct val="35000"/>
                </a:spcAft>
              </a:pPr>
              <a:r>
                <a:rPr lang="es-VE" sz="1300" b="1" kern="1200" dirty="0">
                  <a:latin typeface="Book Antiqua" panose="02040602050305030304" pitchFamily="18" charset="0"/>
                </a:rPr>
                <a:t>Para el estudio con biocarbón: se emplearon cartuchos plásticos de 5 ml, a los cuales se les colocó papel de filtro en el extremo inferior como se observa en la Figura, y se agregó 0.4 gramos de Biocarbón en cada cartucho (el experimento se hizo por triplicado).</a:t>
              </a:r>
              <a:endParaRPr lang="es-ES" sz="1300" b="1" kern="1200" dirty="0">
                <a:latin typeface="Book Antiqua" panose="02040602050305030304" pitchFamily="18" charset="0"/>
              </a:endParaRPr>
            </a:p>
          </p:txBody>
        </p:sp>
        <p:sp>
          <p:nvSpPr>
            <p:cNvPr id="9" name="8 Conector recto"/>
            <p:cNvSpPr/>
            <p:nvPr/>
          </p:nvSpPr>
          <p:spPr>
            <a:xfrm>
              <a:off x="601630" y="2075190"/>
              <a:ext cx="9466294" cy="0"/>
            </a:xfrm>
            <a:prstGeom prst="line">
              <a:avLst/>
            </a:prstGeom>
            <a:ln w="19050">
              <a:solidFill>
                <a:schemeClr val="accent6">
                  <a:lumMod val="75000"/>
                </a:schemeClr>
              </a:solidFill>
            </a:ln>
          </p:spPr>
          <p:style>
            <a:lnRef idx="1">
              <a:schemeClr val="accent6"/>
            </a:lnRef>
            <a:fillRef idx="0">
              <a:schemeClr val="accent6"/>
            </a:fillRef>
            <a:effectRef idx="0">
              <a:schemeClr val="accent6"/>
            </a:effectRef>
            <a:fontRef idx="minor">
              <a:schemeClr val="tx1"/>
            </a:fontRef>
          </p:style>
        </p:sp>
        <p:sp>
          <p:nvSpPr>
            <p:cNvPr id="10" name="9 Forma libre"/>
            <p:cNvSpPr/>
            <p:nvPr/>
          </p:nvSpPr>
          <p:spPr>
            <a:xfrm>
              <a:off x="601630" y="2094240"/>
              <a:ext cx="9466294" cy="491335"/>
            </a:xfrm>
            <a:custGeom>
              <a:avLst/>
              <a:gdLst>
                <a:gd name="connsiteX0" fmla="*/ 0 w 9466294"/>
                <a:gd name="connsiteY0" fmla="*/ 0 h 491335"/>
                <a:gd name="connsiteX1" fmla="*/ 9466294 w 9466294"/>
                <a:gd name="connsiteY1" fmla="*/ 0 h 491335"/>
                <a:gd name="connsiteX2" fmla="*/ 9466294 w 9466294"/>
                <a:gd name="connsiteY2" fmla="*/ 491335 h 491335"/>
                <a:gd name="connsiteX3" fmla="*/ 0 w 9466294"/>
                <a:gd name="connsiteY3" fmla="*/ 491335 h 491335"/>
                <a:gd name="connsiteX4" fmla="*/ 0 w 9466294"/>
                <a:gd name="connsiteY4" fmla="*/ 0 h 4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6294" h="491335">
                  <a:moveTo>
                    <a:pt x="0" y="0"/>
                  </a:moveTo>
                  <a:lnTo>
                    <a:pt x="9466294" y="0"/>
                  </a:lnTo>
                  <a:lnTo>
                    <a:pt x="9466294" y="491335"/>
                  </a:lnTo>
                  <a:lnTo>
                    <a:pt x="0" y="49133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l" defTabSz="533400" rtl="0">
                <a:lnSpc>
                  <a:spcPct val="90000"/>
                </a:lnSpc>
                <a:spcBef>
                  <a:spcPct val="0"/>
                </a:spcBef>
                <a:spcAft>
                  <a:spcPct val="35000"/>
                </a:spcAft>
              </a:pPr>
              <a:r>
                <a:rPr lang="es-VE" sz="1300" b="1" kern="1200" dirty="0">
                  <a:latin typeface="Book Antiqua" panose="02040602050305030304" pitchFamily="18" charset="0"/>
                </a:rPr>
                <a:t>Se tomaron 10 ml de la solución de concentración 4 mg/L y se pasaron a través del cartucho conteniendo Biocarbón obtenido de la pirolisis.</a:t>
              </a:r>
              <a:endParaRPr lang="es-ES" sz="1300" b="1" kern="1200" dirty="0">
                <a:latin typeface="Book Antiqua" panose="02040602050305030304" pitchFamily="18" charset="0"/>
              </a:endParaRPr>
            </a:p>
          </p:txBody>
        </p:sp>
        <p:sp>
          <p:nvSpPr>
            <p:cNvPr id="11" name="10 Conector recto"/>
            <p:cNvSpPr/>
            <p:nvPr/>
          </p:nvSpPr>
          <p:spPr>
            <a:xfrm>
              <a:off x="601630" y="2576050"/>
              <a:ext cx="9466294" cy="0"/>
            </a:xfrm>
            <a:prstGeom prst="line">
              <a:avLst/>
            </a:prstGeom>
            <a:ln w="19050"/>
          </p:spPr>
          <p:style>
            <a:lnRef idx="1">
              <a:schemeClr val="accent2"/>
            </a:lnRef>
            <a:fillRef idx="0">
              <a:schemeClr val="accent2"/>
            </a:fillRef>
            <a:effectRef idx="0">
              <a:schemeClr val="accent2"/>
            </a:effectRef>
            <a:fontRef idx="minor">
              <a:schemeClr val="tx1"/>
            </a:fontRef>
          </p:style>
        </p:sp>
        <p:sp>
          <p:nvSpPr>
            <p:cNvPr id="12" name="11 Forma libre"/>
            <p:cNvSpPr/>
            <p:nvPr/>
          </p:nvSpPr>
          <p:spPr>
            <a:xfrm>
              <a:off x="601630" y="2614150"/>
              <a:ext cx="9466294" cy="360000"/>
            </a:xfrm>
            <a:custGeom>
              <a:avLst/>
              <a:gdLst>
                <a:gd name="connsiteX0" fmla="*/ 0 w 9466294"/>
                <a:gd name="connsiteY0" fmla="*/ 0 h 491335"/>
                <a:gd name="connsiteX1" fmla="*/ 9466294 w 9466294"/>
                <a:gd name="connsiteY1" fmla="*/ 0 h 491335"/>
                <a:gd name="connsiteX2" fmla="*/ 9466294 w 9466294"/>
                <a:gd name="connsiteY2" fmla="*/ 491335 h 491335"/>
                <a:gd name="connsiteX3" fmla="*/ 0 w 9466294"/>
                <a:gd name="connsiteY3" fmla="*/ 491335 h 491335"/>
                <a:gd name="connsiteX4" fmla="*/ 0 w 9466294"/>
                <a:gd name="connsiteY4" fmla="*/ 0 h 4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6294" h="491335">
                  <a:moveTo>
                    <a:pt x="0" y="0"/>
                  </a:moveTo>
                  <a:lnTo>
                    <a:pt x="9466294" y="0"/>
                  </a:lnTo>
                  <a:lnTo>
                    <a:pt x="9466294" y="491335"/>
                  </a:lnTo>
                  <a:lnTo>
                    <a:pt x="0" y="49133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l" defTabSz="533400" rtl="0">
                <a:lnSpc>
                  <a:spcPct val="90000"/>
                </a:lnSpc>
                <a:spcBef>
                  <a:spcPct val="0"/>
                </a:spcBef>
                <a:spcAft>
                  <a:spcPct val="35000"/>
                </a:spcAft>
              </a:pPr>
              <a:r>
                <a:rPr lang="es-VE" sz="1300" b="1" kern="1200" dirty="0">
                  <a:latin typeface="Book Antiqua" panose="02040602050305030304" pitchFamily="18" charset="0"/>
                </a:rPr>
                <a:t>Se midió la absorbancia de la solución resultante y se comparó con la absorbancia de la solución inicial. </a:t>
              </a:r>
              <a:endParaRPr lang="es-ES" sz="1300" b="1" kern="1200" dirty="0">
                <a:latin typeface="Book Antiqua" panose="02040602050305030304" pitchFamily="18" charset="0"/>
              </a:endParaRPr>
            </a:p>
          </p:txBody>
        </p:sp>
        <p:sp>
          <p:nvSpPr>
            <p:cNvPr id="13" name="12 Conector recto"/>
            <p:cNvSpPr/>
            <p:nvPr/>
          </p:nvSpPr>
          <p:spPr>
            <a:xfrm>
              <a:off x="601630" y="3010235"/>
              <a:ext cx="9466294" cy="0"/>
            </a:xfrm>
            <a:prstGeom prst="line">
              <a:avLst/>
            </a:prstGeom>
            <a:ln w="28575"/>
          </p:spPr>
          <p:style>
            <a:lnRef idx="1">
              <a:schemeClr val="accent5"/>
            </a:lnRef>
            <a:fillRef idx="0">
              <a:schemeClr val="accent5"/>
            </a:fillRef>
            <a:effectRef idx="0">
              <a:schemeClr val="accent5"/>
            </a:effectRef>
            <a:fontRef idx="minor">
              <a:schemeClr val="tx1"/>
            </a:fontRef>
          </p:style>
        </p:sp>
        <p:sp>
          <p:nvSpPr>
            <p:cNvPr id="14" name="13 Forma libre"/>
            <p:cNvSpPr/>
            <p:nvPr/>
          </p:nvSpPr>
          <p:spPr>
            <a:xfrm>
              <a:off x="601630" y="3019760"/>
              <a:ext cx="9466294" cy="491335"/>
            </a:xfrm>
            <a:custGeom>
              <a:avLst/>
              <a:gdLst>
                <a:gd name="connsiteX0" fmla="*/ 0 w 9466294"/>
                <a:gd name="connsiteY0" fmla="*/ 0 h 491335"/>
                <a:gd name="connsiteX1" fmla="*/ 9466294 w 9466294"/>
                <a:gd name="connsiteY1" fmla="*/ 0 h 491335"/>
                <a:gd name="connsiteX2" fmla="*/ 9466294 w 9466294"/>
                <a:gd name="connsiteY2" fmla="*/ 491335 h 491335"/>
                <a:gd name="connsiteX3" fmla="*/ 0 w 9466294"/>
                <a:gd name="connsiteY3" fmla="*/ 491335 h 491335"/>
                <a:gd name="connsiteX4" fmla="*/ 0 w 9466294"/>
                <a:gd name="connsiteY4" fmla="*/ 0 h 4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6294" h="491335">
                  <a:moveTo>
                    <a:pt x="0" y="0"/>
                  </a:moveTo>
                  <a:lnTo>
                    <a:pt x="9466294" y="0"/>
                  </a:lnTo>
                  <a:lnTo>
                    <a:pt x="9466294" y="491335"/>
                  </a:lnTo>
                  <a:lnTo>
                    <a:pt x="0" y="49133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l" defTabSz="533400" rtl="0">
                <a:lnSpc>
                  <a:spcPct val="90000"/>
                </a:lnSpc>
                <a:spcBef>
                  <a:spcPct val="0"/>
                </a:spcBef>
                <a:spcAft>
                  <a:spcPct val="35000"/>
                </a:spcAft>
              </a:pPr>
              <a:r>
                <a:rPr lang="es-VE" sz="1300" b="1" kern="1200" dirty="0">
                  <a:latin typeface="Book Antiqua" panose="02040602050305030304" pitchFamily="18" charset="0"/>
                </a:rPr>
                <a:t>La diferencia es proporcional a la cantidad de azul de metileno adsorbida por el biocarbón.</a:t>
              </a:r>
              <a:endParaRPr lang="es-ES" sz="1300" b="1" kern="1200" dirty="0">
                <a:latin typeface="Book Antiqua" panose="02040602050305030304" pitchFamily="18" charset="0"/>
              </a:endParaRPr>
            </a:p>
          </p:txBody>
        </p:sp>
      </p:grpSp>
      <p:graphicFrame>
        <p:nvGraphicFramePr>
          <p:cNvPr id="39" name="38 Tabla"/>
          <p:cNvGraphicFramePr>
            <a:graphicFrameLocks noGrp="1"/>
          </p:cNvGraphicFramePr>
          <p:nvPr>
            <p:extLst>
              <p:ext uri="{D42A27DB-BD31-4B8C-83A1-F6EECF244321}">
                <p14:modId xmlns:p14="http://schemas.microsoft.com/office/powerpoint/2010/main" val="2458406776"/>
              </p:ext>
            </p:extLst>
          </p:nvPr>
        </p:nvGraphicFramePr>
        <p:xfrm>
          <a:off x="4638675" y="3665791"/>
          <a:ext cx="6743700" cy="1773366"/>
        </p:xfrm>
        <a:graphic>
          <a:graphicData uri="http://schemas.openxmlformats.org/drawingml/2006/table">
            <a:tbl>
              <a:tblPr firstRow="1" firstCol="1" bandRow="1">
                <a:tableStyleId>{68D230F3-CF80-4859-8CE7-A43EE81993B5}</a:tableStyleId>
              </a:tblPr>
              <a:tblGrid>
                <a:gridCol w="989798">
                  <a:extLst>
                    <a:ext uri="{9D8B030D-6E8A-4147-A177-3AD203B41FA5}">
                      <a16:colId xmlns:a16="http://schemas.microsoft.com/office/drawing/2014/main" val="20000"/>
                    </a:ext>
                  </a:extLst>
                </a:gridCol>
                <a:gridCol w="697358">
                  <a:extLst>
                    <a:ext uri="{9D8B030D-6E8A-4147-A177-3AD203B41FA5}">
                      <a16:colId xmlns:a16="http://schemas.microsoft.com/office/drawing/2014/main" val="20001"/>
                    </a:ext>
                  </a:extLst>
                </a:gridCol>
                <a:gridCol w="598237">
                  <a:extLst>
                    <a:ext uri="{9D8B030D-6E8A-4147-A177-3AD203B41FA5}">
                      <a16:colId xmlns:a16="http://schemas.microsoft.com/office/drawing/2014/main" val="20002"/>
                    </a:ext>
                  </a:extLst>
                </a:gridCol>
                <a:gridCol w="597534">
                  <a:extLst>
                    <a:ext uri="{9D8B030D-6E8A-4147-A177-3AD203B41FA5}">
                      <a16:colId xmlns:a16="http://schemas.microsoft.com/office/drawing/2014/main" val="20003"/>
                    </a:ext>
                  </a:extLst>
                </a:gridCol>
                <a:gridCol w="598237">
                  <a:extLst>
                    <a:ext uri="{9D8B030D-6E8A-4147-A177-3AD203B41FA5}">
                      <a16:colId xmlns:a16="http://schemas.microsoft.com/office/drawing/2014/main" val="20004"/>
                    </a:ext>
                  </a:extLst>
                </a:gridCol>
                <a:gridCol w="690786">
                  <a:extLst>
                    <a:ext uri="{9D8B030D-6E8A-4147-A177-3AD203B41FA5}">
                      <a16:colId xmlns:a16="http://schemas.microsoft.com/office/drawing/2014/main" val="20005"/>
                    </a:ext>
                  </a:extLst>
                </a:gridCol>
                <a:gridCol w="876300">
                  <a:extLst>
                    <a:ext uri="{9D8B030D-6E8A-4147-A177-3AD203B41FA5}">
                      <a16:colId xmlns:a16="http://schemas.microsoft.com/office/drawing/2014/main" val="20006"/>
                    </a:ext>
                  </a:extLst>
                </a:gridCol>
                <a:gridCol w="932012">
                  <a:extLst>
                    <a:ext uri="{9D8B030D-6E8A-4147-A177-3AD203B41FA5}">
                      <a16:colId xmlns:a16="http://schemas.microsoft.com/office/drawing/2014/main" val="20007"/>
                    </a:ext>
                  </a:extLst>
                </a:gridCol>
                <a:gridCol w="763438">
                  <a:extLst>
                    <a:ext uri="{9D8B030D-6E8A-4147-A177-3AD203B41FA5}">
                      <a16:colId xmlns:a16="http://schemas.microsoft.com/office/drawing/2014/main" val="20008"/>
                    </a:ext>
                  </a:extLst>
                </a:gridCol>
              </a:tblGrid>
              <a:tr h="400685">
                <a:tc>
                  <a:txBody>
                    <a:bodyPr/>
                    <a:lstStyle/>
                    <a:p>
                      <a:pPr algn="ctr">
                        <a:lnSpc>
                          <a:spcPct val="107000"/>
                        </a:lnSpc>
                        <a:spcAft>
                          <a:spcPts val="0"/>
                        </a:spcAft>
                      </a:pPr>
                      <a:endParaRPr lang="es-ES" sz="1100"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000" dirty="0">
                          <a:effectLst/>
                          <a:latin typeface="Book Antiqua" panose="02040602050305030304" pitchFamily="18" charset="0"/>
                        </a:rPr>
                        <a:t>Gramos de Biocarbón</a:t>
                      </a:r>
                      <a:endParaRPr lang="es-ES" sz="1000"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000" dirty="0">
                          <a:effectLst/>
                          <a:latin typeface="Book Antiqua" panose="02040602050305030304" pitchFamily="18" charset="0"/>
                        </a:rPr>
                        <a:t>% T1</a:t>
                      </a:r>
                      <a:endParaRPr lang="es-ES" sz="1000"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000" dirty="0">
                          <a:effectLst/>
                          <a:latin typeface="Book Antiqua" panose="02040602050305030304" pitchFamily="18" charset="0"/>
                        </a:rPr>
                        <a:t>% T2</a:t>
                      </a:r>
                      <a:endParaRPr lang="es-ES" sz="1000"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000" dirty="0">
                          <a:effectLst/>
                          <a:latin typeface="Book Antiqua" panose="02040602050305030304" pitchFamily="18" charset="0"/>
                        </a:rPr>
                        <a:t>% T3</a:t>
                      </a:r>
                      <a:endParaRPr lang="es-ES" sz="1000"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000" dirty="0">
                          <a:effectLst/>
                          <a:latin typeface="Book Antiqua" panose="02040602050305030304" pitchFamily="18" charset="0"/>
                        </a:rPr>
                        <a:t>% T promedio</a:t>
                      </a:r>
                      <a:endParaRPr lang="es-ES" sz="1000"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000" dirty="0">
                          <a:effectLst/>
                          <a:latin typeface="Book Antiqua" panose="02040602050305030304" pitchFamily="18" charset="0"/>
                        </a:rPr>
                        <a:t>Absorbancia Promedio</a:t>
                      </a:r>
                      <a:endParaRPr lang="es-ES" sz="1000"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000" dirty="0">
                          <a:effectLst/>
                          <a:latin typeface="Book Antiqua" panose="02040602050305030304" pitchFamily="18" charset="0"/>
                        </a:rPr>
                        <a:t>Concentración promedio (ppm)</a:t>
                      </a:r>
                      <a:endParaRPr lang="es-ES" sz="1000"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000" dirty="0">
                          <a:effectLst/>
                          <a:latin typeface="Book Antiqua" panose="02040602050305030304" pitchFamily="18" charset="0"/>
                        </a:rPr>
                        <a:t>% de Azul de</a:t>
                      </a:r>
                      <a:endParaRPr lang="es-ES" sz="1000" dirty="0">
                        <a:effectLst/>
                        <a:latin typeface="Book Antiqua" panose="02040602050305030304" pitchFamily="18" charset="0"/>
                      </a:endParaRPr>
                    </a:p>
                    <a:p>
                      <a:pPr algn="ctr">
                        <a:lnSpc>
                          <a:spcPct val="107000"/>
                        </a:lnSpc>
                        <a:spcAft>
                          <a:spcPts val="0"/>
                        </a:spcAft>
                      </a:pPr>
                      <a:r>
                        <a:rPr lang="es-VE" sz="1000" dirty="0">
                          <a:effectLst/>
                          <a:latin typeface="Book Antiqua" panose="02040602050305030304" pitchFamily="18" charset="0"/>
                        </a:rPr>
                        <a:t>metileno retenido</a:t>
                      </a:r>
                      <a:endParaRPr lang="es-ES" sz="1000"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00685">
                <a:tc>
                  <a:txBody>
                    <a:bodyPr/>
                    <a:lstStyle/>
                    <a:p>
                      <a:pPr>
                        <a:lnSpc>
                          <a:spcPct val="107000"/>
                        </a:lnSpc>
                        <a:spcAft>
                          <a:spcPts val="0"/>
                        </a:spcAft>
                      </a:pPr>
                      <a:r>
                        <a:rPr lang="es-VE" sz="1000" dirty="0">
                          <a:effectLst/>
                          <a:latin typeface="Book Antiqua" panose="02040602050305030304" pitchFamily="18" charset="0"/>
                        </a:rPr>
                        <a:t>Biocarbón de la pirólisis del bambú</a:t>
                      </a:r>
                      <a:endParaRPr lang="es-ES" sz="1000"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0,4</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69</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89</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72</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76,7</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0,115</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0,455</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88,6</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69875">
                <a:tc>
                  <a:txBody>
                    <a:bodyPr/>
                    <a:lstStyle/>
                    <a:p>
                      <a:pPr>
                        <a:lnSpc>
                          <a:spcPct val="107000"/>
                        </a:lnSpc>
                        <a:spcAft>
                          <a:spcPts val="0"/>
                        </a:spcAft>
                      </a:pPr>
                      <a:r>
                        <a:rPr lang="es-VE" sz="1000" dirty="0">
                          <a:effectLst/>
                          <a:latin typeface="Book Antiqua" panose="02040602050305030304" pitchFamily="18" charset="0"/>
                        </a:rPr>
                        <a:t>Biocarbón obtenido de la pirólisis de la madera</a:t>
                      </a:r>
                      <a:endParaRPr lang="es-ES" sz="1000"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0,4</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81</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83</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93</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85,67</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0,067</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0,074</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VE" sz="1200" b="1" dirty="0">
                          <a:effectLst/>
                          <a:latin typeface="Book Antiqua" panose="02040602050305030304" pitchFamily="18" charset="0"/>
                        </a:rPr>
                        <a:t>85,7</a:t>
                      </a:r>
                      <a:endParaRPr lang="es-ES" sz="1200" b="1" dirty="0">
                        <a:effectLst/>
                        <a:latin typeface="Book Antiqua" panose="02040602050305030304" pitchFamily="18"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0" name="Rectangle 1"/>
          <p:cNvSpPr>
            <a:spLocks noChangeArrowheads="1"/>
          </p:cNvSpPr>
          <p:nvPr/>
        </p:nvSpPr>
        <p:spPr bwMode="auto">
          <a:xfrm>
            <a:off x="4705350" y="5541488"/>
            <a:ext cx="6581775"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VE" altLang="es-ES" sz="11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Tabla 2. Evaluaci</a:t>
            </a:r>
            <a:r>
              <a:rPr kumimoji="0" lang="es-VE" altLang="es-ES" sz="1100" b="1" i="1" u="none" strike="noStrike" cap="none" normalizeH="0" baseline="0" dirty="0">
                <a:ln>
                  <a:noFill/>
                </a:ln>
                <a:solidFill>
                  <a:schemeClr val="tx1"/>
                </a:solidFill>
                <a:effectLst/>
                <a:latin typeface="Calibri"/>
                <a:ea typeface="Calibri" pitchFamily="34" charset="0"/>
                <a:cs typeface="Times New Roman" pitchFamily="18" charset="0"/>
              </a:rPr>
              <a:t>ó</a:t>
            </a:r>
            <a:r>
              <a:rPr kumimoji="0" lang="es-VE" altLang="es-ES" sz="11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n de adsorci</a:t>
            </a:r>
            <a:r>
              <a:rPr kumimoji="0" lang="es-VE" altLang="es-ES" sz="1100" b="1" i="1" u="none" strike="noStrike" cap="none" normalizeH="0" baseline="0" dirty="0">
                <a:ln>
                  <a:noFill/>
                </a:ln>
                <a:solidFill>
                  <a:schemeClr val="tx1"/>
                </a:solidFill>
                <a:effectLst/>
                <a:latin typeface="Calibri"/>
                <a:ea typeface="Calibri" pitchFamily="34" charset="0"/>
                <a:cs typeface="Times New Roman" pitchFamily="18" charset="0"/>
              </a:rPr>
              <a:t>ó</a:t>
            </a:r>
            <a:r>
              <a:rPr kumimoji="0" lang="es-VE" altLang="es-ES" sz="11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n de biocarb</a:t>
            </a:r>
            <a:r>
              <a:rPr kumimoji="0" lang="es-VE" altLang="es-ES" sz="1100" b="1" i="1" u="none" strike="noStrike" cap="none" normalizeH="0" baseline="0" dirty="0">
                <a:ln>
                  <a:noFill/>
                </a:ln>
                <a:solidFill>
                  <a:schemeClr val="tx1"/>
                </a:solidFill>
                <a:effectLst/>
                <a:latin typeface="Calibri"/>
                <a:ea typeface="Calibri" pitchFamily="34" charset="0"/>
                <a:cs typeface="Times New Roman" pitchFamily="18" charset="0"/>
              </a:rPr>
              <a:t>ó</a:t>
            </a:r>
            <a:r>
              <a:rPr kumimoji="0" lang="es-VE" altLang="es-ES" sz="11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n de bamb</a:t>
            </a:r>
            <a:r>
              <a:rPr kumimoji="0" lang="es-VE" altLang="es-ES" sz="1100" b="1" i="1" u="none" strike="noStrike" cap="none" normalizeH="0" baseline="0" dirty="0">
                <a:ln>
                  <a:noFill/>
                </a:ln>
                <a:solidFill>
                  <a:schemeClr val="tx1"/>
                </a:solidFill>
                <a:effectLst/>
                <a:latin typeface="Calibri"/>
                <a:ea typeface="Calibri" pitchFamily="34" charset="0"/>
                <a:cs typeface="Times New Roman" pitchFamily="18" charset="0"/>
              </a:rPr>
              <a:t>ú</a:t>
            </a:r>
            <a:r>
              <a:rPr kumimoji="0" lang="es-VE" altLang="es-ES" sz="11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y de madera</a:t>
            </a:r>
            <a:endParaRPr kumimoji="0" lang="es-ES" altLang="es-ES" sz="800" b="1"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altLang="es-ES" sz="9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T= Porcentaje de transmitancia</a:t>
            </a:r>
            <a:endParaRPr kumimoji="0" lang="es-ES" altLang="es-ES" sz="800" b="1"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altLang="es-ES" sz="9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Fuente: Elaboraci</a:t>
            </a:r>
            <a:r>
              <a:rPr kumimoji="0" lang="es-VE" altLang="es-ES" sz="900" b="1" i="1" u="none" strike="noStrike" cap="none" normalizeH="0" baseline="0" dirty="0">
                <a:ln>
                  <a:noFill/>
                </a:ln>
                <a:solidFill>
                  <a:schemeClr val="tx1"/>
                </a:solidFill>
                <a:effectLst/>
                <a:latin typeface="Calibri"/>
                <a:ea typeface="Calibri" pitchFamily="34" charset="0"/>
                <a:cs typeface="Times New Roman" pitchFamily="18" charset="0"/>
              </a:rPr>
              <a:t>ó</a:t>
            </a:r>
            <a:r>
              <a:rPr kumimoji="0" lang="es-VE" altLang="es-ES" sz="9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n propia (2020)</a:t>
            </a:r>
            <a:endParaRPr kumimoji="0" lang="es-VE" altLang="es-ES" sz="1800" b="1" i="1" u="none" strike="noStrike" cap="none" normalizeH="0" baseline="0" dirty="0">
              <a:ln>
                <a:noFill/>
              </a:ln>
              <a:solidFill>
                <a:schemeClr val="tx1"/>
              </a:solidFill>
              <a:effectLst/>
              <a:latin typeface="Arial" pitchFamily="34" charset="0"/>
              <a:cs typeface="Arial" pitchFamily="34" charset="0"/>
            </a:endParaRPr>
          </a:p>
        </p:txBody>
      </p:sp>
      <p:sp>
        <p:nvSpPr>
          <p:cNvPr id="44" name="43 CuadroTexto"/>
          <p:cNvSpPr txBox="1"/>
          <p:nvPr/>
        </p:nvSpPr>
        <p:spPr>
          <a:xfrm>
            <a:off x="3782165" y="1018140"/>
            <a:ext cx="4621778" cy="400110"/>
          </a:xfrm>
          <a:prstGeom prst="rect">
            <a:avLst/>
          </a:prstGeom>
          <a:noFill/>
        </p:spPr>
        <p:txBody>
          <a:bodyPr wrap="none" rtlCol="0">
            <a:spAutoFit/>
          </a:bodyPr>
          <a:lstStyle/>
          <a:p>
            <a:pPr algn="ctr"/>
            <a:r>
              <a:rPr lang="es-ES" sz="2000" b="1" cap="small" dirty="0">
                <a:latin typeface="Book Antiqua" panose="02040602050305030304" pitchFamily="18" charset="0"/>
              </a:rPr>
              <a:t>¿El Biocarbón es buen adsorbente?</a:t>
            </a:r>
          </a:p>
        </p:txBody>
      </p:sp>
    </p:spTree>
    <p:extLst>
      <p:ext uri="{BB962C8B-B14F-4D97-AF65-F5344CB8AC3E}">
        <p14:creationId xmlns:p14="http://schemas.microsoft.com/office/powerpoint/2010/main" val="339200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2</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39" name="38 CuadroTexto"/>
          <p:cNvSpPr txBox="1"/>
          <p:nvPr/>
        </p:nvSpPr>
        <p:spPr>
          <a:xfrm>
            <a:off x="3482392" y="1277420"/>
            <a:ext cx="5221302" cy="400110"/>
          </a:xfrm>
          <a:prstGeom prst="rect">
            <a:avLst/>
          </a:prstGeom>
          <a:noFill/>
        </p:spPr>
        <p:txBody>
          <a:bodyPr wrap="none" rtlCol="0">
            <a:spAutoFit/>
          </a:bodyPr>
          <a:lstStyle/>
          <a:p>
            <a:pPr algn="ctr"/>
            <a:r>
              <a:rPr lang="es-ES" sz="2000" b="1" cap="small" dirty="0">
                <a:latin typeface="Book Antiqua" panose="02040602050305030304" pitchFamily="18" charset="0"/>
              </a:rPr>
              <a:t>Antecedentes: Tecnologías Apropiadas</a:t>
            </a:r>
          </a:p>
        </p:txBody>
      </p:sp>
      <p:sp>
        <p:nvSpPr>
          <p:cNvPr id="5" name="4 Forma libre"/>
          <p:cNvSpPr/>
          <p:nvPr/>
        </p:nvSpPr>
        <p:spPr>
          <a:xfrm>
            <a:off x="1876426" y="1931937"/>
            <a:ext cx="3600000" cy="2160000"/>
          </a:xfrm>
          <a:custGeom>
            <a:avLst/>
            <a:gdLst>
              <a:gd name="connsiteX0" fmla="*/ 0 w 3342605"/>
              <a:gd name="connsiteY0" fmla="*/ 0 h 2005563"/>
              <a:gd name="connsiteX1" fmla="*/ 3342605 w 3342605"/>
              <a:gd name="connsiteY1" fmla="*/ 0 h 2005563"/>
              <a:gd name="connsiteX2" fmla="*/ 3342605 w 3342605"/>
              <a:gd name="connsiteY2" fmla="*/ 2005563 h 2005563"/>
              <a:gd name="connsiteX3" fmla="*/ 0 w 3342605"/>
              <a:gd name="connsiteY3" fmla="*/ 2005563 h 2005563"/>
              <a:gd name="connsiteX4" fmla="*/ 0 w 3342605"/>
              <a:gd name="connsiteY4" fmla="*/ 0 h 20055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2605" h="2005563">
                <a:moveTo>
                  <a:pt x="0" y="0"/>
                </a:moveTo>
                <a:lnTo>
                  <a:pt x="3342605" y="0"/>
                </a:lnTo>
                <a:lnTo>
                  <a:pt x="3342605" y="2005563"/>
                </a:lnTo>
                <a:lnTo>
                  <a:pt x="0" y="2005563"/>
                </a:lnTo>
                <a:lnTo>
                  <a:pt x="0" y="0"/>
                </a:lnTo>
                <a:close/>
              </a:path>
            </a:pathLst>
          </a:custGeom>
          <a:ln w="28575"/>
        </p:spPr>
        <p:style>
          <a:lnRef idx="2">
            <a:schemeClr val="accent5"/>
          </a:lnRef>
          <a:fillRef idx="1">
            <a:schemeClr val="lt1"/>
          </a:fillRef>
          <a:effectRef idx="0">
            <a:schemeClr val="accent5"/>
          </a:effectRef>
          <a:fontRef idx="minor">
            <a:schemeClr val="dk1"/>
          </a:fontRef>
        </p:style>
        <p:txBody>
          <a:bodyPr spcFirstLastPara="0" vert="horz" wrap="square" lIns="45720" tIns="45720" rIns="45720" bIns="45720" numCol="1" spcCol="1270" anchor="ctr" anchorCtr="0">
            <a:noAutofit/>
          </a:bodyPr>
          <a:lstStyle/>
          <a:p>
            <a:pPr lvl="0" algn="ctr" defTabSz="533400">
              <a:lnSpc>
                <a:spcPts val="1800"/>
              </a:lnSpc>
              <a:spcBef>
                <a:spcPct val="0"/>
              </a:spcBef>
            </a:pPr>
            <a:r>
              <a:rPr lang="es-VE" sz="1400" b="1" kern="1200" dirty="0">
                <a:latin typeface="Book Antiqua" panose="02040602050305030304" pitchFamily="18" charset="0"/>
              </a:rPr>
              <a:t>Aquella tecnología que está diseñada       con especial atención a los aspectos medioambientales, éticos, culturales, sociales y económicos de la comunidad       a la que se dirigen. </a:t>
            </a:r>
          </a:p>
          <a:p>
            <a:pPr lvl="0" algn="ctr" defTabSz="533400">
              <a:lnSpc>
                <a:spcPts val="1800"/>
              </a:lnSpc>
              <a:spcBef>
                <a:spcPct val="0"/>
              </a:spcBef>
            </a:pPr>
            <a:r>
              <a:rPr lang="es-VE" sz="1400" b="1" kern="1200" dirty="0">
                <a:latin typeface="Book Antiqua" panose="02040602050305030304" pitchFamily="18" charset="0"/>
              </a:rPr>
              <a:t>Demanda menos recursos, es de fácil manutención, menor costo y menor impacto sobre el medio ambiente.     (Turner, 1972)</a:t>
            </a:r>
            <a:endParaRPr lang="es-ES" sz="1400" b="1" kern="1200" dirty="0">
              <a:latin typeface="Book Antiqua" panose="02040602050305030304" pitchFamily="18" charset="0"/>
            </a:endParaRPr>
          </a:p>
        </p:txBody>
      </p:sp>
      <p:sp>
        <p:nvSpPr>
          <p:cNvPr id="6" name="5 Forma libre"/>
          <p:cNvSpPr/>
          <p:nvPr/>
        </p:nvSpPr>
        <p:spPr>
          <a:xfrm>
            <a:off x="6005736" y="1991344"/>
            <a:ext cx="3600000" cy="2160000"/>
          </a:xfrm>
          <a:custGeom>
            <a:avLst/>
            <a:gdLst>
              <a:gd name="connsiteX0" fmla="*/ 0 w 3342605"/>
              <a:gd name="connsiteY0" fmla="*/ 0 h 2005563"/>
              <a:gd name="connsiteX1" fmla="*/ 3342605 w 3342605"/>
              <a:gd name="connsiteY1" fmla="*/ 0 h 2005563"/>
              <a:gd name="connsiteX2" fmla="*/ 3342605 w 3342605"/>
              <a:gd name="connsiteY2" fmla="*/ 2005563 h 2005563"/>
              <a:gd name="connsiteX3" fmla="*/ 0 w 3342605"/>
              <a:gd name="connsiteY3" fmla="*/ 2005563 h 2005563"/>
              <a:gd name="connsiteX4" fmla="*/ 0 w 3342605"/>
              <a:gd name="connsiteY4" fmla="*/ 0 h 20055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2605" h="2005563">
                <a:moveTo>
                  <a:pt x="0" y="0"/>
                </a:moveTo>
                <a:lnTo>
                  <a:pt x="3342605" y="0"/>
                </a:lnTo>
                <a:lnTo>
                  <a:pt x="3342605" y="2005563"/>
                </a:lnTo>
                <a:lnTo>
                  <a:pt x="0" y="2005563"/>
                </a:lnTo>
                <a:lnTo>
                  <a:pt x="0" y="0"/>
                </a:lnTo>
                <a:close/>
              </a:path>
            </a:pathLst>
          </a:custGeom>
          <a:ln w="28575"/>
        </p:spPr>
        <p:style>
          <a:lnRef idx="2">
            <a:schemeClr val="accent5"/>
          </a:lnRef>
          <a:fillRef idx="1">
            <a:schemeClr val="lt1"/>
          </a:fillRef>
          <a:effectRef idx="0">
            <a:schemeClr val="accent5"/>
          </a:effectRef>
          <a:fontRef idx="minor">
            <a:schemeClr val="dk1"/>
          </a:fontRef>
        </p:style>
        <p:txBody>
          <a:bodyPr spcFirstLastPara="0" vert="horz" wrap="square" lIns="45720" tIns="45720" rIns="45720" bIns="45720" numCol="1" spcCol="1270" anchor="ctr" anchorCtr="0">
            <a:noAutofit/>
          </a:bodyPr>
          <a:lstStyle/>
          <a:p>
            <a:pPr lvl="0" algn="ctr" defTabSz="533400">
              <a:lnSpc>
                <a:spcPts val="2000"/>
              </a:lnSpc>
              <a:spcBef>
                <a:spcPct val="0"/>
              </a:spcBef>
            </a:pPr>
            <a:r>
              <a:rPr lang="es-VE" sz="1400" b="1" kern="1200" dirty="0">
                <a:latin typeface="Book Antiqua" panose="02040602050305030304" pitchFamily="18" charset="0"/>
              </a:rPr>
              <a:t>Es la tecnología que la gente ordinaria puede usar para su propio beneficio y        el de su comunidad, </a:t>
            </a:r>
            <a:r>
              <a:rPr lang="es-VE" sz="1400" b="1" dirty="0">
                <a:latin typeface="Book Antiqua" panose="02040602050305030304" pitchFamily="18" charset="0"/>
              </a:rPr>
              <a:t> </a:t>
            </a:r>
            <a:r>
              <a:rPr lang="es-VE" sz="1400" b="1" kern="1200" dirty="0">
                <a:latin typeface="Book Antiqua" panose="02040602050305030304" pitchFamily="18" charset="0"/>
              </a:rPr>
              <a:t>que no les hace dependientes de sistemas sobre los          que no tienen control (…) son de bajo costo, fácil construcción y mantenimiento, usan recursos locales y son amigables con el ambiente . (</a:t>
            </a:r>
            <a:r>
              <a:rPr lang="es-VE" sz="1400" b="1" kern="1200" dirty="0" err="1">
                <a:latin typeface="Book Antiqua" panose="02040602050305030304" pitchFamily="18" charset="0"/>
              </a:rPr>
              <a:t>Belcred</a:t>
            </a:r>
            <a:r>
              <a:rPr lang="es-VE" sz="1400" b="1" kern="1200" dirty="0">
                <a:latin typeface="Book Antiqua" panose="02040602050305030304" pitchFamily="18" charset="0"/>
              </a:rPr>
              <a:t>, G., 2011). </a:t>
            </a:r>
            <a:endParaRPr lang="es-ES" sz="1400" b="1" kern="1200" dirty="0">
              <a:latin typeface="Book Antiqua" panose="02040602050305030304" pitchFamily="18" charset="0"/>
            </a:endParaRPr>
          </a:p>
        </p:txBody>
      </p:sp>
      <p:sp>
        <p:nvSpPr>
          <p:cNvPr id="8" name="7 Forma libre"/>
          <p:cNvSpPr/>
          <p:nvPr/>
        </p:nvSpPr>
        <p:spPr>
          <a:xfrm>
            <a:off x="1876426" y="4467225"/>
            <a:ext cx="7729310" cy="1706762"/>
          </a:xfrm>
          <a:custGeom>
            <a:avLst/>
            <a:gdLst>
              <a:gd name="connsiteX0" fmla="*/ 0 w 3342605"/>
              <a:gd name="connsiteY0" fmla="*/ 0 h 2005563"/>
              <a:gd name="connsiteX1" fmla="*/ 3342605 w 3342605"/>
              <a:gd name="connsiteY1" fmla="*/ 0 h 2005563"/>
              <a:gd name="connsiteX2" fmla="*/ 3342605 w 3342605"/>
              <a:gd name="connsiteY2" fmla="*/ 2005563 h 2005563"/>
              <a:gd name="connsiteX3" fmla="*/ 0 w 3342605"/>
              <a:gd name="connsiteY3" fmla="*/ 2005563 h 2005563"/>
              <a:gd name="connsiteX4" fmla="*/ 0 w 3342605"/>
              <a:gd name="connsiteY4" fmla="*/ 0 h 20055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2605" h="2005563">
                <a:moveTo>
                  <a:pt x="0" y="0"/>
                </a:moveTo>
                <a:lnTo>
                  <a:pt x="3342605" y="0"/>
                </a:lnTo>
                <a:lnTo>
                  <a:pt x="3342605" y="2005563"/>
                </a:lnTo>
                <a:lnTo>
                  <a:pt x="0" y="2005563"/>
                </a:lnTo>
                <a:lnTo>
                  <a:pt x="0" y="0"/>
                </a:lnTo>
                <a:close/>
              </a:path>
            </a:pathLst>
          </a:custGeom>
          <a:ln w="38100" cmpd="thinThick"/>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spcFirstLastPara="0" vert="horz" wrap="square" lIns="45720" tIns="45720" rIns="45720" bIns="45720" numCol="1" spcCol="1270" anchor="ctr" anchorCtr="0">
            <a:noAutofit/>
          </a:bodyPr>
          <a:lstStyle/>
          <a:p>
            <a:pPr lvl="0" algn="ctr" defTabSz="533400">
              <a:lnSpc>
                <a:spcPts val="2100"/>
              </a:lnSpc>
              <a:spcBef>
                <a:spcPct val="0"/>
              </a:spcBef>
            </a:pPr>
            <a:r>
              <a:rPr lang="es-VE" sz="1600" b="1" kern="1200" cap="small" dirty="0"/>
              <a:t>   En ese context</a:t>
            </a:r>
            <a:r>
              <a:rPr lang="es-VE" sz="1600" b="1" cap="small" dirty="0"/>
              <a:t>o </a:t>
            </a:r>
            <a:r>
              <a:rPr lang="es-VE" sz="1600" b="1" kern="1200" cap="small" dirty="0"/>
              <a:t>el CIDI, en el marco del Programa Reto País </a:t>
            </a:r>
            <a:r>
              <a:rPr lang="es-ES" sz="1600" b="1" kern="1200" cap="small" dirty="0"/>
              <a:t>desarrollado por el Secretariado de Investigación de la UCAB, llevó a cabo un proyecto que aplica </a:t>
            </a:r>
            <a:r>
              <a:rPr lang="es-VE" sz="1600" b="1" kern="1200" cap="small" dirty="0"/>
              <a:t>una        tecnología apropiada con el fin último de estudiar la posible proyección social del Bambú       en el desarrollo sostenible de Venezuela. Específicamente, con fines del presente trabajo, se estudió la obtención de biocarbón a partir de las pirólisis de tallos de bambú y de madera.</a:t>
            </a:r>
            <a:endParaRPr lang="es-ES" sz="1600" b="1" kern="1200" cap="small" dirty="0"/>
          </a:p>
        </p:txBody>
      </p:sp>
    </p:spTree>
    <p:extLst>
      <p:ext uri="{BB962C8B-B14F-4D97-AF65-F5344CB8AC3E}">
        <p14:creationId xmlns:p14="http://schemas.microsoft.com/office/powerpoint/2010/main" val="138732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20</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3" name="2 Diagrama"/>
          <p:cNvGraphicFramePr/>
          <p:nvPr>
            <p:extLst>
              <p:ext uri="{D42A27DB-BD31-4B8C-83A1-F6EECF244321}">
                <p14:modId xmlns:p14="http://schemas.microsoft.com/office/powerpoint/2010/main" val="1330320084"/>
              </p:ext>
            </p:extLst>
          </p:nvPr>
        </p:nvGraphicFramePr>
        <p:xfrm>
          <a:off x="968991" y="1720840"/>
          <a:ext cx="9676263" cy="389593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1051857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21</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2 Rectángulo"/>
          <p:cNvSpPr/>
          <p:nvPr/>
        </p:nvSpPr>
        <p:spPr>
          <a:xfrm>
            <a:off x="525516" y="1220853"/>
            <a:ext cx="10920249" cy="4524315"/>
          </a:xfrm>
          <a:prstGeom prst="rect">
            <a:avLst/>
          </a:prstGeom>
        </p:spPr>
        <p:txBody>
          <a:bodyPr wrap="square">
            <a:spAutoFit/>
          </a:bodyPr>
          <a:lstStyle/>
          <a:p>
            <a:pPr marL="285750" indent="-285750">
              <a:lnSpc>
                <a:spcPts val="2200"/>
              </a:lnSpc>
              <a:buFont typeface="Arial" panose="020B0604020202020204" pitchFamily="34" charset="0"/>
              <a:buChar char="•"/>
            </a:pPr>
            <a:r>
              <a:rPr lang="es-ES" sz="1200" b="1" dirty="0">
                <a:latin typeface="Book Antiqua" panose="02040602050305030304" pitchFamily="18" charset="0"/>
              </a:rPr>
              <a:t> López, M.I.; Soledad, B.; Echezuría, H- y Delgado, J. (2020). Evaluación de las características físicas del biocarbón obtenido por el Centro de Investigación y Desarrollo de Ingeniería de la UCAB. </a:t>
            </a:r>
            <a:r>
              <a:rPr lang="es-ES" sz="1200" b="1" dirty="0" err="1">
                <a:latin typeface="Book Antiqua" panose="02040602050305030304" pitchFamily="18" charset="0"/>
              </a:rPr>
              <a:t>Tekhne</a:t>
            </a:r>
            <a:r>
              <a:rPr lang="es-ES" sz="1200" b="1" dirty="0">
                <a:latin typeface="Book Antiqua" panose="02040602050305030304" pitchFamily="18" charset="0"/>
              </a:rPr>
              <a:t>. V23. N° 2. Pp. 42-51. </a:t>
            </a:r>
          </a:p>
          <a:p>
            <a:pPr marL="285750" indent="-285750">
              <a:lnSpc>
                <a:spcPts val="2200"/>
              </a:lnSpc>
              <a:buFont typeface="Arial" panose="020B0604020202020204" pitchFamily="34" charset="0"/>
              <a:buChar char="•"/>
            </a:pPr>
            <a:r>
              <a:rPr lang="es-ES" sz="1200" b="1" dirty="0">
                <a:latin typeface="Book Antiqua" panose="02040602050305030304" pitchFamily="18" charset="0"/>
              </a:rPr>
              <a:t>UNAM. México. (s/f)  Departamento de Fisicoquímica de la UNAM. México. UNIDAD 3. FENÓMENOS DE SUPERFICIE. ADSORCIÓN. </a:t>
            </a:r>
            <a:r>
              <a:rPr lang="es-VE" sz="1200" b="1" dirty="0">
                <a:latin typeface="Book Antiqua" panose="02040602050305030304" pitchFamily="18" charset="0"/>
              </a:rPr>
              <a:t>Recuperado de </a:t>
            </a:r>
            <a:r>
              <a:rPr lang="es-VE" sz="1200" b="1" u="sng" dirty="0">
                <a:latin typeface="Book Antiqua" panose="02040602050305030304" pitchFamily="18" charset="0"/>
                <a:hlinkClick r:id="rId10"/>
              </a:rPr>
              <a:t>http://depa.fquim.unam.mx/amyd/archivero/Unidad3Adsorcion_19664.pdf</a:t>
            </a:r>
            <a:endParaRPr lang="es-VE" sz="1200" b="1" u="sng" dirty="0">
              <a:latin typeface="Book Antiqua" panose="02040602050305030304" pitchFamily="18" charset="0"/>
            </a:endParaRPr>
          </a:p>
          <a:p>
            <a:pPr marL="285750" indent="-285750">
              <a:lnSpc>
                <a:spcPts val="2200"/>
              </a:lnSpc>
              <a:buFont typeface="Arial" panose="020B0604020202020204" pitchFamily="34" charset="0"/>
              <a:buChar char="•"/>
            </a:pPr>
            <a:r>
              <a:rPr lang="es-ES" sz="1200" b="1" dirty="0">
                <a:latin typeface="Book Antiqua" panose="02040602050305030304" pitchFamily="18" charset="0"/>
              </a:rPr>
              <a:t>Marín; Granadillo y Carro. (1998) Estado actual y tendencias de la industria del carbón activado. C.P.  </a:t>
            </a:r>
            <a:r>
              <a:rPr lang="es-ES" sz="1200" b="1" dirty="0" err="1">
                <a:latin typeface="Book Antiqua" panose="02040602050305030304" pitchFamily="18" charset="0"/>
              </a:rPr>
              <a:t>Brizio</a:t>
            </a:r>
            <a:r>
              <a:rPr lang="es-ES" sz="1200" b="1" dirty="0">
                <a:latin typeface="Book Antiqua" panose="02040602050305030304" pitchFamily="18" charset="0"/>
              </a:rPr>
              <a:t>, E. (2010).Síntesis y caracterización de carbón activado a partir de bagazo de tequila </a:t>
            </a:r>
            <a:r>
              <a:rPr lang="es-ES" sz="1200" b="1" dirty="0" err="1">
                <a:latin typeface="Book Antiqua" panose="02040602050305030304" pitchFamily="18" charset="0"/>
              </a:rPr>
              <a:t>Azul.P</a:t>
            </a:r>
            <a:r>
              <a:rPr lang="es-ES" sz="1200" b="1" dirty="0">
                <a:latin typeface="Book Antiqua" panose="02040602050305030304" pitchFamily="18" charset="0"/>
              </a:rPr>
              <a:t>. 10 Recuperado de </a:t>
            </a:r>
            <a:r>
              <a:rPr lang="es-ES" sz="1200" b="1" u="sng" dirty="0">
                <a:latin typeface="Book Antiqua" panose="02040602050305030304" pitchFamily="18" charset="0"/>
                <a:hlinkClick r:id="rId11"/>
              </a:rPr>
              <a:t>https://www.researchgate.net/publication/281155060</a:t>
            </a:r>
            <a:endParaRPr lang="es-ES" sz="1200" b="1" u="sng" dirty="0">
              <a:latin typeface="Book Antiqua" panose="02040602050305030304" pitchFamily="18" charset="0"/>
            </a:endParaRPr>
          </a:p>
          <a:p>
            <a:pPr marL="285750" indent="-285750">
              <a:lnSpc>
                <a:spcPts val="2200"/>
              </a:lnSpc>
              <a:buFont typeface="Arial" panose="020B0604020202020204" pitchFamily="34" charset="0"/>
              <a:buChar char="•"/>
            </a:pPr>
            <a:r>
              <a:rPr lang="es-ES" sz="1200" b="1" dirty="0">
                <a:latin typeface="Book Antiqua" panose="02040602050305030304" pitchFamily="18" charset="0"/>
              </a:rPr>
              <a:t>Balta, R. (2019). El Carbón Activado Y El Biocarbón En La Asimilación Del Cadmio Por El Tomate (</a:t>
            </a:r>
            <a:r>
              <a:rPr lang="es-ES" sz="1200" b="1" dirty="0" err="1">
                <a:latin typeface="Book Antiqua" panose="02040602050305030304" pitchFamily="18" charset="0"/>
              </a:rPr>
              <a:t>Solanum</a:t>
            </a:r>
            <a:r>
              <a:rPr lang="es-ES" sz="1200" b="1" dirty="0">
                <a:latin typeface="Book Antiqua" panose="02040602050305030304" pitchFamily="18" charset="0"/>
              </a:rPr>
              <a:t> </a:t>
            </a:r>
            <a:r>
              <a:rPr lang="es-ES" sz="1200" b="1" dirty="0" err="1">
                <a:latin typeface="Book Antiqua" panose="02040602050305030304" pitchFamily="18" charset="0"/>
              </a:rPr>
              <a:t>Lycopersicum</a:t>
            </a:r>
            <a:r>
              <a:rPr lang="es-ES" sz="1200" b="1" dirty="0">
                <a:latin typeface="Book Antiqua" panose="02040602050305030304" pitchFamily="18" charset="0"/>
              </a:rPr>
              <a:t> L.) Bajo El Invernadero. Tesis Para Optar el Grado De Maestro Magister </a:t>
            </a:r>
            <a:r>
              <a:rPr lang="es-ES" sz="1200" b="1" dirty="0" err="1">
                <a:latin typeface="Book Antiqua" panose="02040602050305030304" pitchFamily="18" charset="0"/>
              </a:rPr>
              <a:t>Scientiae</a:t>
            </a:r>
            <a:r>
              <a:rPr lang="es-ES" sz="1200" b="1" dirty="0">
                <a:latin typeface="Book Antiqua" panose="02040602050305030304" pitchFamily="18" charset="0"/>
              </a:rPr>
              <a:t> En Suelos. Universidad Nacional Agraria La Molina. Lima. Perú Recuperado de https://repositorio.lamolina.edu.pe/handle/UNALM/3874</a:t>
            </a:r>
          </a:p>
          <a:p>
            <a:pPr marL="285750" indent="-285750">
              <a:lnSpc>
                <a:spcPts val="2200"/>
              </a:lnSpc>
              <a:buFont typeface="Arial" panose="020B0604020202020204" pitchFamily="34" charset="0"/>
              <a:buChar char="•"/>
            </a:pPr>
            <a:r>
              <a:rPr lang="es-ES" sz="1200" b="1" dirty="0" err="1">
                <a:latin typeface="Book Antiqua" panose="02040602050305030304" pitchFamily="18" charset="0"/>
              </a:rPr>
              <a:t>Lehmann</a:t>
            </a:r>
            <a:r>
              <a:rPr lang="es-ES" sz="1200" b="1" dirty="0">
                <a:latin typeface="Book Antiqua" panose="02040602050305030304" pitchFamily="18" charset="0"/>
              </a:rPr>
              <a:t>, J. and Joseph, S. 2009. Biochar for </a:t>
            </a:r>
            <a:r>
              <a:rPr lang="es-ES" sz="1200" b="1" dirty="0" err="1">
                <a:latin typeface="Book Antiqua" panose="02040602050305030304" pitchFamily="18" charset="0"/>
              </a:rPr>
              <a:t>Environmental</a:t>
            </a:r>
            <a:r>
              <a:rPr lang="es-ES" sz="1200" b="1" dirty="0">
                <a:latin typeface="Book Antiqua" panose="02040602050305030304" pitchFamily="18" charset="0"/>
              </a:rPr>
              <a:t> Management: </a:t>
            </a:r>
            <a:r>
              <a:rPr lang="es-ES" sz="1200" b="1" dirty="0" err="1">
                <a:latin typeface="Book Antiqua" panose="02040602050305030304" pitchFamily="18" charset="0"/>
              </a:rPr>
              <a:t>Science</a:t>
            </a:r>
            <a:r>
              <a:rPr lang="es-ES" sz="1200" b="1" dirty="0">
                <a:latin typeface="Book Antiqua" panose="02040602050305030304" pitchFamily="18" charset="0"/>
              </a:rPr>
              <a:t> and </a:t>
            </a:r>
            <a:r>
              <a:rPr lang="es-ES" sz="1200" b="1" dirty="0" err="1">
                <a:latin typeface="Book Antiqua" panose="02040602050305030304" pitchFamily="18" charset="0"/>
              </a:rPr>
              <a:t>Technology</a:t>
            </a:r>
            <a:r>
              <a:rPr lang="es-ES" sz="1200" b="1" dirty="0">
                <a:latin typeface="Book Antiqua" panose="02040602050305030304" pitchFamily="18" charset="0"/>
              </a:rPr>
              <a:t>. </a:t>
            </a:r>
            <a:r>
              <a:rPr lang="es-ES" sz="1200" b="1" dirty="0" err="1">
                <a:latin typeface="Book Antiqua" panose="02040602050305030304" pitchFamily="18" charset="0"/>
              </a:rPr>
              <a:t>Earthscan</a:t>
            </a:r>
            <a:r>
              <a:rPr lang="es-ES" sz="1200" b="1" dirty="0">
                <a:latin typeface="Book Antiqua" panose="02040602050305030304" pitchFamily="18" charset="0"/>
              </a:rPr>
              <a:t>, London &amp; </a:t>
            </a:r>
            <a:r>
              <a:rPr lang="es-ES" sz="1200" b="1" dirty="0" err="1">
                <a:latin typeface="Book Antiqua" panose="02040602050305030304" pitchFamily="18" charset="0"/>
              </a:rPr>
              <a:t>Sterling</a:t>
            </a:r>
            <a:r>
              <a:rPr lang="es-ES" sz="1200" b="1" dirty="0">
                <a:latin typeface="Book Antiqua" panose="02040602050305030304" pitchFamily="18" charset="0"/>
              </a:rPr>
              <a:t>, VA. 416 pp. CP Balta, R. (2019). El Carbón Activado Y El Biocarbón En La Asimilación Del Cadmio Por El Tomate (</a:t>
            </a:r>
            <a:r>
              <a:rPr lang="es-ES" sz="1200" b="1" dirty="0" err="1">
                <a:latin typeface="Book Antiqua" panose="02040602050305030304" pitchFamily="18" charset="0"/>
              </a:rPr>
              <a:t>Solanum</a:t>
            </a:r>
            <a:r>
              <a:rPr lang="es-ES" sz="1200" b="1" dirty="0">
                <a:latin typeface="Book Antiqua" panose="02040602050305030304" pitchFamily="18" charset="0"/>
              </a:rPr>
              <a:t> </a:t>
            </a:r>
            <a:r>
              <a:rPr lang="es-ES" sz="1200" b="1" dirty="0" err="1">
                <a:latin typeface="Book Antiqua" panose="02040602050305030304" pitchFamily="18" charset="0"/>
              </a:rPr>
              <a:t>Lycopersicum</a:t>
            </a:r>
            <a:r>
              <a:rPr lang="es-ES" sz="1200" b="1" dirty="0">
                <a:latin typeface="Book Antiqua" panose="02040602050305030304" pitchFamily="18" charset="0"/>
              </a:rPr>
              <a:t> L.) Bajo El Invernadero. Tesis Para Optar el Grado De Maestro Magister </a:t>
            </a:r>
            <a:r>
              <a:rPr lang="es-ES" sz="1200" b="1" dirty="0" err="1">
                <a:latin typeface="Book Antiqua" panose="02040602050305030304" pitchFamily="18" charset="0"/>
              </a:rPr>
              <a:t>Scientiae</a:t>
            </a:r>
            <a:r>
              <a:rPr lang="es-ES" sz="1200" b="1" dirty="0">
                <a:latin typeface="Book Antiqua" panose="02040602050305030304" pitchFamily="18" charset="0"/>
              </a:rPr>
              <a:t> En Suelos. Universidad Nacional Agraria La Molina. Lima. Perú Recuperado de https://repositorio.lamolina.edu.pe/handle/UNALM/3874</a:t>
            </a:r>
          </a:p>
          <a:p>
            <a:pPr marL="285750" indent="-285750">
              <a:lnSpc>
                <a:spcPts val="2200"/>
              </a:lnSpc>
              <a:buFont typeface="Arial" panose="020B0604020202020204" pitchFamily="34" charset="0"/>
              <a:buChar char="•"/>
            </a:pPr>
            <a:r>
              <a:rPr lang="es-ES" sz="1200" b="1" dirty="0" err="1">
                <a:latin typeface="Book Antiqua" panose="02040602050305030304" pitchFamily="18" charset="0"/>
              </a:rPr>
              <a:t>Choudhary</a:t>
            </a:r>
            <a:r>
              <a:rPr lang="es-ES" sz="1200" b="1" dirty="0">
                <a:latin typeface="Book Antiqua" panose="02040602050305030304" pitchFamily="18" charset="0"/>
              </a:rPr>
              <a:t> M, </a:t>
            </a:r>
            <a:r>
              <a:rPr lang="es-ES" sz="1200" b="1" dirty="0" err="1">
                <a:latin typeface="Book Antiqua" panose="02040602050305030304" pitchFamily="18" charset="0"/>
              </a:rPr>
              <a:t>Kumar</a:t>
            </a:r>
            <a:r>
              <a:rPr lang="es-ES" sz="1200" b="1" dirty="0">
                <a:latin typeface="Book Antiqua" panose="02040602050305030304" pitchFamily="18" charset="0"/>
              </a:rPr>
              <a:t> R, </a:t>
            </a:r>
            <a:r>
              <a:rPr lang="es-ES" sz="1200" b="1" dirty="0" err="1">
                <a:latin typeface="Book Antiqua" panose="02040602050305030304" pitchFamily="18" charset="0"/>
              </a:rPr>
              <a:t>Neogi</a:t>
            </a:r>
            <a:r>
              <a:rPr lang="es-ES" sz="1200" b="1" dirty="0">
                <a:latin typeface="Book Antiqua" panose="02040602050305030304" pitchFamily="18" charset="0"/>
              </a:rPr>
              <a:t> S. </a:t>
            </a:r>
            <a:r>
              <a:rPr lang="es-ES" sz="1200" b="1" dirty="0" err="1">
                <a:latin typeface="Book Antiqua" panose="02040602050305030304" pitchFamily="18" charset="0"/>
              </a:rPr>
              <a:t>Activated</a:t>
            </a:r>
            <a:r>
              <a:rPr lang="es-ES" sz="1200" b="1" dirty="0">
                <a:latin typeface="Book Antiqua" panose="02040602050305030304" pitchFamily="18" charset="0"/>
              </a:rPr>
              <a:t> </a:t>
            </a:r>
            <a:r>
              <a:rPr lang="es-ES" sz="1200" b="1" dirty="0" err="1">
                <a:latin typeface="Book Antiqua" panose="02040602050305030304" pitchFamily="18" charset="0"/>
              </a:rPr>
              <a:t>biochar</a:t>
            </a:r>
            <a:r>
              <a:rPr lang="es-ES" sz="1200" b="1" dirty="0">
                <a:latin typeface="Book Antiqua" panose="02040602050305030304" pitchFamily="18" charset="0"/>
              </a:rPr>
              <a:t> </a:t>
            </a:r>
            <a:r>
              <a:rPr lang="es-ES" sz="1200" b="1" dirty="0" err="1">
                <a:latin typeface="Book Antiqua" panose="02040602050305030304" pitchFamily="18" charset="0"/>
              </a:rPr>
              <a:t>derived</a:t>
            </a:r>
            <a:r>
              <a:rPr lang="es-ES" sz="1200" b="1" dirty="0">
                <a:latin typeface="Book Antiqua" panose="02040602050305030304" pitchFamily="18" charset="0"/>
              </a:rPr>
              <a:t> </a:t>
            </a:r>
            <a:r>
              <a:rPr lang="es-ES" sz="1200" b="1" dirty="0" err="1">
                <a:latin typeface="Book Antiqua" panose="02040602050305030304" pitchFamily="18" charset="0"/>
              </a:rPr>
              <a:t>from</a:t>
            </a:r>
            <a:r>
              <a:rPr lang="es-ES" sz="1200" b="1" dirty="0">
                <a:latin typeface="Book Antiqua" panose="02040602050305030304" pitchFamily="18" charset="0"/>
              </a:rPr>
              <a:t> Opuntia ficus-indica for the </a:t>
            </a:r>
            <a:r>
              <a:rPr lang="es-ES" sz="1200" b="1" dirty="0" err="1">
                <a:latin typeface="Book Antiqua" panose="02040602050305030304" pitchFamily="18" charset="0"/>
              </a:rPr>
              <a:t>efficient</a:t>
            </a:r>
            <a:r>
              <a:rPr lang="es-ES" sz="1200" b="1" dirty="0">
                <a:latin typeface="Book Antiqua" panose="02040602050305030304" pitchFamily="18" charset="0"/>
              </a:rPr>
              <a:t> </a:t>
            </a:r>
            <a:r>
              <a:rPr lang="es-ES" sz="1200" b="1" dirty="0" err="1">
                <a:latin typeface="Book Antiqua" panose="02040602050305030304" pitchFamily="18" charset="0"/>
              </a:rPr>
              <a:t>adsorption</a:t>
            </a:r>
            <a:r>
              <a:rPr lang="es-ES" sz="1200" b="1" dirty="0">
                <a:latin typeface="Book Antiqua" panose="02040602050305030304" pitchFamily="18" charset="0"/>
              </a:rPr>
              <a:t> of </a:t>
            </a:r>
            <a:r>
              <a:rPr lang="es-ES" sz="1200" b="1" dirty="0" err="1">
                <a:latin typeface="Book Antiqua" panose="02040602050305030304" pitchFamily="18" charset="0"/>
              </a:rPr>
              <a:t>malachite</a:t>
            </a:r>
            <a:r>
              <a:rPr lang="es-ES" sz="1200" b="1" dirty="0">
                <a:latin typeface="Book Antiqua" panose="02040602050305030304" pitchFamily="18" charset="0"/>
              </a:rPr>
              <a:t> </a:t>
            </a:r>
            <a:r>
              <a:rPr lang="es-ES" sz="1200" b="1" dirty="0" err="1">
                <a:latin typeface="Book Antiqua" panose="02040602050305030304" pitchFamily="18" charset="0"/>
              </a:rPr>
              <a:t>green</a:t>
            </a:r>
            <a:r>
              <a:rPr lang="es-ES" sz="1200" b="1" dirty="0">
                <a:latin typeface="Book Antiqua" panose="02040602050305030304" pitchFamily="18" charset="0"/>
              </a:rPr>
              <a:t> </a:t>
            </a:r>
            <a:r>
              <a:rPr lang="es-ES" sz="1200" b="1" dirty="0" err="1">
                <a:latin typeface="Book Antiqua" panose="02040602050305030304" pitchFamily="18" charset="0"/>
              </a:rPr>
              <a:t>dye</a:t>
            </a:r>
            <a:r>
              <a:rPr lang="es-ES" sz="1200" b="1" dirty="0">
                <a:latin typeface="Book Antiqua" panose="02040602050305030304" pitchFamily="18" charset="0"/>
              </a:rPr>
              <a:t>, Cu+2 and Ni+2 </a:t>
            </a:r>
            <a:r>
              <a:rPr lang="es-ES" sz="1200" b="1" dirty="0" err="1">
                <a:latin typeface="Book Antiqua" panose="02040602050305030304" pitchFamily="18" charset="0"/>
              </a:rPr>
              <a:t>from</a:t>
            </a:r>
            <a:r>
              <a:rPr lang="es-ES" sz="1200" b="1" dirty="0">
                <a:latin typeface="Book Antiqua" panose="02040602050305030304" pitchFamily="18" charset="0"/>
              </a:rPr>
              <a:t> </a:t>
            </a:r>
            <a:r>
              <a:rPr lang="es-ES" sz="1200" b="1" dirty="0" err="1">
                <a:latin typeface="Book Antiqua" panose="02040602050305030304" pitchFamily="18" charset="0"/>
              </a:rPr>
              <a:t>water</a:t>
            </a:r>
            <a:r>
              <a:rPr lang="es-ES" sz="1200" b="1" dirty="0">
                <a:latin typeface="Book Antiqua" panose="02040602050305030304" pitchFamily="18" charset="0"/>
              </a:rPr>
              <a:t>. J </a:t>
            </a:r>
            <a:r>
              <a:rPr lang="es-ES" sz="1200" b="1" dirty="0" err="1">
                <a:latin typeface="Book Antiqua" panose="02040602050305030304" pitchFamily="18" charset="0"/>
              </a:rPr>
              <a:t>Hazard</a:t>
            </a:r>
            <a:r>
              <a:rPr lang="es-ES" sz="1200" b="1" dirty="0">
                <a:latin typeface="Book Antiqua" panose="02040602050305030304" pitchFamily="18" charset="0"/>
              </a:rPr>
              <a:t> Mater. 2020 Jun 15;392:122441. </a:t>
            </a:r>
            <a:r>
              <a:rPr lang="es-ES" sz="1200" b="1" dirty="0" err="1">
                <a:latin typeface="Book Antiqua" panose="02040602050305030304" pitchFamily="18" charset="0"/>
              </a:rPr>
              <a:t>doi</a:t>
            </a:r>
            <a:r>
              <a:rPr lang="es-ES" sz="1200" b="1" dirty="0">
                <a:latin typeface="Book Antiqua" panose="02040602050305030304" pitchFamily="18" charset="0"/>
              </a:rPr>
              <a:t>: 10.1016/j.jhazmat.2020.122441. </a:t>
            </a:r>
            <a:r>
              <a:rPr lang="es-ES" sz="1200" b="1" dirty="0" err="1">
                <a:latin typeface="Book Antiqua" panose="02040602050305030304" pitchFamily="18" charset="0"/>
              </a:rPr>
              <a:t>Epub</a:t>
            </a:r>
            <a:r>
              <a:rPr lang="es-ES" sz="1200" b="1" dirty="0">
                <a:latin typeface="Book Antiqua" panose="02040602050305030304" pitchFamily="18" charset="0"/>
              </a:rPr>
              <a:t> 2020 Mar 2. PMID: 32193109</a:t>
            </a:r>
          </a:p>
          <a:p>
            <a:endParaRPr lang="es-ES" sz="1300" dirty="0"/>
          </a:p>
        </p:txBody>
      </p:sp>
    </p:spTree>
    <p:extLst>
      <p:ext uri="{BB962C8B-B14F-4D97-AF65-F5344CB8AC3E}">
        <p14:creationId xmlns:p14="http://schemas.microsoft.com/office/powerpoint/2010/main" val="5896735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22</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2 CuadroTexto"/>
          <p:cNvSpPr txBox="1"/>
          <p:nvPr/>
        </p:nvSpPr>
        <p:spPr>
          <a:xfrm>
            <a:off x="544349" y="1224926"/>
            <a:ext cx="11103302" cy="5205207"/>
          </a:xfrm>
          <a:prstGeom prst="rect">
            <a:avLst/>
          </a:prstGeom>
          <a:noFill/>
        </p:spPr>
        <p:txBody>
          <a:bodyPr wrap="square" rtlCol="0">
            <a:spAutoFit/>
          </a:bodyPr>
          <a:lstStyle/>
          <a:p>
            <a:pPr marL="285750" indent="-285750">
              <a:lnSpc>
                <a:spcPts val="2000"/>
              </a:lnSpc>
              <a:buFont typeface="Wingdings" panose="05000000000000000000" pitchFamily="2" charset="2"/>
              <a:buChar char="§"/>
            </a:pPr>
            <a:r>
              <a:rPr lang="es-VE" sz="1200" b="1" dirty="0">
                <a:latin typeface="Book Antiqua" panose="02040602050305030304" pitchFamily="18" charset="0"/>
              </a:rPr>
              <a:t>D. </a:t>
            </a:r>
            <a:r>
              <a:rPr lang="es-VE" sz="1200" b="1" dirty="0" err="1">
                <a:latin typeface="Book Antiqua" panose="02040602050305030304" pitchFamily="18" charset="0"/>
              </a:rPr>
              <a:t>Présiga</a:t>
            </a:r>
            <a:r>
              <a:rPr lang="es-VE" sz="1200" b="1" dirty="0">
                <a:latin typeface="Book Antiqua" panose="02040602050305030304" pitchFamily="18" charset="0"/>
              </a:rPr>
              <a:t>-López, A. Rubio-Clemente, J. F. Pérez, “Uso del biocarbón como material alternativo para el tratamiento de aguas residuales contaminadas,” Rev. UIS Ing., vol. 20, no. 1, pp. 121-134, 2021, </a:t>
            </a:r>
            <a:r>
              <a:rPr lang="es-VE" sz="1200" b="1" dirty="0" err="1">
                <a:latin typeface="Book Antiqua" panose="02040602050305030304" pitchFamily="18" charset="0"/>
              </a:rPr>
              <a:t>doi</a:t>
            </a:r>
            <a:r>
              <a:rPr lang="es-VE" sz="1200" b="1" dirty="0">
                <a:latin typeface="Book Antiqua" panose="02040602050305030304" pitchFamily="18" charset="0"/>
              </a:rPr>
              <a:t>: 10.18273/revuin.v20n1-2021011</a:t>
            </a:r>
            <a:endParaRPr lang="es-ES" sz="1200" b="1" dirty="0">
              <a:latin typeface="Book Antiqua" panose="02040602050305030304" pitchFamily="18" charset="0"/>
            </a:endParaRPr>
          </a:p>
          <a:p>
            <a:pPr marL="285750" indent="-285750">
              <a:lnSpc>
                <a:spcPts val="2000"/>
              </a:lnSpc>
              <a:buFont typeface="Wingdings" panose="05000000000000000000" pitchFamily="2" charset="2"/>
              <a:buChar char="§"/>
            </a:pPr>
            <a:r>
              <a:rPr lang="es-VE" sz="1200" b="1" dirty="0">
                <a:latin typeface="Book Antiqua" panose="02040602050305030304" pitchFamily="18" charset="0"/>
              </a:rPr>
              <a:t>Foro para el Desarrollo Sustentable, A.C. (2011). Manual de Tecnologías apropiadas para el desarrollo rural sustentable. Recuperado de: </a:t>
            </a:r>
            <a:r>
              <a:rPr lang="es-VE" sz="1200" b="1" dirty="0">
                <a:latin typeface="Book Antiqua" panose="02040602050305030304" pitchFamily="18" charset="0"/>
                <a:hlinkClick r:id="rId10"/>
              </a:rPr>
              <a:t>https://silo.tips/queue/manual-tecnologias-apropiadas-para-el-desarrollo-rural-sustentable-fogon-ahorrad?&amp;queue_id=-1&amp;v=1601937521&amp;u=MjAwLjguMjA0LjEwMA==</a:t>
            </a:r>
            <a:endParaRPr lang="es-VE" sz="1200" b="1" dirty="0">
              <a:latin typeface="Book Antiqua" panose="02040602050305030304" pitchFamily="18" charset="0"/>
            </a:endParaRPr>
          </a:p>
          <a:p>
            <a:pPr marL="285750" indent="-285750">
              <a:lnSpc>
                <a:spcPts val="2000"/>
              </a:lnSpc>
              <a:buFont typeface="Wingdings" panose="05000000000000000000" pitchFamily="2" charset="2"/>
              <a:buChar char="§"/>
            </a:pPr>
            <a:r>
              <a:rPr lang="es-VE" sz="1200" b="1" dirty="0" err="1">
                <a:latin typeface="Book Antiqua" panose="02040602050305030304" pitchFamily="18" charset="0"/>
              </a:rPr>
              <a:t>Belcred</a:t>
            </a:r>
            <a:r>
              <a:rPr lang="es-VE" sz="1200" b="1" dirty="0">
                <a:latin typeface="Book Antiqua" panose="02040602050305030304" pitchFamily="18" charset="0"/>
              </a:rPr>
              <a:t>, G.J; </a:t>
            </a:r>
            <a:r>
              <a:rPr lang="es-VE" sz="1200" b="1" dirty="0" err="1">
                <a:latin typeface="Book Antiqua" panose="02040602050305030304" pitchFamily="18" charset="0"/>
              </a:rPr>
              <a:t>Davoine</a:t>
            </a:r>
            <a:r>
              <a:rPr lang="es-VE" sz="1200" b="1" dirty="0">
                <a:latin typeface="Book Antiqua" panose="02040602050305030304" pitchFamily="18" charset="0"/>
              </a:rPr>
              <a:t>, F.; Ojeda, M; García, G.; </a:t>
            </a:r>
            <a:r>
              <a:rPr lang="es-VE" sz="1200" b="1" dirty="0" err="1">
                <a:latin typeface="Book Antiqua" panose="02040602050305030304" pitchFamily="18" charset="0"/>
              </a:rPr>
              <a:t>Pigola</a:t>
            </a:r>
            <a:r>
              <a:rPr lang="es-VE" sz="1200" b="1" dirty="0">
                <a:latin typeface="Book Antiqua" panose="02040602050305030304" pitchFamily="18" charset="0"/>
              </a:rPr>
              <a:t>, P; </a:t>
            </a:r>
            <a:r>
              <a:rPr lang="es-VE" sz="1200" b="1" dirty="0" err="1">
                <a:latin typeface="Book Antiqua" panose="02040602050305030304" pitchFamily="18" charset="0"/>
              </a:rPr>
              <a:t>Seoane</a:t>
            </a:r>
            <a:r>
              <a:rPr lang="es-VE" sz="1200" b="1" dirty="0">
                <a:latin typeface="Book Antiqua" panose="02040602050305030304" pitchFamily="18" charset="0"/>
              </a:rPr>
              <a:t>, M. (2011). Tecnologías apropiadas: ¿construcción social o sólo otro tipo de determinismo tecnológico? IX Congreso Iberoamericano de Extensión Universitaria. 22 al 25 de noviembre, Santa Fe, Argentina. Recuperado de </a:t>
            </a:r>
            <a:r>
              <a:rPr lang="es-VE" sz="1200" b="1" dirty="0">
                <a:latin typeface="Book Antiqua" panose="02040602050305030304" pitchFamily="18" charset="0"/>
                <a:hlinkClick r:id="rId11"/>
              </a:rPr>
              <a:t>https://www.unl.edu.ar/iberoextension/dvd/archivos/ponencias/mesa1/tecnologias-apropiadas-const.pdf</a:t>
            </a:r>
            <a:endParaRPr lang="es-ES" sz="1200" b="1" dirty="0">
              <a:latin typeface="Book Antiqua" panose="02040602050305030304" pitchFamily="18" charset="0"/>
            </a:endParaRPr>
          </a:p>
          <a:p>
            <a:pPr marL="285750" indent="-285750">
              <a:lnSpc>
                <a:spcPts val="2000"/>
              </a:lnSpc>
              <a:buFont typeface="Wingdings" panose="05000000000000000000" pitchFamily="2" charset="2"/>
              <a:buChar char="§"/>
            </a:pPr>
            <a:r>
              <a:rPr lang="es-VE" sz="1200" b="1" dirty="0">
                <a:latin typeface="Book Antiqua" panose="02040602050305030304" pitchFamily="18" charset="0"/>
              </a:rPr>
              <a:t>Portal Educativo de Antioquia. Tecnologías apropiadas (s/f). Recuperado de: </a:t>
            </a:r>
            <a:r>
              <a:rPr lang="es-VE" sz="1200" b="1" dirty="0">
                <a:latin typeface="Book Antiqua" panose="02040602050305030304" pitchFamily="18" charset="0"/>
                <a:hlinkClick r:id="rId12"/>
              </a:rPr>
              <a:t>https://www.antioquiatic.edu.co/noticias-general/item/48-sabes-que-son-las-tecnologias-apropiadas</a:t>
            </a:r>
            <a:endParaRPr lang="es-ES" sz="1200" b="1" dirty="0">
              <a:latin typeface="Book Antiqua" panose="02040602050305030304" pitchFamily="18" charset="0"/>
            </a:endParaRPr>
          </a:p>
          <a:p>
            <a:pPr marL="285750" indent="-285750">
              <a:lnSpc>
                <a:spcPts val="2000"/>
              </a:lnSpc>
              <a:buFont typeface="Wingdings" panose="05000000000000000000" pitchFamily="2" charset="2"/>
              <a:buChar char="§"/>
            </a:pPr>
            <a:r>
              <a:rPr lang="es-VE" sz="1200" b="1" dirty="0">
                <a:latin typeface="Book Antiqua" panose="02040602050305030304" pitchFamily="18" charset="0"/>
              </a:rPr>
              <a:t>Muñiz, R. (2018). Las Tecnologías Apropiadas ¿Un Cambio de Paradigma o una Utopía?.  Recuperado de: </a:t>
            </a:r>
            <a:r>
              <a:rPr lang="es-VE" sz="1200" b="1" dirty="0">
                <a:latin typeface="Book Antiqua" panose="02040602050305030304" pitchFamily="18" charset="0"/>
                <a:hlinkClick r:id="rId13"/>
              </a:rPr>
              <a:t>http://oaji.net/articles/2019/7118-1556541946.pdf</a:t>
            </a:r>
            <a:endParaRPr lang="es-ES" sz="1200" b="1" dirty="0">
              <a:latin typeface="Book Antiqua" panose="02040602050305030304" pitchFamily="18" charset="0"/>
            </a:endParaRPr>
          </a:p>
          <a:p>
            <a:pPr marL="285750" indent="-285750">
              <a:lnSpc>
                <a:spcPts val="2000"/>
              </a:lnSpc>
              <a:buFont typeface="Wingdings" panose="05000000000000000000" pitchFamily="2" charset="2"/>
              <a:buChar char="§"/>
            </a:pPr>
            <a:r>
              <a:rPr lang="es-VE" sz="1200" b="1" dirty="0">
                <a:latin typeface="Book Antiqua" panose="02040602050305030304" pitchFamily="18" charset="0"/>
              </a:rPr>
              <a:t>López, M. M, Soledad, B. </a:t>
            </a:r>
            <a:r>
              <a:rPr lang="es-VE" sz="1200" b="1" dirty="0" err="1">
                <a:latin typeface="Book Antiqua" panose="02040602050305030304" pitchFamily="18" charset="0"/>
              </a:rPr>
              <a:t>Echezuria</a:t>
            </a:r>
            <a:r>
              <a:rPr lang="es-VE" sz="1200" b="1" dirty="0">
                <a:latin typeface="Book Antiqua" panose="02040602050305030304" pitchFamily="18" charset="0"/>
              </a:rPr>
              <a:t>, H, Muñiz R., </a:t>
            </a:r>
            <a:r>
              <a:rPr lang="es-VE" sz="1200" b="1" dirty="0" err="1">
                <a:latin typeface="Book Antiqua" panose="02040602050305030304" pitchFamily="18" charset="0"/>
              </a:rPr>
              <a:t>Delgado,J</a:t>
            </a:r>
            <a:r>
              <a:rPr lang="es-VE" sz="1200" b="1" dirty="0">
                <a:latin typeface="Book Antiqua" panose="02040602050305030304" pitchFamily="18" charset="0"/>
              </a:rPr>
              <a:t> (2019). Estudio De La Obtención y Características del Biocarbón a Partir de Biomasa Vegetal, Como Recurso Para La Agricultura Sustentable. Informe final proyecto Reto- </a:t>
            </a:r>
            <a:r>
              <a:rPr lang="es-VE" sz="1200" b="1" dirty="0" err="1">
                <a:latin typeface="Book Antiqua" panose="02040602050305030304" pitchFamily="18" charset="0"/>
              </a:rPr>
              <a:t>Pais</a:t>
            </a:r>
            <a:r>
              <a:rPr lang="es-VE" sz="1200" b="1" dirty="0">
                <a:latin typeface="Book Antiqua" panose="02040602050305030304" pitchFamily="18" charset="0"/>
              </a:rPr>
              <a:t>. Universidad Católica Andrés Bello. Documento no publicado.</a:t>
            </a:r>
            <a:endParaRPr lang="es-ES" sz="1200" b="1" dirty="0">
              <a:latin typeface="Book Antiqua" panose="02040602050305030304" pitchFamily="18" charset="0"/>
            </a:endParaRPr>
          </a:p>
          <a:p>
            <a:pPr marL="285750" indent="-285750">
              <a:lnSpc>
                <a:spcPts val="2000"/>
              </a:lnSpc>
              <a:buFont typeface="Wingdings" panose="05000000000000000000" pitchFamily="2" charset="2"/>
              <a:buChar char="§"/>
            </a:pPr>
            <a:r>
              <a:rPr lang="es-VE" sz="1200" b="1" dirty="0" err="1">
                <a:latin typeface="Book Antiqua" panose="02040602050305030304" pitchFamily="18" charset="0"/>
              </a:rPr>
              <a:t>Echezuria</a:t>
            </a:r>
            <a:r>
              <a:rPr lang="es-VE" sz="1200" b="1" dirty="0">
                <a:latin typeface="Book Antiqua" panose="02040602050305030304" pitchFamily="18" charset="0"/>
              </a:rPr>
              <a:t>, H.; López, M.I.; Soledad, B.; Aponte, G. y Delgado, J. (2020). Proyecto ACNUR-UCAB. Fomento del empoderamiento, de la participación y del alcance comunitarios, y disminución del riesgo de apatridia en Distrito Capital. Venezuela. Documento no publicado. </a:t>
            </a:r>
            <a:endParaRPr lang="es-ES" sz="1200" b="1" dirty="0">
              <a:latin typeface="Book Antiqua" panose="02040602050305030304" pitchFamily="18" charset="0"/>
            </a:endParaRPr>
          </a:p>
          <a:p>
            <a:pPr marL="285750" indent="-285750">
              <a:lnSpc>
                <a:spcPts val="2000"/>
              </a:lnSpc>
              <a:buFont typeface="Wingdings" panose="05000000000000000000" pitchFamily="2" charset="2"/>
              <a:buChar char="§"/>
            </a:pPr>
            <a:r>
              <a:rPr lang="es-VE" sz="1200" b="1" dirty="0">
                <a:latin typeface="Book Antiqua" panose="02040602050305030304" pitchFamily="18" charset="0"/>
              </a:rPr>
              <a:t>Del Álamo, J. (2013). Preparación y síntesis de materiales Adsorbentes para la eliminación de Contaminantes en efluentes acuosos. Tesis Doctoral, Universidad Complutense de Madrid. Madrid, España.</a:t>
            </a:r>
            <a:endParaRPr lang="es-ES" sz="1200" b="1" dirty="0">
              <a:latin typeface="Book Antiqua" panose="02040602050305030304" pitchFamily="18" charset="0"/>
            </a:endParaRPr>
          </a:p>
          <a:p>
            <a:pPr marL="285750" indent="-285750">
              <a:lnSpc>
                <a:spcPts val="2000"/>
              </a:lnSpc>
              <a:buFont typeface="Wingdings" panose="05000000000000000000" pitchFamily="2" charset="2"/>
              <a:buChar char="§"/>
            </a:pPr>
            <a:r>
              <a:rPr lang="es-VE" sz="1200" b="1" dirty="0">
                <a:latin typeface="Book Antiqua" panose="02040602050305030304" pitchFamily="18" charset="0"/>
              </a:rPr>
              <a:t>Muñoz, A., Adame, R., Limón, P y Sandoval, I (2016). Determinación del valor de </a:t>
            </a:r>
            <a:r>
              <a:rPr lang="es-VE" sz="1200" b="1" dirty="0" err="1">
                <a:latin typeface="Book Antiqua" panose="02040602050305030304" pitchFamily="18" charset="0"/>
              </a:rPr>
              <a:t>sorción</a:t>
            </a:r>
            <a:r>
              <a:rPr lang="es-VE" sz="1200" b="1" dirty="0">
                <a:latin typeface="Book Antiqua" panose="02040602050305030304" pitchFamily="18" charset="0"/>
              </a:rPr>
              <a:t> de azul de metileno para </a:t>
            </a:r>
            <a:r>
              <a:rPr lang="es-VE" sz="1200" b="1" dirty="0" err="1">
                <a:latin typeface="Book Antiqua" panose="02040602050305030304" pitchFamily="18" charset="0"/>
              </a:rPr>
              <a:t>fillers</a:t>
            </a:r>
            <a:r>
              <a:rPr lang="es-VE" sz="1200" b="1" dirty="0">
                <a:latin typeface="Book Antiqua" panose="02040602050305030304" pitchFamily="18" charset="0"/>
              </a:rPr>
              <a:t> mediante la técnica de espectrofotometría visible.  Revista Científico Tecnológica Departamento Ingeniería de Obras Civiles RIOC Volumen 6: 16-21.</a:t>
            </a:r>
            <a:endParaRPr lang="es-ES" sz="1200" b="1" dirty="0">
              <a:latin typeface="Book Antiqua" panose="02040602050305030304" pitchFamily="18" charset="0"/>
            </a:endParaRPr>
          </a:p>
          <a:p>
            <a:pPr>
              <a:lnSpc>
                <a:spcPts val="2000"/>
              </a:lnSpc>
            </a:pPr>
            <a:endParaRPr lang="es-ES" sz="1400" dirty="0"/>
          </a:p>
        </p:txBody>
      </p:sp>
    </p:spTree>
    <p:extLst>
      <p:ext uri="{BB962C8B-B14F-4D97-AF65-F5344CB8AC3E}">
        <p14:creationId xmlns:p14="http://schemas.microsoft.com/office/powerpoint/2010/main" val="35316573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68C59103-055F-499A-976B-15F0316A5920}"/>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3545305" y="-16657"/>
            <a:ext cx="8646694" cy="6874657"/>
          </a:xfrm>
          <a:prstGeom prst="rect">
            <a:avLst/>
          </a:prstGeom>
        </p:spPr>
      </p:pic>
      <p:sp>
        <p:nvSpPr>
          <p:cNvPr id="5" name="Marco 4">
            <a:extLst>
              <a:ext uri="{FF2B5EF4-FFF2-40B4-BE49-F238E27FC236}">
                <a16:creationId xmlns:a16="http://schemas.microsoft.com/office/drawing/2014/main" id="{A1F597F1-C3D8-41C8-BE34-CECB195DC898}"/>
              </a:ext>
            </a:extLst>
          </p:cNvPr>
          <p:cNvSpPr/>
          <p:nvPr/>
        </p:nvSpPr>
        <p:spPr>
          <a:xfrm>
            <a:off x="351692" y="4515733"/>
            <a:ext cx="11437034" cy="1955409"/>
          </a:xfrm>
          <a:prstGeom prst="frame">
            <a:avLst>
              <a:gd name="adj1" fmla="val 4873"/>
            </a:avLst>
          </a:prstGeom>
          <a:noFill/>
          <a:ln w="381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Rectángulo 6">
            <a:extLst>
              <a:ext uri="{FF2B5EF4-FFF2-40B4-BE49-F238E27FC236}">
                <a16:creationId xmlns:a16="http://schemas.microsoft.com/office/drawing/2014/main" id="{9FDD5FBA-B09F-4A92-922F-F1D844B8E419}"/>
              </a:ext>
            </a:extLst>
          </p:cNvPr>
          <p:cNvSpPr/>
          <p:nvPr/>
        </p:nvSpPr>
        <p:spPr>
          <a:xfrm>
            <a:off x="459546" y="4635307"/>
            <a:ext cx="11230706" cy="1723293"/>
          </a:xfrm>
          <a:prstGeom prst="rect">
            <a:avLst/>
          </a:prstGeom>
          <a:solidFill>
            <a:schemeClr val="accent6">
              <a:lumMod val="75000"/>
            </a:schemeClr>
          </a:solidFill>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Título 1">
            <a:extLst>
              <a:ext uri="{FF2B5EF4-FFF2-40B4-BE49-F238E27FC236}">
                <a16:creationId xmlns:a16="http://schemas.microsoft.com/office/drawing/2014/main" id="{295EF651-4B09-4377-BD3E-71DFB97CA4FD}"/>
              </a:ext>
            </a:extLst>
          </p:cNvPr>
          <p:cNvSpPr txBox="1">
            <a:spLocks/>
          </p:cNvSpPr>
          <p:nvPr/>
        </p:nvSpPr>
        <p:spPr>
          <a:xfrm>
            <a:off x="403274" y="4740499"/>
            <a:ext cx="11139854" cy="93044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5400" b="0" i="0" u="none" strike="noStrike" kern="1200" cap="none" spc="0" normalizeH="0" baseline="0" noProof="1">
                <a:ln>
                  <a:noFill/>
                </a:ln>
                <a:solidFill>
                  <a:srgbClr val="FFFFFF"/>
                </a:solidFill>
                <a:effectLst/>
                <a:uLnTx/>
                <a:uFillTx/>
                <a:latin typeface="Franklin Gothic Book" panose="020B0503020102020204" pitchFamily="34" charset="0"/>
                <a:ea typeface="+mj-ea"/>
                <a:cs typeface="Segoe UI" panose="020B0502040204020203" pitchFamily="34" charset="0"/>
              </a:rPr>
              <a:t>Gracias por su atención</a:t>
            </a:r>
          </a:p>
        </p:txBody>
      </p:sp>
      <p:sp>
        <p:nvSpPr>
          <p:cNvPr id="9" name="Subtítulo 2">
            <a:extLst>
              <a:ext uri="{FF2B5EF4-FFF2-40B4-BE49-F238E27FC236}">
                <a16:creationId xmlns:a16="http://schemas.microsoft.com/office/drawing/2014/main" id="{C89EDEA1-904A-4C74-8BEF-9FB7240469B4}"/>
              </a:ext>
            </a:extLst>
          </p:cNvPr>
          <p:cNvSpPr txBox="1">
            <a:spLocks/>
          </p:cNvSpPr>
          <p:nvPr/>
        </p:nvSpPr>
        <p:spPr>
          <a:xfrm>
            <a:off x="1215098" y="5872845"/>
            <a:ext cx="9144000" cy="42000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ES" sz="2000" b="0" i="0" u="none" strike="noStrike" kern="1200" cap="none" spc="0" normalizeH="0" baseline="0" noProof="1">
                <a:ln>
                  <a:noFill/>
                </a:ln>
                <a:solidFill>
                  <a:srgbClr val="E7E6E6"/>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III Jornadas Innovación y Desarrollo Sostenible: Ingeniería para el Desarrollo Sostenible.</a:t>
            </a:r>
          </a:p>
        </p:txBody>
      </p:sp>
      <p:cxnSp>
        <p:nvCxnSpPr>
          <p:cNvPr id="11" name="Conector recto 10">
            <a:extLst>
              <a:ext uri="{FF2B5EF4-FFF2-40B4-BE49-F238E27FC236}">
                <a16:creationId xmlns:a16="http://schemas.microsoft.com/office/drawing/2014/main" id="{9C33C8F7-3F54-4296-AD8C-F70FD88D632C}"/>
              </a:ext>
            </a:extLst>
          </p:cNvPr>
          <p:cNvCxnSpPr>
            <a:cxnSpLocks/>
          </p:cNvCxnSpPr>
          <p:nvPr/>
        </p:nvCxnSpPr>
        <p:spPr>
          <a:xfrm flipV="1">
            <a:off x="1294225" y="5656878"/>
            <a:ext cx="9486899" cy="140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riángulo rectángulo 11">
            <a:extLst>
              <a:ext uri="{FF2B5EF4-FFF2-40B4-BE49-F238E27FC236}">
                <a16:creationId xmlns:a16="http://schemas.microsoft.com/office/drawing/2014/main" id="{02A215C2-33D3-4413-8492-465F713D1E9B}"/>
              </a:ext>
            </a:extLst>
          </p:cNvPr>
          <p:cNvSpPr/>
          <p:nvPr/>
        </p:nvSpPr>
        <p:spPr>
          <a:xfrm rot="10800000" flipH="1">
            <a:off x="0" y="0"/>
            <a:ext cx="3545305" cy="1955409"/>
          </a:xfrm>
          <a:prstGeom prst="rtTriangl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CuadroTexto 12">
            <a:extLst>
              <a:ext uri="{FF2B5EF4-FFF2-40B4-BE49-F238E27FC236}">
                <a16:creationId xmlns:a16="http://schemas.microsoft.com/office/drawing/2014/main" id="{8BCB5275-D8FE-46DB-A59A-D0E2EB832FF6}"/>
              </a:ext>
            </a:extLst>
          </p:cNvPr>
          <p:cNvSpPr txBox="1"/>
          <p:nvPr/>
        </p:nvSpPr>
        <p:spPr>
          <a:xfrm>
            <a:off x="864222" y="3075619"/>
            <a:ext cx="1816860" cy="461665"/>
          </a:xfrm>
          <a:prstGeom prst="rect">
            <a:avLst/>
          </a:prstGeom>
          <a:solidFill>
            <a:schemeClr val="accent6">
              <a:lumMod val="5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s-VE" sz="2400" dirty="0">
                <a:solidFill>
                  <a:schemeClr val="bg1"/>
                </a:solidFill>
                <a:latin typeface="Franklin Gothic Demi" panose="020B0703020102020204" pitchFamily="34" charset="0"/>
              </a:rPr>
              <a:t>@cidiucab</a:t>
            </a:r>
          </a:p>
        </p:txBody>
      </p:sp>
      <p:pic>
        <p:nvPicPr>
          <p:cNvPr id="2050" name="Picture 2" descr="See the source image">
            <a:extLst>
              <a:ext uri="{FF2B5EF4-FFF2-40B4-BE49-F238E27FC236}">
                <a16:creationId xmlns:a16="http://schemas.microsoft.com/office/drawing/2014/main" id="{149DE7F5-3127-41DE-B2D8-6601718A5B5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403" y="2148799"/>
            <a:ext cx="758081" cy="75755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See the source image">
            <a:extLst>
              <a:ext uri="{FF2B5EF4-FFF2-40B4-BE49-F238E27FC236}">
                <a16:creationId xmlns:a16="http://schemas.microsoft.com/office/drawing/2014/main" id="{E3676B2D-5973-49F7-8D9D-0DEE44319F42}"/>
              </a:ext>
            </a:extLst>
          </p:cNvPr>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backgroundMark x1="30859" y1="10254" x2="72559" y2="13965"/>
                        <a14:backgroundMark x1="72559" y1="13965" x2="84180" y2="21191"/>
                        <a14:backgroundMark x1="84180" y1="21191" x2="87402" y2="69434"/>
                        <a14:backgroundMark x1="13281" y1="29980" x2="15332" y2="38672"/>
                        <a14:backgroundMark x1="15332" y1="38672" x2="12305" y2="87305"/>
                        <a14:backgroundMark x1="12305" y1="87305" x2="21680" y2="89551"/>
                        <a14:backgroundMark x1="21680" y1="89551" x2="31055" y2="88965"/>
                        <a14:backgroundMark x1="31055" y1="88965" x2="65918" y2="91016"/>
                        <a14:backgroundMark x1="57715" y1="88672" x2="67578" y2="86035"/>
                        <a14:backgroundMark x1="67578" y1="86035" x2="67969" y2="86035"/>
                        <a14:backgroundMark x1="78809" y1="80273" x2="78809" y2="80273"/>
                        <a14:backgroundMark x1="20801" y1="21094" x2="20801" y2="21094"/>
                        <a14:backgroundMark x1="79004" y1="79297" x2="79004" y2="79297"/>
                      </a14:backgroundRemoval>
                    </a14:imgEffect>
                  </a14:imgLayer>
                </a14:imgProps>
              </a:ext>
              <a:ext uri="{28A0092B-C50C-407E-A947-70E740481C1C}">
                <a14:useLocalDpi xmlns:a14="http://schemas.microsoft.com/office/drawing/2010/main" val="0"/>
              </a:ext>
            </a:extLst>
          </a:blip>
          <a:srcRect l="17485" t="17514" r="18421" b="17720"/>
          <a:stretch/>
        </p:blipFill>
        <p:spPr bwMode="auto">
          <a:xfrm>
            <a:off x="1898004" y="2140314"/>
            <a:ext cx="758081" cy="766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301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o 9">
            <a:extLst>
              <a:ext uri="{FF2B5EF4-FFF2-40B4-BE49-F238E27FC236}">
                <a16:creationId xmlns:a16="http://schemas.microsoft.com/office/drawing/2014/main" id="{D4EF09CF-3362-453A-9463-F6669A9D3E01}"/>
              </a:ext>
            </a:extLst>
          </p:cNvPr>
          <p:cNvGrpSpPr/>
          <p:nvPr/>
        </p:nvGrpSpPr>
        <p:grpSpPr>
          <a:xfrm>
            <a:off x="11664775" y="0"/>
            <a:ext cx="527224" cy="6858000"/>
            <a:chOff x="9055676" y="0"/>
            <a:chExt cx="3136323" cy="6858000"/>
          </a:xfrm>
        </p:grpSpPr>
        <p:sp>
          <p:nvSpPr>
            <p:cNvPr id="4" name="Rectángulo 3">
              <a:extLst>
                <a:ext uri="{FF2B5EF4-FFF2-40B4-BE49-F238E27FC236}">
                  <a16:creationId xmlns:a16="http://schemas.microsoft.com/office/drawing/2014/main" id="{403AE892-EBD6-40F1-851B-FEADBD59429F}"/>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5" name="Rectángulo 4">
              <a:extLst>
                <a:ext uri="{FF2B5EF4-FFF2-40B4-BE49-F238E27FC236}">
                  <a16:creationId xmlns:a16="http://schemas.microsoft.com/office/drawing/2014/main" id="{54318653-1A38-442C-BA0F-F2C51149BCFF}"/>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6" name="Rectángulo 5">
              <a:extLst>
                <a:ext uri="{FF2B5EF4-FFF2-40B4-BE49-F238E27FC236}">
                  <a16:creationId xmlns:a16="http://schemas.microsoft.com/office/drawing/2014/main" id="{C25D63D1-E9CE-42BF-BD4D-374FD0293155}"/>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7" name="Rectángulo 6">
              <a:extLst>
                <a:ext uri="{FF2B5EF4-FFF2-40B4-BE49-F238E27FC236}">
                  <a16:creationId xmlns:a16="http://schemas.microsoft.com/office/drawing/2014/main" id="{BA4EE865-9F0D-4531-A737-E13A557C0277}"/>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8" name="Rectángulo 7">
              <a:extLst>
                <a:ext uri="{FF2B5EF4-FFF2-40B4-BE49-F238E27FC236}">
                  <a16:creationId xmlns:a16="http://schemas.microsoft.com/office/drawing/2014/main" id="{6A1183CB-C5B0-498A-A49C-4180134C74B0}"/>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sp>
        <p:nvSpPr>
          <p:cNvPr id="43" name="Rectángulo 42">
            <a:extLst>
              <a:ext uri="{FF2B5EF4-FFF2-40B4-BE49-F238E27FC236}">
                <a16:creationId xmlns:a16="http://schemas.microsoft.com/office/drawing/2014/main" id="{0E774F28-779D-4655-BB8C-32998798AB21}"/>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Marcador de número de diapositiva 17">
            <a:extLst>
              <a:ext uri="{FF2B5EF4-FFF2-40B4-BE49-F238E27FC236}">
                <a16:creationId xmlns:a16="http://schemas.microsoft.com/office/drawing/2014/main" id="{5849367F-65BD-4A84-BC33-67B649E5B21B}"/>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3</a:t>
            </a:fld>
            <a:endParaRPr lang="es-ES" dirty="0"/>
          </a:p>
        </p:txBody>
      </p:sp>
      <p:sp>
        <p:nvSpPr>
          <p:cNvPr id="45" name="Marcador de pie de página 2">
            <a:extLst>
              <a:ext uri="{FF2B5EF4-FFF2-40B4-BE49-F238E27FC236}">
                <a16:creationId xmlns:a16="http://schemas.microsoft.com/office/drawing/2014/main" id="{3D8013C5-B8CF-412F-9A92-B7B79DFADF96}"/>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pic>
        <p:nvPicPr>
          <p:cNvPr id="2" name="Imagen 1">
            <a:extLst>
              <a:ext uri="{FF2B5EF4-FFF2-40B4-BE49-F238E27FC236}">
                <a16:creationId xmlns:a16="http://schemas.microsoft.com/office/drawing/2014/main" id="{D226EB56-ACD4-4C4F-B862-F75B82FE772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19" name="Imagen 18">
            <a:extLst>
              <a:ext uri="{FF2B5EF4-FFF2-40B4-BE49-F238E27FC236}">
                <a16:creationId xmlns:a16="http://schemas.microsoft.com/office/drawing/2014/main" id="{7FB8C2CF-F0E4-4936-A3A3-8C3435A66792}"/>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20" name="Imagen 19">
            <a:extLst>
              <a:ext uri="{FF2B5EF4-FFF2-40B4-BE49-F238E27FC236}">
                <a16:creationId xmlns:a16="http://schemas.microsoft.com/office/drawing/2014/main" id="{59F5E1D7-9ED7-4E98-831E-BF712ED63E9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21" name="Imagen 20">
            <a:extLst>
              <a:ext uri="{FF2B5EF4-FFF2-40B4-BE49-F238E27FC236}">
                <a16:creationId xmlns:a16="http://schemas.microsoft.com/office/drawing/2014/main" id="{68D50661-A69D-431A-9CA7-34F20069D92C}"/>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22" name="Imagen 21">
            <a:extLst>
              <a:ext uri="{FF2B5EF4-FFF2-40B4-BE49-F238E27FC236}">
                <a16:creationId xmlns:a16="http://schemas.microsoft.com/office/drawing/2014/main" id="{5FD6F0B1-7B5A-4E37-8F27-83690AFCB5E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23" name="Imagen 22">
            <a:extLst>
              <a:ext uri="{FF2B5EF4-FFF2-40B4-BE49-F238E27FC236}">
                <a16:creationId xmlns:a16="http://schemas.microsoft.com/office/drawing/2014/main" id="{9D3CBB94-0141-4776-8090-033C7024113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24" name="Imagen 23">
            <a:extLst>
              <a:ext uri="{FF2B5EF4-FFF2-40B4-BE49-F238E27FC236}">
                <a16:creationId xmlns:a16="http://schemas.microsoft.com/office/drawing/2014/main" id="{8E8F61FC-BA1C-4815-AC40-6C62B0AB99D2}"/>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1026" name="Picture 2" descr="Ciudad Sostenible, La Sostenibilidad, Entorno Natural imagen png - imagen  transparente descarga gratuita">
            <a:extLst>
              <a:ext uri="{FF2B5EF4-FFF2-40B4-BE49-F238E27FC236}">
                <a16:creationId xmlns:a16="http://schemas.microsoft.com/office/drawing/2014/main" id="{C02B1FA3-A5BA-44EA-AD3F-4B9E69E45BCA}"/>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n 17">
            <a:extLst>
              <a:ext uri="{FF2B5EF4-FFF2-40B4-BE49-F238E27FC236}">
                <a16:creationId xmlns:a16="http://schemas.microsoft.com/office/drawing/2014/main" id="{33E13472-160E-4088-94C5-21B752088D4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4" name="Imagen 33">
            <a:extLst>
              <a:ext uri="{FF2B5EF4-FFF2-40B4-BE49-F238E27FC236}">
                <a16:creationId xmlns:a16="http://schemas.microsoft.com/office/drawing/2014/main" id="{531B39D9-5E95-4210-8193-7CB6A67133B9}"/>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grpSp>
        <p:nvGrpSpPr>
          <p:cNvPr id="31" name="30 Grupo"/>
          <p:cNvGrpSpPr/>
          <p:nvPr/>
        </p:nvGrpSpPr>
        <p:grpSpPr>
          <a:xfrm>
            <a:off x="172569" y="57492"/>
            <a:ext cx="5282288" cy="1130617"/>
            <a:chOff x="172569" y="57492"/>
            <a:chExt cx="5282288" cy="1130617"/>
          </a:xfrm>
        </p:grpSpPr>
        <p:sp>
          <p:nvSpPr>
            <p:cNvPr id="3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3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24 CuadroTexto"/>
          <p:cNvSpPr txBox="1"/>
          <p:nvPr/>
        </p:nvSpPr>
        <p:spPr>
          <a:xfrm>
            <a:off x="2651663" y="1009023"/>
            <a:ext cx="6843541" cy="400110"/>
          </a:xfrm>
          <a:prstGeom prst="rect">
            <a:avLst/>
          </a:prstGeom>
          <a:noFill/>
        </p:spPr>
        <p:txBody>
          <a:bodyPr wrap="none" rtlCol="0">
            <a:spAutoFit/>
          </a:bodyPr>
          <a:lstStyle/>
          <a:p>
            <a:pPr algn="ctr"/>
            <a:r>
              <a:rPr lang="es-ES" sz="2000" b="1" cap="small" dirty="0">
                <a:latin typeface="Book Antiqua" panose="02040602050305030304" pitchFamily="18" charset="0"/>
              </a:rPr>
              <a:t>Antecedentes: Tecnologías Apropiadas y Biocarbón</a:t>
            </a:r>
          </a:p>
        </p:txBody>
      </p:sp>
      <p:grpSp>
        <p:nvGrpSpPr>
          <p:cNvPr id="11" name="10 Grupo"/>
          <p:cNvGrpSpPr/>
          <p:nvPr/>
        </p:nvGrpSpPr>
        <p:grpSpPr>
          <a:xfrm>
            <a:off x="832347" y="1582542"/>
            <a:ext cx="10276932" cy="4459829"/>
            <a:chOff x="832347" y="1582542"/>
            <a:chExt cx="10276932" cy="4459829"/>
          </a:xfrm>
        </p:grpSpPr>
        <p:sp>
          <p:nvSpPr>
            <p:cNvPr id="12" name="11 Rectángulo"/>
            <p:cNvSpPr/>
            <p:nvPr/>
          </p:nvSpPr>
          <p:spPr>
            <a:xfrm>
              <a:off x="900753" y="1582542"/>
              <a:ext cx="10208526" cy="4459829"/>
            </a:xfrm>
            <a:prstGeom prst="rect">
              <a:avLst/>
            </a:prstGeom>
            <a:ln>
              <a:solidFill>
                <a:schemeClr val="bg1"/>
              </a:solidFill>
            </a:ln>
          </p:spPr>
        </p:sp>
        <p:sp>
          <p:nvSpPr>
            <p:cNvPr id="13" name="12 Forma libre"/>
            <p:cNvSpPr/>
            <p:nvPr/>
          </p:nvSpPr>
          <p:spPr>
            <a:xfrm>
              <a:off x="832347" y="1582542"/>
              <a:ext cx="8134191" cy="802769"/>
            </a:xfrm>
            <a:custGeom>
              <a:avLst/>
              <a:gdLst>
                <a:gd name="connsiteX0" fmla="*/ 0 w 8134191"/>
                <a:gd name="connsiteY0" fmla="*/ 80277 h 802769"/>
                <a:gd name="connsiteX1" fmla="*/ 80277 w 8134191"/>
                <a:gd name="connsiteY1" fmla="*/ 0 h 802769"/>
                <a:gd name="connsiteX2" fmla="*/ 8053914 w 8134191"/>
                <a:gd name="connsiteY2" fmla="*/ 0 h 802769"/>
                <a:gd name="connsiteX3" fmla="*/ 8134191 w 8134191"/>
                <a:gd name="connsiteY3" fmla="*/ 80277 h 802769"/>
                <a:gd name="connsiteX4" fmla="*/ 8134191 w 8134191"/>
                <a:gd name="connsiteY4" fmla="*/ 722492 h 802769"/>
                <a:gd name="connsiteX5" fmla="*/ 8053914 w 8134191"/>
                <a:gd name="connsiteY5" fmla="*/ 802769 h 802769"/>
                <a:gd name="connsiteX6" fmla="*/ 80277 w 8134191"/>
                <a:gd name="connsiteY6" fmla="*/ 802769 h 802769"/>
                <a:gd name="connsiteX7" fmla="*/ 0 w 8134191"/>
                <a:gd name="connsiteY7" fmla="*/ 722492 h 802769"/>
                <a:gd name="connsiteX8" fmla="*/ 0 w 8134191"/>
                <a:gd name="connsiteY8" fmla="*/ 80277 h 802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34191" h="802769">
                  <a:moveTo>
                    <a:pt x="0" y="80277"/>
                  </a:moveTo>
                  <a:cubicBezTo>
                    <a:pt x="0" y="35941"/>
                    <a:pt x="35941" y="0"/>
                    <a:pt x="80277" y="0"/>
                  </a:cubicBezTo>
                  <a:lnTo>
                    <a:pt x="8053914" y="0"/>
                  </a:lnTo>
                  <a:cubicBezTo>
                    <a:pt x="8098250" y="0"/>
                    <a:pt x="8134191" y="35941"/>
                    <a:pt x="8134191" y="80277"/>
                  </a:cubicBezTo>
                  <a:lnTo>
                    <a:pt x="8134191" y="722492"/>
                  </a:lnTo>
                  <a:cubicBezTo>
                    <a:pt x="8134191" y="766828"/>
                    <a:pt x="8098250" y="802769"/>
                    <a:pt x="8053914" y="802769"/>
                  </a:cubicBezTo>
                  <a:lnTo>
                    <a:pt x="80277" y="802769"/>
                  </a:lnTo>
                  <a:cubicBezTo>
                    <a:pt x="35941" y="802769"/>
                    <a:pt x="0" y="766828"/>
                    <a:pt x="0" y="722492"/>
                  </a:cubicBezTo>
                  <a:lnTo>
                    <a:pt x="0" y="80277"/>
                  </a:lnTo>
                  <a:close/>
                </a:path>
              </a:pathLst>
            </a:custGeom>
            <a:ln w="28575">
              <a:solidFill>
                <a:schemeClr val="accent1">
                  <a:lumMod val="75000"/>
                </a:schemeClr>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4472" tIns="84472" rIns="1029409" bIns="84472" numCol="1" spcCol="1270" anchor="ctr" anchorCtr="0">
              <a:noAutofit/>
            </a:bodyPr>
            <a:lstStyle/>
            <a:p>
              <a:pPr lvl="0" algn="l" defTabSz="711200">
                <a:lnSpc>
                  <a:spcPct val="90000"/>
                </a:lnSpc>
                <a:spcBef>
                  <a:spcPct val="0"/>
                </a:spcBef>
                <a:spcAft>
                  <a:spcPct val="35000"/>
                </a:spcAft>
              </a:pPr>
              <a:r>
                <a:rPr lang="es-VE" sz="1600" b="1" kern="1200" dirty="0">
                  <a:latin typeface="Book Antiqua" panose="02040602050305030304" pitchFamily="18" charset="0"/>
                </a:rPr>
                <a:t>En Septiembre de 2018,  el equipo de profesores investigadores del  Centro de Investigación y Desarrollo de Ingeniería (CIDI) comenzó el estudio de las denominadas tecnologías apropiadas. </a:t>
              </a:r>
              <a:endParaRPr lang="es-ES" sz="1600" b="1" kern="1200" dirty="0">
                <a:latin typeface="Book Antiqua" panose="02040602050305030304" pitchFamily="18" charset="0"/>
              </a:endParaRPr>
            </a:p>
          </p:txBody>
        </p:sp>
        <p:sp>
          <p:nvSpPr>
            <p:cNvPr id="14" name="13 Forma libre"/>
            <p:cNvSpPr/>
            <p:nvPr/>
          </p:nvSpPr>
          <p:spPr>
            <a:xfrm>
              <a:off x="1556149" y="2555907"/>
              <a:ext cx="7860565" cy="970063"/>
            </a:xfrm>
            <a:custGeom>
              <a:avLst/>
              <a:gdLst>
                <a:gd name="connsiteX0" fmla="*/ 0 w 7860565"/>
                <a:gd name="connsiteY0" fmla="*/ 80277 h 802769"/>
                <a:gd name="connsiteX1" fmla="*/ 80277 w 7860565"/>
                <a:gd name="connsiteY1" fmla="*/ 0 h 802769"/>
                <a:gd name="connsiteX2" fmla="*/ 7780288 w 7860565"/>
                <a:gd name="connsiteY2" fmla="*/ 0 h 802769"/>
                <a:gd name="connsiteX3" fmla="*/ 7860565 w 7860565"/>
                <a:gd name="connsiteY3" fmla="*/ 80277 h 802769"/>
                <a:gd name="connsiteX4" fmla="*/ 7860565 w 7860565"/>
                <a:gd name="connsiteY4" fmla="*/ 722492 h 802769"/>
                <a:gd name="connsiteX5" fmla="*/ 7780288 w 7860565"/>
                <a:gd name="connsiteY5" fmla="*/ 802769 h 802769"/>
                <a:gd name="connsiteX6" fmla="*/ 80277 w 7860565"/>
                <a:gd name="connsiteY6" fmla="*/ 802769 h 802769"/>
                <a:gd name="connsiteX7" fmla="*/ 0 w 7860565"/>
                <a:gd name="connsiteY7" fmla="*/ 722492 h 802769"/>
                <a:gd name="connsiteX8" fmla="*/ 0 w 7860565"/>
                <a:gd name="connsiteY8" fmla="*/ 80277 h 802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60565" h="802769">
                  <a:moveTo>
                    <a:pt x="0" y="80277"/>
                  </a:moveTo>
                  <a:cubicBezTo>
                    <a:pt x="0" y="35941"/>
                    <a:pt x="35941" y="0"/>
                    <a:pt x="80277" y="0"/>
                  </a:cubicBezTo>
                  <a:lnTo>
                    <a:pt x="7780288" y="0"/>
                  </a:lnTo>
                  <a:cubicBezTo>
                    <a:pt x="7824624" y="0"/>
                    <a:pt x="7860565" y="35941"/>
                    <a:pt x="7860565" y="80277"/>
                  </a:cubicBezTo>
                  <a:lnTo>
                    <a:pt x="7860565" y="722492"/>
                  </a:lnTo>
                  <a:cubicBezTo>
                    <a:pt x="7860565" y="766828"/>
                    <a:pt x="7824624" y="802769"/>
                    <a:pt x="7780288" y="802769"/>
                  </a:cubicBezTo>
                  <a:lnTo>
                    <a:pt x="80277" y="802769"/>
                  </a:lnTo>
                  <a:cubicBezTo>
                    <a:pt x="35941" y="802769"/>
                    <a:pt x="0" y="766828"/>
                    <a:pt x="0" y="722492"/>
                  </a:cubicBezTo>
                  <a:lnTo>
                    <a:pt x="0" y="80277"/>
                  </a:lnTo>
                  <a:close/>
                </a:path>
              </a:pathLst>
            </a:custGeom>
            <a:ln w="28575">
              <a:solidFill>
                <a:schemeClr val="accent1">
                  <a:lumMod val="75000"/>
                </a:schemeClr>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4472" tIns="84472" rIns="1193263" bIns="84472" numCol="1" spcCol="1270" anchor="ctr" anchorCtr="0">
              <a:noAutofit/>
            </a:bodyPr>
            <a:lstStyle/>
            <a:p>
              <a:pPr lvl="0" algn="l" defTabSz="711200">
                <a:lnSpc>
                  <a:spcPct val="90000"/>
                </a:lnSpc>
                <a:spcBef>
                  <a:spcPct val="0"/>
                </a:spcBef>
                <a:spcAft>
                  <a:spcPct val="35000"/>
                </a:spcAft>
              </a:pPr>
              <a:r>
                <a:rPr lang="es-ES" sz="1600" b="1" kern="1200" dirty="0">
                  <a:latin typeface="Book Antiqua" panose="02040602050305030304" pitchFamily="18" charset="0"/>
                </a:rPr>
                <a:t>En ese contexto, y en el marco del proyecto Reto-País de la UCAB, en Enero de 2019 comenzó un proyecto para el acondicionamiento de suelos con fines de favorecer la agricultura familiar en las comunidades vecinas a la UCAB.</a:t>
              </a:r>
            </a:p>
          </p:txBody>
        </p:sp>
        <p:sp>
          <p:nvSpPr>
            <p:cNvPr id="15" name="14 Forma libre"/>
            <p:cNvSpPr/>
            <p:nvPr/>
          </p:nvSpPr>
          <p:spPr>
            <a:xfrm>
              <a:off x="2143140" y="3784076"/>
              <a:ext cx="7860565" cy="1015463"/>
            </a:xfrm>
            <a:custGeom>
              <a:avLst/>
              <a:gdLst>
                <a:gd name="connsiteX0" fmla="*/ 0 w 7860565"/>
                <a:gd name="connsiteY0" fmla="*/ 80277 h 802769"/>
                <a:gd name="connsiteX1" fmla="*/ 80277 w 7860565"/>
                <a:gd name="connsiteY1" fmla="*/ 0 h 802769"/>
                <a:gd name="connsiteX2" fmla="*/ 7780288 w 7860565"/>
                <a:gd name="connsiteY2" fmla="*/ 0 h 802769"/>
                <a:gd name="connsiteX3" fmla="*/ 7860565 w 7860565"/>
                <a:gd name="connsiteY3" fmla="*/ 80277 h 802769"/>
                <a:gd name="connsiteX4" fmla="*/ 7860565 w 7860565"/>
                <a:gd name="connsiteY4" fmla="*/ 722492 h 802769"/>
                <a:gd name="connsiteX5" fmla="*/ 7780288 w 7860565"/>
                <a:gd name="connsiteY5" fmla="*/ 802769 h 802769"/>
                <a:gd name="connsiteX6" fmla="*/ 80277 w 7860565"/>
                <a:gd name="connsiteY6" fmla="*/ 802769 h 802769"/>
                <a:gd name="connsiteX7" fmla="*/ 0 w 7860565"/>
                <a:gd name="connsiteY7" fmla="*/ 722492 h 802769"/>
                <a:gd name="connsiteX8" fmla="*/ 0 w 7860565"/>
                <a:gd name="connsiteY8" fmla="*/ 80277 h 802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60565" h="802769">
                  <a:moveTo>
                    <a:pt x="0" y="80277"/>
                  </a:moveTo>
                  <a:cubicBezTo>
                    <a:pt x="0" y="35941"/>
                    <a:pt x="35941" y="0"/>
                    <a:pt x="80277" y="0"/>
                  </a:cubicBezTo>
                  <a:lnTo>
                    <a:pt x="7780288" y="0"/>
                  </a:lnTo>
                  <a:cubicBezTo>
                    <a:pt x="7824624" y="0"/>
                    <a:pt x="7860565" y="35941"/>
                    <a:pt x="7860565" y="80277"/>
                  </a:cubicBezTo>
                  <a:lnTo>
                    <a:pt x="7860565" y="722492"/>
                  </a:lnTo>
                  <a:cubicBezTo>
                    <a:pt x="7860565" y="766828"/>
                    <a:pt x="7824624" y="802769"/>
                    <a:pt x="7780288" y="802769"/>
                  </a:cubicBezTo>
                  <a:lnTo>
                    <a:pt x="80277" y="802769"/>
                  </a:lnTo>
                  <a:cubicBezTo>
                    <a:pt x="35941" y="802769"/>
                    <a:pt x="0" y="766828"/>
                    <a:pt x="0" y="722492"/>
                  </a:cubicBezTo>
                  <a:lnTo>
                    <a:pt x="0" y="80277"/>
                  </a:lnTo>
                  <a:close/>
                </a:path>
              </a:pathLst>
            </a:custGeom>
            <a:ln w="28575">
              <a:solidFill>
                <a:schemeClr val="accent1">
                  <a:lumMod val="75000"/>
                </a:schemeClr>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4472" tIns="84472" rIns="1193263" bIns="84472" numCol="1" spcCol="1270" anchor="ctr" anchorCtr="0">
              <a:noAutofit/>
            </a:bodyPr>
            <a:lstStyle/>
            <a:p>
              <a:pPr lvl="0" algn="l" defTabSz="711200">
                <a:lnSpc>
                  <a:spcPts val="2200"/>
                </a:lnSpc>
                <a:spcBef>
                  <a:spcPct val="0"/>
                </a:spcBef>
              </a:pPr>
              <a:r>
                <a:rPr lang="es-ES" sz="1600" b="1" kern="1200" dirty="0">
                  <a:latin typeface="Book Antiqua" panose="02040602050305030304" pitchFamily="18" charset="0"/>
                </a:rPr>
                <a:t>En Febrero, el CIDI inició el estudio de las propiedades del biocarbón y de la pirolisis como </a:t>
              </a:r>
              <a:r>
                <a:rPr lang="es-ES" sz="1600" b="1" dirty="0">
                  <a:latin typeface="Book Antiqua" panose="02040602050305030304" pitchFamily="18" charset="0"/>
                </a:rPr>
                <a:t>el </a:t>
              </a:r>
              <a:r>
                <a:rPr lang="es-ES" sz="1600" b="1" kern="1200" dirty="0">
                  <a:latin typeface="Book Antiqua" panose="02040602050305030304" pitchFamily="18" charset="0"/>
                </a:rPr>
                <a:t>proceso para obtenerlo. Todo ello bajo el liderazgo del Dr. Rafael Muñiz(</a:t>
              </a:r>
              <a:r>
                <a:rPr lang="es-ES" sz="1600" b="1" kern="1200" dirty="0">
                  <a:latin typeface="Sylfaen"/>
                </a:rPr>
                <a:t>†</a:t>
              </a:r>
              <a:r>
                <a:rPr lang="es-ES" sz="1600" b="1" kern="1200" dirty="0">
                  <a:latin typeface="Book Antiqua" panose="02040602050305030304" pitchFamily="18" charset="0"/>
                </a:rPr>
                <a:t>) y del Ing. Heriberto Echezuría.</a:t>
              </a:r>
            </a:p>
          </p:txBody>
        </p:sp>
        <p:sp>
          <p:nvSpPr>
            <p:cNvPr id="16" name="15 Forma libre"/>
            <p:cNvSpPr/>
            <p:nvPr/>
          </p:nvSpPr>
          <p:spPr>
            <a:xfrm>
              <a:off x="2849721" y="5004518"/>
              <a:ext cx="7860565" cy="860429"/>
            </a:xfrm>
            <a:custGeom>
              <a:avLst/>
              <a:gdLst>
                <a:gd name="connsiteX0" fmla="*/ 0 w 7860565"/>
                <a:gd name="connsiteY0" fmla="*/ 91887 h 918865"/>
                <a:gd name="connsiteX1" fmla="*/ 91887 w 7860565"/>
                <a:gd name="connsiteY1" fmla="*/ 0 h 918865"/>
                <a:gd name="connsiteX2" fmla="*/ 7768679 w 7860565"/>
                <a:gd name="connsiteY2" fmla="*/ 0 h 918865"/>
                <a:gd name="connsiteX3" fmla="*/ 7860566 w 7860565"/>
                <a:gd name="connsiteY3" fmla="*/ 91887 h 918865"/>
                <a:gd name="connsiteX4" fmla="*/ 7860565 w 7860565"/>
                <a:gd name="connsiteY4" fmla="*/ 826979 h 918865"/>
                <a:gd name="connsiteX5" fmla="*/ 7768678 w 7860565"/>
                <a:gd name="connsiteY5" fmla="*/ 918866 h 918865"/>
                <a:gd name="connsiteX6" fmla="*/ 91887 w 7860565"/>
                <a:gd name="connsiteY6" fmla="*/ 918865 h 918865"/>
                <a:gd name="connsiteX7" fmla="*/ 0 w 7860565"/>
                <a:gd name="connsiteY7" fmla="*/ 826978 h 918865"/>
                <a:gd name="connsiteX8" fmla="*/ 0 w 7860565"/>
                <a:gd name="connsiteY8" fmla="*/ 91887 h 918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60565" h="918865">
                  <a:moveTo>
                    <a:pt x="0" y="91887"/>
                  </a:moveTo>
                  <a:cubicBezTo>
                    <a:pt x="0" y="41139"/>
                    <a:pt x="41139" y="0"/>
                    <a:pt x="91887" y="0"/>
                  </a:cubicBezTo>
                  <a:lnTo>
                    <a:pt x="7768679" y="0"/>
                  </a:lnTo>
                  <a:cubicBezTo>
                    <a:pt x="7819427" y="0"/>
                    <a:pt x="7860566" y="41139"/>
                    <a:pt x="7860566" y="91887"/>
                  </a:cubicBezTo>
                  <a:cubicBezTo>
                    <a:pt x="7860566" y="336918"/>
                    <a:pt x="7860565" y="581948"/>
                    <a:pt x="7860565" y="826979"/>
                  </a:cubicBezTo>
                  <a:cubicBezTo>
                    <a:pt x="7860565" y="877727"/>
                    <a:pt x="7819426" y="918866"/>
                    <a:pt x="7768678" y="918866"/>
                  </a:cubicBezTo>
                  <a:lnTo>
                    <a:pt x="91887" y="918865"/>
                  </a:lnTo>
                  <a:cubicBezTo>
                    <a:pt x="41139" y="918865"/>
                    <a:pt x="0" y="877726"/>
                    <a:pt x="0" y="826978"/>
                  </a:cubicBezTo>
                  <a:lnTo>
                    <a:pt x="0" y="91887"/>
                  </a:lnTo>
                  <a:close/>
                </a:path>
              </a:pathLst>
            </a:custGeom>
            <a:ln w="28575">
              <a:solidFill>
                <a:schemeClr val="accent1">
                  <a:lumMod val="75000"/>
                </a:schemeClr>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7873" tIns="87873" rIns="1196664" bIns="87873" numCol="1" spcCol="1270" anchor="ctr" anchorCtr="0">
              <a:noAutofit/>
            </a:bodyPr>
            <a:lstStyle/>
            <a:p>
              <a:pPr lvl="0">
                <a:spcBef>
                  <a:spcPct val="0"/>
                </a:spcBef>
              </a:pPr>
              <a:r>
                <a:rPr lang="es-ES" sz="1600" b="1" kern="1200" dirty="0">
                  <a:latin typeface="Book Antiqua" panose="02040602050305030304" pitchFamily="18" charset="0"/>
                </a:rPr>
                <a:t>Se diseñó e instaló un sistema para  realizar  la pirólisis </a:t>
              </a:r>
              <a:r>
                <a:rPr lang="es-ES" sz="1600" b="1" dirty="0">
                  <a:latin typeface="Book Antiqua" panose="02040602050305030304" pitchFamily="18" charset="0"/>
                </a:rPr>
                <a:t>lenta de diferentes sectores de  tallos de bambú y de trozos de madera, y </a:t>
              </a:r>
              <a:r>
                <a:rPr lang="es-ES" sz="1600" b="1" kern="1200" dirty="0">
                  <a:latin typeface="Book Antiqua" panose="02040602050305030304" pitchFamily="18" charset="0"/>
                </a:rPr>
                <a:t>se estudiaron algunas propiedades físicas del biocarbón obtenido.</a:t>
              </a:r>
            </a:p>
          </p:txBody>
        </p:sp>
        <p:sp>
          <p:nvSpPr>
            <p:cNvPr id="26" name="25 Forma libre"/>
            <p:cNvSpPr/>
            <p:nvPr/>
          </p:nvSpPr>
          <p:spPr>
            <a:xfrm>
              <a:off x="8307923" y="2087907"/>
              <a:ext cx="504000" cy="936000"/>
            </a:xfrm>
            <a:custGeom>
              <a:avLst/>
              <a:gdLst>
                <a:gd name="connsiteX0" fmla="*/ 0 w 521799"/>
                <a:gd name="connsiteY0" fmla="*/ 449191 h 684001"/>
                <a:gd name="connsiteX1" fmla="*/ 117405 w 521799"/>
                <a:gd name="connsiteY1" fmla="*/ 449191 h 684001"/>
                <a:gd name="connsiteX2" fmla="*/ 117405 w 521799"/>
                <a:gd name="connsiteY2" fmla="*/ 0 h 684001"/>
                <a:gd name="connsiteX3" fmla="*/ 404394 w 521799"/>
                <a:gd name="connsiteY3" fmla="*/ 0 h 684001"/>
                <a:gd name="connsiteX4" fmla="*/ 404394 w 521799"/>
                <a:gd name="connsiteY4" fmla="*/ 449191 h 684001"/>
                <a:gd name="connsiteX5" fmla="*/ 521799 w 521799"/>
                <a:gd name="connsiteY5" fmla="*/ 449191 h 684001"/>
                <a:gd name="connsiteX6" fmla="*/ 260900 w 521799"/>
                <a:gd name="connsiteY6" fmla="*/ 684001 h 684001"/>
                <a:gd name="connsiteX7" fmla="*/ 0 w 521799"/>
                <a:gd name="connsiteY7" fmla="*/ 449191 h 68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1799" h="684001">
                  <a:moveTo>
                    <a:pt x="0" y="449191"/>
                  </a:moveTo>
                  <a:lnTo>
                    <a:pt x="117405" y="449191"/>
                  </a:lnTo>
                  <a:lnTo>
                    <a:pt x="117405" y="0"/>
                  </a:lnTo>
                  <a:lnTo>
                    <a:pt x="404394" y="0"/>
                  </a:lnTo>
                  <a:lnTo>
                    <a:pt x="404394" y="449191"/>
                  </a:lnTo>
                  <a:lnTo>
                    <a:pt x="521799" y="449191"/>
                  </a:lnTo>
                  <a:lnTo>
                    <a:pt x="260900" y="684001"/>
                  </a:lnTo>
                  <a:lnTo>
                    <a:pt x="0" y="449191"/>
                  </a:lnTo>
                  <a:close/>
                </a:path>
              </a:pathLst>
            </a:custGeom>
            <a:gradFill rotWithShape="0">
              <a:gsLst>
                <a:gs pos="0">
                  <a:schemeClr val="accent5">
                    <a:lumMod val="60000"/>
                    <a:lumOff val="40000"/>
                  </a:schemeClr>
                </a:gs>
                <a:gs pos="44000">
                  <a:schemeClr val="accent5">
                    <a:lumMod val="20000"/>
                    <a:lumOff val="80000"/>
                  </a:schemeClr>
                </a:gs>
                <a:gs pos="100000">
                  <a:schemeClr val="bg1"/>
                </a:gs>
              </a:gsLst>
              <a:lin ang="5400000" scaled="0"/>
            </a:gradFill>
            <a:ln w="28575">
              <a:solidFill>
                <a:schemeClr val="accent1">
                  <a:lumMod val="75000"/>
                </a:schemeClr>
              </a:solidFill>
            </a:ln>
          </p:spPr>
          <p:style>
            <a:lnRef idx="2">
              <a:scrgbClr r="0" g="0" b="0"/>
            </a:lnRef>
            <a:fillRef idx="1">
              <a:scrgbClr r="0" g="0" b="0"/>
            </a:fillRef>
            <a:effectRef idx="0">
              <a:schemeClr val="l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7725" tIns="20320" rIns="137725" bIns="149465" numCol="1" spcCol="1270" anchor="ctr" anchorCtr="0">
              <a:noAutofit/>
            </a:bodyPr>
            <a:lstStyle/>
            <a:p>
              <a:pPr lvl="0" algn="ctr" defTabSz="711200">
                <a:lnSpc>
                  <a:spcPct val="90000"/>
                </a:lnSpc>
                <a:spcBef>
                  <a:spcPct val="0"/>
                </a:spcBef>
                <a:spcAft>
                  <a:spcPct val="35000"/>
                </a:spcAft>
              </a:pPr>
              <a:endParaRPr lang="es-ES" sz="1600" b="1" kern="1200">
                <a:latin typeface="Book Antiqua" panose="02040602050305030304" pitchFamily="18" charset="0"/>
              </a:endParaRPr>
            </a:p>
          </p:txBody>
        </p:sp>
        <p:sp>
          <p:nvSpPr>
            <p:cNvPr id="27" name="26 Forma libre"/>
            <p:cNvSpPr/>
            <p:nvPr/>
          </p:nvSpPr>
          <p:spPr>
            <a:xfrm>
              <a:off x="8894914" y="3316076"/>
              <a:ext cx="504000" cy="936000"/>
            </a:xfrm>
            <a:custGeom>
              <a:avLst/>
              <a:gdLst>
                <a:gd name="connsiteX0" fmla="*/ 0 w 521799"/>
                <a:gd name="connsiteY0" fmla="*/ 449191 h 684001"/>
                <a:gd name="connsiteX1" fmla="*/ 117405 w 521799"/>
                <a:gd name="connsiteY1" fmla="*/ 449191 h 684001"/>
                <a:gd name="connsiteX2" fmla="*/ 117405 w 521799"/>
                <a:gd name="connsiteY2" fmla="*/ 0 h 684001"/>
                <a:gd name="connsiteX3" fmla="*/ 404394 w 521799"/>
                <a:gd name="connsiteY3" fmla="*/ 0 h 684001"/>
                <a:gd name="connsiteX4" fmla="*/ 404394 w 521799"/>
                <a:gd name="connsiteY4" fmla="*/ 449191 h 684001"/>
                <a:gd name="connsiteX5" fmla="*/ 521799 w 521799"/>
                <a:gd name="connsiteY5" fmla="*/ 449191 h 684001"/>
                <a:gd name="connsiteX6" fmla="*/ 260900 w 521799"/>
                <a:gd name="connsiteY6" fmla="*/ 684001 h 684001"/>
                <a:gd name="connsiteX7" fmla="*/ 0 w 521799"/>
                <a:gd name="connsiteY7" fmla="*/ 449191 h 68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1799" h="684001">
                  <a:moveTo>
                    <a:pt x="0" y="449191"/>
                  </a:moveTo>
                  <a:lnTo>
                    <a:pt x="117405" y="449191"/>
                  </a:lnTo>
                  <a:lnTo>
                    <a:pt x="117405" y="0"/>
                  </a:lnTo>
                  <a:lnTo>
                    <a:pt x="404394" y="0"/>
                  </a:lnTo>
                  <a:lnTo>
                    <a:pt x="404394" y="449191"/>
                  </a:lnTo>
                  <a:lnTo>
                    <a:pt x="521799" y="449191"/>
                  </a:lnTo>
                  <a:lnTo>
                    <a:pt x="260900" y="684001"/>
                  </a:lnTo>
                  <a:lnTo>
                    <a:pt x="0" y="449191"/>
                  </a:lnTo>
                  <a:close/>
                </a:path>
              </a:pathLst>
            </a:custGeom>
            <a:gradFill rotWithShape="0">
              <a:gsLst>
                <a:gs pos="0">
                  <a:schemeClr val="accent5">
                    <a:lumMod val="60000"/>
                    <a:lumOff val="40000"/>
                  </a:schemeClr>
                </a:gs>
                <a:gs pos="44000">
                  <a:schemeClr val="accent5">
                    <a:lumMod val="20000"/>
                    <a:lumOff val="80000"/>
                  </a:schemeClr>
                </a:gs>
                <a:gs pos="100000">
                  <a:schemeClr val="bg1"/>
                </a:gs>
              </a:gsLst>
              <a:lin ang="5400000" scaled="0"/>
            </a:gradFill>
            <a:ln w="28575">
              <a:solidFill>
                <a:schemeClr val="accent1">
                  <a:lumMod val="75000"/>
                </a:schemeClr>
              </a:solidFill>
            </a:ln>
          </p:spPr>
          <p:style>
            <a:lnRef idx="2">
              <a:scrgbClr r="0" g="0" b="0"/>
            </a:lnRef>
            <a:fillRef idx="1">
              <a:scrgbClr r="0" g="0" b="0"/>
            </a:fillRef>
            <a:effectRef idx="0">
              <a:schemeClr val="l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7725" tIns="20320" rIns="137725" bIns="149465" numCol="1" spcCol="1270" anchor="ctr" anchorCtr="0">
              <a:noAutofit/>
            </a:bodyPr>
            <a:lstStyle/>
            <a:p>
              <a:pPr lvl="0" algn="ctr" defTabSz="711200">
                <a:lnSpc>
                  <a:spcPct val="90000"/>
                </a:lnSpc>
                <a:spcBef>
                  <a:spcPct val="0"/>
                </a:spcBef>
                <a:spcAft>
                  <a:spcPct val="35000"/>
                </a:spcAft>
              </a:pPr>
              <a:endParaRPr lang="es-ES" sz="1600" b="1" kern="1200">
                <a:latin typeface="Book Antiqua" panose="02040602050305030304" pitchFamily="18" charset="0"/>
              </a:endParaRPr>
            </a:p>
          </p:txBody>
        </p:sp>
        <p:sp>
          <p:nvSpPr>
            <p:cNvPr id="28" name="27 Forma libre"/>
            <p:cNvSpPr/>
            <p:nvPr/>
          </p:nvSpPr>
          <p:spPr>
            <a:xfrm>
              <a:off x="9507154" y="4490114"/>
              <a:ext cx="504000" cy="936000"/>
            </a:xfrm>
            <a:custGeom>
              <a:avLst/>
              <a:gdLst>
                <a:gd name="connsiteX0" fmla="*/ 0 w 521799"/>
                <a:gd name="connsiteY0" fmla="*/ 449191 h 684001"/>
                <a:gd name="connsiteX1" fmla="*/ 117405 w 521799"/>
                <a:gd name="connsiteY1" fmla="*/ 449191 h 684001"/>
                <a:gd name="connsiteX2" fmla="*/ 117405 w 521799"/>
                <a:gd name="connsiteY2" fmla="*/ 0 h 684001"/>
                <a:gd name="connsiteX3" fmla="*/ 404394 w 521799"/>
                <a:gd name="connsiteY3" fmla="*/ 0 h 684001"/>
                <a:gd name="connsiteX4" fmla="*/ 404394 w 521799"/>
                <a:gd name="connsiteY4" fmla="*/ 449191 h 684001"/>
                <a:gd name="connsiteX5" fmla="*/ 521799 w 521799"/>
                <a:gd name="connsiteY5" fmla="*/ 449191 h 684001"/>
                <a:gd name="connsiteX6" fmla="*/ 260900 w 521799"/>
                <a:gd name="connsiteY6" fmla="*/ 684001 h 684001"/>
                <a:gd name="connsiteX7" fmla="*/ 0 w 521799"/>
                <a:gd name="connsiteY7" fmla="*/ 449191 h 68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1799" h="684001">
                  <a:moveTo>
                    <a:pt x="0" y="449191"/>
                  </a:moveTo>
                  <a:lnTo>
                    <a:pt x="117405" y="449191"/>
                  </a:lnTo>
                  <a:lnTo>
                    <a:pt x="117405" y="0"/>
                  </a:lnTo>
                  <a:lnTo>
                    <a:pt x="404394" y="0"/>
                  </a:lnTo>
                  <a:lnTo>
                    <a:pt x="404394" y="449191"/>
                  </a:lnTo>
                  <a:lnTo>
                    <a:pt x="521799" y="449191"/>
                  </a:lnTo>
                  <a:lnTo>
                    <a:pt x="260900" y="684001"/>
                  </a:lnTo>
                  <a:lnTo>
                    <a:pt x="0" y="449191"/>
                  </a:lnTo>
                  <a:close/>
                </a:path>
              </a:pathLst>
            </a:custGeom>
            <a:gradFill rotWithShape="0">
              <a:gsLst>
                <a:gs pos="0">
                  <a:schemeClr val="accent5">
                    <a:lumMod val="60000"/>
                    <a:lumOff val="40000"/>
                  </a:schemeClr>
                </a:gs>
                <a:gs pos="44000">
                  <a:schemeClr val="accent5">
                    <a:lumMod val="20000"/>
                    <a:lumOff val="80000"/>
                  </a:schemeClr>
                </a:gs>
                <a:gs pos="100000">
                  <a:schemeClr val="bg1"/>
                </a:gs>
              </a:gsLst>
              <a:lin ang="5400000" scaled="0"/>
            </a:gradFill>
            <a:ln w="28575">
              <a:solidFill>
                <a:schemeClr val="accent1">
                  <a:lumMod val="75000"/>
                </a:schemeClr>
              </a:solidFill>
            </a:ln>
          </p:spPr>
          <p:style>
            <a:lnRef idx="2">
              <a:scrgbClr r="0" g="0" b="0"/>
            </a:lnRef>
            <a:fillRef idx="1">
              <a:scrgbClr r="0" g="0" b="0"/>
            </a:fillRef>
            <a:effectRef idx="0">
              <a:schemeClr val="l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7725" tIns="20320" rIns="137725" bIns="149465" numCol="1" spcCol="1270" anchor="ctr" anchorCtr="0">
              <a:noAutofit/>
            </a:bodyPr>
            <a:lstStyle/>
            <a:p>
              <a:pPr lvl="0" algn="ctr" defTabSz="711200">
                <a:lnSpc>
                  <a:spcPct val="90000"/>
                </a:lnSpc>
                <a:spcBef>
                  <a:spcPct val="0"/>
                </a:spcBef>
                <a:spcAft>
                  <a:spcPct val="35000"/>
                </a:spcAft>
              </a:pPr>
              <a:endParaRPr lang="es-ES" sz="1600" b="1" kern="1200">
                <a:latin typeface="Book Antiqua" panose="02040602050305030304" pitchFamily="18" charset="0"/>
              </a:endParaRPr>
            </a:p>
          </p:txBody>
        </p:sp>
      </p:grpSp>
    </p:spTree>
    <p:extLst>
      <p:ext uri="{BB962C8B-B14F-4D97-AF65-F5344CB8AC3E}">
        <p14:creationId xmlns:p14="http://schemas.microsoft.com/office/powerpoint/2010/main" val="2228991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976320" y="5949281"/>
            <a:ext cx="3182883" cy="882444"/>
          </a:xfrm>
        </p:spPr>
        <p:txBody>
          <a:bodyPr>
            <a:normAutofit fontScale="55000" lnSpcReduction="20000"/>
          </a:bodyPr>
          <a:lstStyle/>
          <a:p>
            <a:pPr algn="l"/>
            <a:r>
              <a:rPr lang="es-VE" sz="1600" b="1" dirty="0">
                <a:solidFill>
                  <a:schemeClr val="tx1"/>
                </a:solidFill>
                <a:latin typeface="Palatino Linotype" pitchFamily="18" charset="0"/>
              </a:rPr>
              <a:t>Centro Cultural. Auditorios de la Biblioteca. </a:t>
            </a:r>
          </a:p>
          <a:p>
            <a:pPr algn="l"/>
            <a:r>
              <a:rPr lang="es-VE" sz="1600" b="1" dirty="0">
                <a:solidFill>
                  <a:schemeClr val="tx1"/>
                </a:solidFill>
                <a:latin typeface="Palatino Linotype" pitchFamily="18" charset="0"/>
              </a:rPr>
              <a:t>Sótano. UCAB</a:t>
            </a:r>
          </a:p>
          <a:p>
            <a:pPr algn="l"/>
            <a:r>
              <a:rPr lang="es-VE" sz="1600" b="1" dirty="0">
                <a:solidFill>
                  <a:schemeClr val="tx1"/>
                </a:solidFill>
                <a:latin typeface="Palatino Linotype" pitchFamily="18" charset="0"/>
              </a:rPr>
              <a:t>26 de noviembre de 2019</a:t>
            </a:r>
          </a:p>
          <a:p>
            <a:pPr algn="l"/>
            <a:r>
              <a:rPr lang="es-VE" sz="1600" b="1" dirty="0">
                <a:solidFill>
                  <a:schemeClr val="tx1"/>
                </a:solidFill>
                <a:latin typeface="Palatino Linotype" pitchFamily="18" charset="0"/>
              </a:rPr>
              <a:t>Hora: 8 am - 12 pm</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3835" y="70782"/>
            <a:ext cx="1857245" cy="726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D:\Usuarios\JDASILVA\Escritorio\logo uca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336" y="70782"/>
            <a:ext cx="4935280" cy="7080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56255" y="958292"/>
            <a:ext cx="1792406" cy="57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880952" y="1060726"/>
            <a:ext cx="5902974" cy="400110"/>
          </a:xfrm>
          <a:prstGeom prst="rect">
            <a:avLst/>
          </a:prstGeom>
        </p:spPr>
        <p:txBody>
          <a:bodyPr wrap="square">
            <a:spAutoFit/>
          </a:bodyPr>
          <a:lstStyle/>
          <a:p>
            <a:pPr algn="ctr"/>
            <a:r>
              <a:rPr lang="es-VE" sz="2000" b="1" cap="small" dirty="0">
                <a:latin typeface="Book Antiqua" panose="02040602050305030304" pitchFamily="18" charset="0"/>
              </a:rPr>
              <a:t>La universidad que investiga: Pirólisis</a:t>
            </a:r>
          </a:p>
        </p:txBody>
      </p:sp>
      <p:pic>
        <p:nvPicPr>
          <p:cNvPr id="14" name="0 Imagen"/>
          <p:cNvPicPr/>
          <p:nvPr/>
        </p:nvPicPr>
        <p:blipFill>
          <a:blip r:embed="rId6">
            <a:extLst>
              <a:ext uri="{28A0092B-C50C-407E-A947-70E740481C1C}">
                <a14:useLocalDpi xmlns:a14="http://schemas.microsoft.com/office/drawing/2010/main" val="0"/>
              </a:ext>
            </a:extLst>
          </a:blip>
          <a:stretch>
            <a:fillRect/>
          </a:stretch>
        </p:blipFill>
        <p:spPr>
          <a:xfrm>
            <a:off x="335360" y="1916832"/>
            <a:ext cx="1920000" cy="1799590"/>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16" name="17 Llamada con línea 2"/>
          <p:cNvSpPr/>
          <p:nvPr/>
        </p:nvSpPr>
        <p:spPr>
          <a:xfrm>
            <a:off x="1635049" y="3864726"/>
            <a:ext cx="1245903" cy="374650"/>
          </a:xfrm>
          <a:prstGeom prst="borderCallout2">
            <a:avLst>
              <a:gd name="adj1" fmla="val 18750"/>
              <a:gd name="adj2" fmla="val -8333"/>
              <a:gd name="adj3" fmla="val -32373"/>
              <a:gd name="adj4" fmla="val -10936"/>
              <a:gd name="adj5" fmla="val -196406"/>
              <a:gd name="adj6" fmla="val -9400"/>
            </a:avLst>
          </a:prstGeom>
          <a:ln>
            <a:solidFill>
              <a:schemeClr val="accent2">
                <a:lumMod val="50000"/>
              </a:schemeClr>
            </a:solidFill>
          </a:ln>
          <a:effectLst>
            <a:glow rad="101600">
              <a:srgbClr val="66FFFF">
                <a:alpha val="40000"/>
              </a:srgbClr>
            </a:glow>
          </a:effectLst>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400" b="1">
                <a:effectLst/>
                <a:latin typeface="Times New Roman"/>
                <a:ea typeface="Calibri"/>
              </a:rPr>
              <a:t>Tambor</a:t>
            </a:r>
            <a:endParaRPr lang="es-ES" sz="1400" b="1">
              <a:effectLst/>
              <a:latin typeface="Calibri"/>
              <a:ea typeface="Calibri"/>
            </a:endParaRPr>
          </a:p>
        </p:txBody>
      </p:sp>
      <p:sp>
        <p:nvSpPr>
          <p:cNvPr id="17" name="18 Llamada con línea 2"/>
          <p:cNvSpPr/>
          <p:nvPr/>
        </p:nvSpPr>
        <p:spPr>
          <a:xfrm flipH="1">
            <a:off x="-7926" y="4425883"/>
            <a:ext cx="2412957" cy="720080"/>
          </a:xfrm>
          <a:prstGeom prst="borderCallout2">
            <a:avLst>
              <a:gd name="adj1" fmla="val -8369"/>
              <a:gd name="adj2" fmla="val 50043"/>
              <a:gd name="adj3" fmla="val -45676"/>
              <a:gd name="adj4" fmla="val 49031"/>
              <a:gd name="adj5" fmla="val -151617"/>
              <a:gd name="adj6" fmla="val 63358"/>
            </a:avLst>
          </a:prstGeom>
          <a:ln>
            <a:solidFill>
              <a:schemeClr val="accent2">
                <a:lumMod val="50000"/>
              </a:schemeClr>
            </a:solidFill>
          </a:ln>
          <a:effectLst>
            <a:glow rad="101600">
              <a:schemeClr val="accent4">
                <a:satMod val="175000"/>
                <a:alpha val="40000"/>
              </a:schemeClr>
            </a:glow>
          </a:effectLst>
        </p:spPr>
        <p:style>
          <a:lnRef idx="2">
            <a:schemeClr val="accent2"/>
          </a:lnRef>
          <a:fillRef idx="1">
            <a:schemeClr val="lt1"/>
          </a:fillRef>
          <a:effectRef idx="0">
            <a:schemeClr val="accent2"/>
          </a:effectRef>
          <a:fontRef idx="minor">
            <a:schemeClr val="dk1"/>
          </a:fontRef>
        </p:style>
        <p:txBody>
          <a:bodyPr rot="0" spcFirstLastPara="0" vert="horz" wrap="square" lIns="91440" tIns="0" rIns="91440" bIns="0" numCol="1" spcCol="0" rtlCol="0" fromWordArt="0" anchor="ctr" anchorCtr="0" forceAA="0" compatLnSpc="1">
            <a:prstTxWarp prst="textNoShape">
              <a:avLst/>
            </a:prstTxWarp>
            <a:noAutofit/>
          </a:bodyPr>
          <a:lstStyle/>
          <a:p>
            <a:pPr algn="ctr">
              <a:lnSpc>
                <a:spcPts val="2000"/>
              </a:lnSpc>
            </a:pPr>
            <a:r>
              <a:rPr lang="es-ES" sz="1400" b="1" dirty="0">
                <a:latin typeface="Times New Roman"/>
                <a:ea typeface="Calibri"/>
              </a:rPr>
              <a:t>Cenicero para la conversión de bambú o madera a Biocarbón</a:t>
            </a:r>
          </a:p>
        </p:txBody>
      </p:sp>
      <p:pic>
        <p:nvPicPr>
          <p:cNvPr id="15" name="0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35627" y="1877591"/>
            <a:ext cx="2689307" cy="1695425"/>
          </a:xfrm>
          <a:prstGeom prst="rect">
            <a:avLst/>
          </a:prstGeom>
          <a:ln w="12700">
            <a:solidFill>
              <a:schemeClr val="tx1"/>
            </a:solidFill>
          </a:ln>
        </p:spPr>
      </p:pic>
      <p:pic>
        <p:nvPicPr>
          <p:cNvPr id="19" name="0 Imagen"/>
          <p:cNvPicPr/>
          <p:nvPr/>
        </p:nvPicPr>
        <p:blipFill>
          <a:blip r:embed="rId8">
            <a:extLst>
              <a:ext uri="{28A0092B-C50C-407E-A947-70E740481C1C}">
                <a14:useLocalDpi xmlns:a14="http://schemas.microsoft.com/office/drawing/2010/main" val="0"/>
              </a:ext>
            </a:extLst>
          </a:blip>
          <a:stretch>
            <a:fillRect/>
          </a:stretch>
        </p:blipFill>
        <p:spPr>
          <a:xfrm>
            <a:off x="3071872" y="3726998"/>
            <a:ext cx="1872000" cy="2299592"/>
          </a:xfrm>
          <a:prstGeom prst="rect">
            <a:avLst/>
          </a:prstGeom>
          <a:ln w="19050" cap="sq" cmpd="thickThin">
            <a:solidFill>
              <a:srgbClr val="000000"/>
            </a:solidFill>
            <a:prstDash val="solid"/>
            <a:miter lim="800000"/>
          </a:ln>
          <a:effectLst>
            <a:innerShdw blurRad="76200">
              <a:srgbClr val="000000"/>
            </a:innerShdw>
          </a:effectLst>
        </p:spPr>
      </p:pic>
      <p:sp>
        <p:nvSpPr>
          <p:cNvPr id="20" name="3 Llamada con línea 2"/>
          <p:cNvSpPr/>
          <p:nvPr/>
        </p:nvSpPr>
        <p:spPr>
          <a:xfrm>
            <a:off x="5424933" y="3864726"/>
            <a:ext cx="2395233" cy="1145585"/>
          </a:xfrm>
          <a:prstGeom prst="borderCallout2">
            <a:avLst>
              <a:gd name="adj1" fmla="val 18750"/>
              <a:gd name="adj2" fmla="val -2027"/>
              <a:gd name="adj3" fmla="val 19046"/>
              <a:gd name="adj4" fmla="val -20934"/>
              <a:gd name="adj5" fmla="val 93262"/>
              <a:gd name="adj6" fmla="val -31824"/>
            </a:avLst>
          </a:prstGeom>
          <a:effectLst>
            <a:glow rad="101600">
              <a:schemeClr val="accent6">
                <a:satMod val="175000"/>
                <a:alpha val="40000"/>
              </a:schemeClr>
            </a:glow>
          </a:effectLst>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300"/>
              </a:spcAft>
            </a:pPr>
            <a:r>
              <a:rPr lang="es-ES" sz="1400" b="1" dirty="0">
                <a:effectLst/>
                <a:latin typeface="Times New Roman"/>
                <a:ea typeface="Calibri"/>
              </a:rPr>
              <a:t>Conexiones de la </a:t>
            </a:r>
            <a:r>
              <a:rPr lang="es-ES" sz="1400" b="1" dirty="0" err="1">
                <a:effectLst/>
                <a:latin typeface="Times New Roman"/>
                <a:ea typeface="Calibri"/>
              </a:rPr>
              <a:t>termocupla</a:t>
            </a:r>
            <a:r>
              <a:rPr lang="es-ES" sz="1400" b="1" dirty="0">
                <a:effectLst/>
                <a:latin typeface="Times New Roman"/>
                <a:ea typeface="Calibri"/>
              </a:rPr>
              <a:t>.</a:t>
            </a:r>
          </a:p>
          <a:p>
            <a:pPr algn="ctr">
              <a:spcAft>
                <a:spcPts val="300"/>
              </a:spcAft>
            </a:pPr>
            <a:r>
              <a:rPr lang="es-ES" sz="1400" b="1" dirty="0">
                <a:effectLst/>
                <a:latin typeface="Times New Roman"/>
                <a:ea typeface="Calibri"/>
              </a:rPr>
              <a:t>Termopares tipo K con  terminales de aleación        Ni-Cr y Ni-Al</a:t>
            </a:r>
            <a:endParaRPr lang="es-ES" sz="1400" b="1" dirty="0">
              <a:effectLst/>
              <a:latin typeface="Calibri"/>
              <a:ea typeface="Calibri"/>
            </a:endParaRPr>
          </a:p>
        </p:txBody>
      </p:sp>
      <p:pic>
        <p:nvPicPr>
          <p:cNvPr id="21" name="0 Imagen"/>
          <p:cNvPicPr/>
          <p:nvPr/>
        </p:nvPicPr>
        <p:blipFill rotWithShape="1">
          <a:blip r:embed="rId9">
            <a:extLst>
              <a:ext uri="{28A0092B-C50C-407E-A947-70E740481C1C}">
                <a14:useLocalDpi xmlns:a14="http://schemas.microsoft.com/office/drawing/2010/main" val="0"/>
              </a:ext>
            </a:extLst>
          </a:blip>
          <a:srcRect l="5599" t="2507" r="9600" b="2700"/>
          <a:stretch/>
        </p:blipFill>
        <p:spPr bwMode="auto">
          <a:xfrm>
            <a:off x="10253728" y="1916832"/>
            <a:ext cx="1794933" cy="2641600"/>
          </a:xfrm>
          <a:prstGeom prst="rect">
            <a:avLst/>
          </a:prstGeom>
          <a:ln w="19050" cap="sq" cmpd="thickThin" algn="ctr">
            <a:solidFill>
              <a:srgbClr val="000000"/>
            </a:solidFill>
            <a:prstDash val="solid"/>
            <a:miter lim="800000"/>
            <a:headEnd type="none" w="med" len="med"/>
            <a:tailEnd type="none" w="med" len="med"/>
          </a:ln>
          <a:effectLst>
            <a:innerShdw blurRad="76200">
              <a:srgbClr val="000000"/>
            </a:innerShdw>
          </a:effectLst>
          <a:extLst>
            <a:ext uri="{53640926-AAD7-44D8-BBD7-CCE9431645EC}">
              <a14:shadowObscured xmlns:a14="http://schemas.microsoft.com/office/drawing/2010/main"/>
            </a:ext>
          </a:extLst>
        </p:spPr>
      </p:pic>
      <p:sp>
        <p:nvSpPr>
          <p:cNvPr id="22" name="11 Llamada con línea 2"/>
          <p:cNvSpPr/>
          <p:nvPr/>
        </p:nvSpPr>
        <p:spPr>
          <a:xfrm flipH="1">
            <a:off x="8016212" y="3501008"/>
            <a:ext cx="1824200" cy="1005780"/>
          </a:xfrm>
          <a:prstGeom prst="borderCallout2">
            <a:avLst>
              <a:gd name="adj1" fmla="val 18750"/>
              <a:gd name="adj2" fmla="val -3993"/>
              <a:gd name="adj3" fmla="val 19019"/>
              <a:gd name="adj4" fmla="val -14358"/>
              <a:gd name="adj5" fmla="val 72891"/>
              <a:gd name="adj6" fmla="val -48247"/>
            </a:avLst>
          </a:prstGeom>
          <a:ln>
            <a:solidFill>
              <a:srgbClr val="007635"/>
            </a:solidFill>
          </a:ln>
          <a:effectLst>
            <a:glow rad="101600">
              <a:schemeClr val="accent4">
                <a:satMod val="175000"/>
                <a:alpha val="40000"/>
              </a:schemeClr>
            </a:glow>
          </a:effectLst>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VE" sz="1400" b="1" dirty="0">
                <a:effectLst/>
                <a:latin typeface="Times New Roman"/>
                <a:ea typeface="Calibri"/>
              </a:rPr>
              <a:t>Perforaciones  </a:t>
            </a:r>
            <a:r>
              <a:rPr lang="es-VE" sz="1400" b="1" dirty="0">
                <a:latin typeface="Times New Roman"/>
                <a:ea typeface="Calibri"/>
              </a:rPr>
              <a:t>E</a:t>
            </a:r>
            <a:r>
              <a:rPr lang="es-VE" sz="1400" b="1" dirty="0">
                <a:effectLst/>
                <a:latin typeface="Times New Roman"/>
                <a:ea typeface="Calibri"/>
              </a:rPr>
              <a:t>ntrada de aire a la zona de combustión</a:t>
            </a:r>
            <a:endParaRPr lang="es-ES" sz="1400" b="1" dirty="0">
              <a:effectLst/>
              <a:latin typeface="Calibri"/>
              <a:ea typeface="Calibri"/>
            </a:endParaRPr>
          </a:p>
        </p:txBody>
      </p:sp>
      <p:sp>
        <p:nvSpPr>
          <p:cNvPr id="24" name="23 CuadroTexto"/>
          <p:cNvSpPr txBox="1"/>
          <p:nvPr/>
        </p:nvSpPr>
        <p:spPr>
          <a:xfrm>
            <a:off x="245468" y="5399638"/>
            <a:ext cx="2159563" cy="523220"/>
          </a:xfrm>
          <a:prstGeom prst="rect">
            <a:avLst/>
          </a:prstGeom>
          <a:noFill/>
          <a:ln w="19050">
            <a:solidFill>
              <a:schemeClr val="tx2"/>
            </a:solidFill>
          </a:ln>
          <a:effectLst>
            <a:glow rad="101600">
              <a:schemeClr val="accent5">
                <a:satMod val="175000"/>
                <a:alpha val="40000"/>
              </a:schemeClr>
            </a:glow>
          </a:effectLst>
        </p:spPr>
        <p:txBody>
          <a:bodyPr wrap="square" rtlCol="0">
            <a:spAutoFit/>
          </a:bodyPr>
          <a:lstStyle/>
          <a:p>
            <a:pPr algn="ctr"/>
            <a:r>
              <a:rPr lang="es-ES" sz="1400" b="1" dirty="0">
                <a:latin typeface="Times New Roman" panose="02020603050405020304" pitchFamily="18" charset="0"/>
                <a:cs typeface="Times New Roman" panose="02020603050405020304" pitchFamily="18" charset="0"/>
              </a:rPr>
              <a:t>Aproximadamente 60 minutos cada pirolisis. </a:t>
            </a:r>
          </a:p>
        </p:txBody>
      </p:sp>
      <p:sp>
        <p:nvSpPr>
          <p:cNvPr id="31" name="30 CuadroTexto"/>
          <p:cNvSpPr txBox="1"/>
          <p:nvPr/>
        </p:nvSpPr>
        <p:spPr>
          <a:xfrm>
            <a:off x="8755917" y="4851158"/>
            <a:ext cx="3196735" cy="738664"/>
          </a:xfrm>
          <a:prstGeom prst="rect">
            <a:avLst/>
          </a:prstGeom>
          <a:noFill/>
          <a:ln w="19050">
            <a:solidFill>
              <a:schemeClr val="tx2"/>
            </a:solidFill>
          </a:ln>
          <a:effectLst>
            <a:glow rad="139700">
              <a:schemeClr val="accent5">
                <a:satMod val="175000"/>
                <a:alpha val="40000"/>
              </a:schemeClr>
            </a:glow>
          </a:effectLst>
        </p:spPr>
        <p:txBody>
          <a:bodyPr wrap="square" rtlCol="0">
            <a:spAutoFit/>
          </a:bodyPr>
          <a:lstStyle/>
          <a:p>
            <a:pPr algn="ctr"/>
            <a:r>
              <a:rPr lang="es-ES" sz="1400" b="1" dirty="0">
                <a:latin typeface="Times New Roman" panose="02020603050405020304" pitchFamily="18" charset="0"/>
                <a:cs typeface="Times New Roman" panose="02020603050405020304" pitchFamily="18" charset="0"/>
              </a:rPr>
              <a:t>Se ajustó la colocación de madera en  el quemador y la separación del suelo para el flujo de aire. (T</a:t>
            </a:r>
            <a:r>
              <a:rPr lang="es-ES" sz="1400" b="1" dirty="0">
                <a:latin typeface="Times New Roman" panose="02020603050405020304" pitchFamily="18" charset="0"/>
                <a:cs typeface="Times New Roman" panose="02020603050405020304" pitchFamily="18" charset="0"/>
                <a:sym typeface="Symbol"/>
              </a:rPr>
              <a:t></a:t>
            </a:r>
            <a:r>
              <a:rPr lang="es-ES" sz="1400" b="1" dirty="0">
                <a:latin typeface="Times New Roman" panose="02020603050405020304" pitchFamily="18" charset="0"/>
                <a:cs typeface="Times New Roman" panose="02020603050405020304" pitchFamily="18" charset="0"/>
              </a:rPr>
              <a:t>700 </a:t>
            </a:r>
            <a:r>
              <a:rPr lang="es-ES" sz="1400" b="1" dirty="0" err="1">
                <a:latin typeface="Times New Roman" panose="02020603050405020304" pitchFamily="18" charset="0"/>
                <a:cs typeface="Times New Roman" panose="02020603050405020304" pitchFamily="18" charset="0"/>
              </a:rPr>
              <a:t>ªC</a:t>
            </a:r>
            <a:r>
              <a:rPr lang="es-ES" sz="1400" b="1" dirty="0">
                <a:latin typeface="Times New Roman" panose="02020603050405020304" pitchFamily="18" charset="0"/>
                <a:cs typeface="Times New Roman" panose="02020603050405020304" pitchFamily="18" charset="0"/>
              </a:rPr>
              <a:t>)</a:t>
            </a:r>
          </a:p>
        </p:txBody>
      </p:sp>
      <p:sp>
        <p:nvSpPr>
          <p:cNvPr id="32" name="11 Llamada con línea 2"/>
          <p:cNvSpPr/>
          <p:nvPr/>
        </p:nvSpPr>
        <p:spPr>
          <a:xfrm flipH="1">
            <a:off x="8016213" y="1916832"/>
            <a:ext cx="1824200" cy="1226480"/>
          </a:xfrm>
          <a:prstGeom prst="borderCallout2">
            <a:avLst>
              <a:gd name="adj1" fmla="val 18750"/>
              <a:gd name="adj2" fmla="val -1389"/>
              <a:gd name="adj3" fmla="val 19232"/>
              <a:gd name="adj4" fmla="val -17830"/>
              <a:gd name="adj5" fmla="val 83416"/>
              <a:gd name="adj6" fmla="val -34064"/>
            </a:avLst>
          </a:prstGeom>
          <a:ln>
            <a:solidFill>
              <a:srgbClr val="007635"/>
            </a:solidFill>
          </a:ln>
          <a:effectLst>
            <a:glow rad="63500">
              <a:schemeClr val="accent6">
                <a:satMod val="175000"/>
                <a:alpha val="40000"/>
              </a:schemeClr>
            </a:glow>
          </a:effectLst>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400"/>
              </a:spcAft>
            </a:pPr>
            <a:r>
              <a:rPr lang="es-VE" sz="1400" b="1" dirty="0">
                <a:effectLst/>
                <a:latin typeface="Times New Roman"/>
                <a:ea typeface="Calibri"/>
              </a:rPr>
              <a:t>Humo blanco</a:t>
            </a:r>
          </a:p>
          <a:p>
            <a:pPr algn="ctr">
              <a:spcAft>
                <a:spcPts val="400"/>
              </a:spcAft>
            </a:pPr>
            <a:r>
              <a:rPr lang="es-VE" sz="1400" b="1" dirty="0">
                <a:latin typeface="Times New Roman"/>
                <a:ea typeface="Calibri"/>
              </a:rPr>
              <a:t>Vapor de agua sin pérdida de hidrocarburos</a:t>
            </a:r>
          </a:p>
          <a:p>
            <a:pPr algn="ctr">
              <a:spcAft>
                <a:spcPts val="400"/>
              </a:spcAft>
            </a:pPr>
            <a:r>
              <a:rPr lang="es-VE" sz="1400" b="1" dirty="0">
                <a:effectLst/>
                <a:latin typeface="Times New Roman"/>
                <a:ea typeface="Calibri"/>
              </a:rPr>
              <a:t>intermedios</a:t>
            </a:r>
            <a:endParaRPr lang="es-ES" sz="1400" b="1" dirty="0">
              <a:effectLst/>
              <a:latin typeface="Calibri"/>
              <a:ea typeface="Calibri"/>
            </a:endParaRPr>
          </a:p>
        </p:txBody>
      </p:sp>
      <p:sp>
        <p:nvSpPr>
          <p:cNvPr id="5" name="4 Rectángulo"/>
          <p:cNvSpPr/>
          <p:nvPr/>
        </p:nvSpPr>
        <p:spPr>
          <a:xfrm>
            <a:off x="65324" y="1665376"/>
            <a:ext cx="12061352" cy="514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n w="38100" cmpd="thinThick">
                <a:solidFill>
                  <a:schemeClr val="tx1"/>
                </a:solidFill>
              </a:ln>
            </a:endParaRPr>
          </a:p>
        </p:txBody>
      </p:sp>
      <p:pic>
        <p:nvPicPr>
          <p:cNvPr id="23"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13239" y="5129896"/>
            <a:ext cx="1800238" cy="15859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Lst>
        </p:spPr>
      </p:pic>
      <p:sp>
        <p:nvSpPr>
          <p:cNvPr id="25" name="3 Llamada con línea 2"/>
          <p:cNvSpPr/>
          <p:nvPr/>
        </p:nvSpPr>
        <p:spPr>
          <a:xfrm>
            <a:off x="5424933" y="2219325"/>
            <a:ext cx="1623565" cy="707268"/>
          </a:xfrm>
          <a:prstGeom prst="borderCallout2">
            <a:avLst>
              <a:gd name="adj1" fmla="val 18750"/>
              <a:gd name="adj2" fmla="val -2027"/>
              <a:gd name="adj3" fmla="val 19046"/>
              <a:gd name="adj4" fmla="val -20934"/>
              <a:gd name="adj5" fmla="val 93262"/>
              <a:gd name="adj6" fmla="val -71131"/>
            </a:avLst>
          </a:prstGeom>
          <a:effectLst>
            <a:glow rad="635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300"/>
              </a:spcAft>
            </a:pPr>
            <a:r>
              <a:rPr lang="es-ES" sz="1400" b="1" dirty="0">
                <a:effectLst/>
                <a:latin typeface="Times New Roman"/>
                <a:ea typeface="Calibri"/>
              </a:rPr>
              <a:t>0,3 Kg </a:t>
            </a:r>
            <a:r>
              <a:rPr lang="es-ES" sz="1200" b="1" dirty="0">
                <a:effectLst/>
                <a:latin typeface="Times New Roman"/>
                <a:ea typeface="Calibri"/>
              </a:rPr>
              <a:t>Biocarbón</a:t>
            </a:r>
            <a:r>
              <a:rPr lang="es-ES" sz="1400" b="1" dirty="0">
                <a:effectLst/>
                <a:latin typeface="Times New Roman"/>
                <a:ea typeface="Calibri"/>
              </a:rPr>
              <a:t>/</a:t>
            </a:r>
            <a:r>
              <a:rPr lang="es-ES" sz="1200" b="1" dirty="0">
                <a:effectLst/>
                <a:latin typeface="Times New Roman"/>
                <a:ea typeface="Calibri"/>
              </a:rPr>
              <a:t>Kg Bambú</a:t>
            </a:r>
            <a:endParaRPr lang="es-ES" sz="1200" b="1" dirty="0">
              <a:effectLst/>
              <a:latin typeface="Calibri"/>
              <a:ea typeface="Calibri"/>
            </a:endParaRPr>
          </a:p>
        </p:txBody>
      </p:sp>
    </p:spTree>
    <p:extLst>
      <p:ext uri="{BB962C8B-B14F-4D97-AF65-F5344CB8AC3E}">
        <p14:creationId xmlns:p14="http://schemas.microsoft.com/office/powerpoint/2010/main" val="1384984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2"/>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 grpId="0" animBg="1"/>
      <p:bldP spid="22" grpId="0" animBg="1"/>
      <p:bldP spid="24" grpId="0" animBg="1"/>
      <p:bldP spid="31" grpId="0" animBg="1"/>
      <p:bldP spid="32"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o 9">
            <a:extLst>
              <a:ext uri="{FF2B5EF4-FFF2-40B4-BE49-F238E27FC236}">
                <a16:creationId xmlns:a16="http://schemas.microsoft.com/office/drawing/2014/main" id="{D4EF09CF-3362-453A-9463-F6669A9D3E01}"/>
              </a:ext>
            </a:extLst>
          </p:cNvPr>
          <p:cNvGrpSpPr/>
          <p:nvPr/>
        </p:nvGrpSpPr>
        <p:grpSpPr>
          <a:xfrm>
            <a:off x="11664775" y="0"/>
            <a:ext cx="527224" cy="6858000"/>
            <a:chOff x="9055676" y="0"/>
            <a:chExt cx="3136323" cy="6858000"/>
          </a:xfrm>
        </p:grpSpPr>
        <p:sp>
          <p:nvSpPr>
            <p:cNvPr id="4" name="Rectángulo 3">
              <a:extLst>
                <a:ext uri="{FF2B5EF4-FFF2-40B4-BE49-F238E27FC236}">
                  <a16:creationId xmlns:a16="http://schemas.microsoft.com/office/drawing/2014/main" id="{403AE892-EBD6-40F1-851B-FEADBD59429F}"/>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5" name="Rectángulo 4">
              <a:extLst>
                <a:ext uri="{FF2B5EF4-FFF2-40B4-BE49-F238E27FC236}">
                  <a16:creationId xmlns:a16="http://schemas.microsoft.com/office/drawing/2014/main" id="{54318653-1A38-442C-BA0F-F2C51149BCFF}"/>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6" name="Rectángulo 5">
              <a:extLst>
                <a:ext uri="{FF2B5EF4-FFF2-40B4-BE49-F238E27FC236}">
                  <a16:creationId xmlns:a16="http://schemas.microsoft.com/office/drawing/2014/main" id="{C25D63D1-E9CE-42BF-BD4D-374FD0293155}"/>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7" name="Rectángulo 6">
              <a:extLst>
                <a:ext uri="{FF2B5EF4-FFF2-40B4-BE49-F238E27FC236}">
                  <a16:creationId xmlns:a16="http://schemas.microsoft.com/office/drawing/2014/main" id="{BA4EE865-9F0D-4531-A737-E13A557C0277}"/>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8" name="Rectángulo 7">
              <a:extLst>
                <a:ext uri="{FF2B5EF4-FFF2-40B4-BE49-F238E27FC236}">
                  <a16:creationId xmlns:a16="http://schemas.microsoft.com/office/drawing/2014/main" id="{6A1183CB-C5B0-498A-A49C-4180134C74B0}"/>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sp>
        <p:nvSpPr>
          <p:cNvPr id="43" name="Rectángulo 42">
            <a:extLst>
              <a:ext uri="{FF2B5EF4-FFF2-40B4-BE49-F238E27FC236}">
                <a16:creationId xmlns:a16="http://schemas.microsoft.com/office/drawing/2014/main" id="{0E774F28-779D-4655-BB8C-32998798AB21}"/>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Marcador de número de diapositiva 17">
            <a:extLst>
              <a:ext uri="{FF2B5EF4-FFF2-40B4-BE49-F238E27FC236}">
                <a16:creationId xmlns:a16="http://schemas.microsoft.com/office/drawing/2014/main" id="{5849367F-65BD-4A84-BC33-67B649E5B21B}"/>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5</a:t>
            </a:fld>
            <a:endParaRPr lang="es-ES" dirty="0"/>
          </a:p>
        </p:txBody>
      </p:sp>
      <p:sp>
        <p:nvSpPr>
          <p:cNvPr id="45" name="Marcador de pie de página 2">
            <a:extLst>
              <a:ext uri="{FF2B5EF4-FFF2-40B4-BE49-F238E27FC236}">
                <a16:creationId xmlns:a16="http://schemas.microsoft.com/office/drawing/2014/main" id="{3D8013C5-B8CF-412F-9A92-B7B79DFADF96}"/>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pic>
        <p:nvPicPr>
          <p:cNvPr id="2" name="Imagen 1">
            <a:extLst>
              <a:ext uri="{FF2B5EF4-FFF2-40B4-BE49-F238E27FC236}">
                <a16:creationId xmlns:a16="http://schemas.microsoft.com/office/drawing/2014/main" id="{D226EB56-ACD4-4C4F-B862-F75B82FE772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19" name="Imagen 18">
            <a:extLst>
              <a:ext uri="{FF2B5EF4-FFF2-40B4-BE49-F238E27FC236}">
                <a16:creationId xmlns:a16="http://schemas.microsoft.com/office/drawing/2014/main" id="{7FB8C2CF-F0E4-4936-A3A3-8C3435A66792}"/>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20" name="Imagen 19">
            <a:extLst>
              <a:ext uri="{FF2B5EF4-FFF2-40B4-BE49-F238E27FC236}">
                <a16:creationId xmlns:a16="http://schemas.microsoft.com/office/drawing/2014/main" id="{59F5E1D7-9ED7-4E98-831E-BF712ED63E9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21" name="Imagen 20">
            <a:extLst>
              <a:ext uri="{FF2B5EF4-FFF2-40B4-BE49-F238E27FC236}">
                <a16:creationId xmlns:a16="http://schemas.microsoft.com/office/drawing/2014/main" id="{68D50661-A69D-431A-9CA7-34F20069D92C}"/>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22" name="Imagen 21">
            <a:extLst>
              <a:ext uri="{FF2B5EF4-FFF2-40B4-BE49-F238E27FC236}">
                <a16:creationId xmlns:a16="http://schemas.microsoft.com/office/drawing/2014/main" id="{5FD6F0B1-7B5A-4E37-8F27-83690AFCB5E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23" name="Imagen 22">
            <a:extLst>
              <a:ext uri="{FF2B5EF4-FFF2-40B4-BE49-F238E27FC236}">
                <a16:creationId xmlns:a16="http://schemas.microsoft.com/office/drawing/2014/main" id="{9D3CBB94-0141-4776-8090-033C7024113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1026" name="Picture 2" descr="Ciudad Sostenible, La Sostenibilidad, Entorno Natural imagen png - imagen  transparente descarga gratuita">
            <a:extLst>
              <a:ext uri="{FF2B5EF4-FFF2-40B4-BE49-F238E27FC236}">
                <a16:creationId xmlns:a16="http://schemas.microsoft.com/office/drawing/2014/main" id="{C02B1FA3-A5BA-44EA-AD3F-4B9E69E45BCA}"/>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n 17">
            <a:extLst>
              <a:ext uri="{FF2B5EF4-FFF2-40B4-BE49-F238E27FC236}">
                <a16:creationId xmlns:a16="http://schemas.microsoft.com/office/drawing/2014/main" id="{33E13472-160E-4088-94C5-21B752088D4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4" name="Imagen 33">
            <a:extLst>
              <a:ext uri="{FF2B5EF4-FFF2-40B4-BE49-F238E27FC236}">
                <a16:creationId xmlns:a16="http://schemas.microsoft.com/office/drawing/2014/main" id="{531B39D9-5E95-4210-8193-7CB6A67133B9}"/>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grpSp>
        <p:nvGrpSpPr>
          <p:cNvPr id="31" name="30 Grupo"/>
          <p:cNvGrpSpPr/>
          <p:nvPr/>
        </p:nvGrpSpPr>
        <p:grpSpPr>
          <a:xfrm>
            <a:off x="172569" y="57492"/>
            <a:ext cx="5282288" cy="1130617"/>
            <a:chOff x="172569" y="57492"/>
            <a:chExt cx="5282288" cy="1130617"/>
          </a:xfrm>
        </p:grpSpPr>
        <p:sp>
          <p:nvSpPr>
            <p:cNvPr id="3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3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24 CuadroTexto"/>
          <p:cNvSpPr txBox="1"/>
          <p:nvPr/>
        </p:nvSpPr>
        <p:spPr>
          <a:xfrm>
            <a:off x="4062297" y="1009023"/>
            <a:ext cx="4022255" cy="400110"/>
          </a:xfrm>
          <a:prstGeom prst="rect">
            <a:avLst/>
          </a:prstGeom>
          <a:noFill/>
        </p:spPr>
        <p:txBody>
          <a:bodyPr wrap="none" rtlCol="0">
            <a:spAutoFit/>
          </a:bodyPr>
          <a:lstStyle/>
          <a:p>
            <a:pPr algn="ctr"/>
            <a:r>
              <a:rPr lang="es-ES" sz="2000" b="1" cap="small" dirty="0">
                <a:latin typeface="Book Antiqua" panose="02040602050305030304" pitchFamily="18" charset="0"/>
              </a:rPr>
              <a:t>Antecedentes: UCAB - ACNUR</a:t>
            </a:r>
          </a:p>
        </p:txBody>
      </p:sp>
      <p:grpSp>
        <p:nvGrpSpPr>
          <p:cNvPr id="11" name="10 Grupo"/>
          <p:cNvGrpSpPr/>
          <p:nvPr/>
        </p:nvGrpSpPr>
        <p:grpSpPr>
          <a:xfrm>
            <a:off x="244587" y="1468390"/>
            <a:ext cx="10933100" cy="4833293"/>
            <a:chOff x="832347" y="1582542"/>
            <a:chExt cx="10345339" cy="4459829"/>
          </a:xfrm>
        </p:grpSpPr>
        <p:sp>
          <p:nvSpPr>
            <p:cNvPr id="12" name="11 Rectángulo"/>
            <p:cNvSpPr/>
            <p:nvPr/>
          </p:nvSpPr>
          <p:spPr>
            <a:xfrm>
              <a:off x="900753" y="1582542"/>
              <a:ext cx="10208526" cy="4459829"/>
            </a:xfrm>
            <a:prstGeom prst="rect">
              <a:avLst/>
            </a:prstGeom>
            <a:ln>
              <a:solidFill>
                <a:schemeClr val="bg1"/>
              </a:solidFill>
            </a:ln>
          </p:spPr>
        </p:sp>
        <p:sp>
          <p:nvSpPr>
            <p:cNvPr id="13" name="12 Forma libre"/>
            <p:cNvSpPr/>
            <p:nvPr/>
          </p:nvSpPr>
          <p:spPr>
            <a:xfrm>
              <a:off x="832347" y="1582542"/>
              <a:ext cx="8134191" cy="697765"/>
            </a:xfrm>
            <a:custGeom>
              <a:avLst/>
              <a:gdLst>
                <a:gd name="connsiteX0" fmla="*/ 0 w 8134191"/>
                <a:gd name="connsiteY0" fmla="*/ 80277 h 802769"/>
                <a:gd name="connsiteX1" fmla="*/ 80277 w 8134191"/>
                <a:gd name="connsiteY1" fmla="*/ 0 h 802769"/>
                <a:gd name="connsiteX2" fmla="*/ 8053914 w 8134191"/>
                <a:gd name="connsiteY2" fmla="*/ 0 h 802769"/>
                <a:gd name="connsiteX3" fmla="*/ 8134191 w 8134191"/>
                <a:gd name="connsiteY3" fmla="*/ 80277 h 802769"/>
                <a:gd name="connsiteX4" fmla="*/ 8134191 w 8134191"/>
                <a:gd name="connsiteY4" fmla="*/ 722492 h 802769"/>
                <a:gd name="connsiteX5" fmla="*/ 8053914 w 8134191"/>
                <a:gd name="connsiteY5" fmla="*/ 802769 h 802769"/>
                <a:gd name="connsiteX6" fmla="*/ 80277 w 8134191"/>
                <a:gd name="connsiteY6" fmla="*/ 802769 h 802769"/>
                <a:gd name="connsiteX7" fmla="*/ 0 w 8134191"/>
                <a:gd name="connsiteY7" fmla="*/ 722492 h 802769"/>
                <a:gd name="connsiteX8" fmla="*/ 0 w 8134191"/>
                <a:gd name="connsiteY8" fmla="*/ 80277 h 802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34191" h="802769">
                  <a:moveTo>
                    <a:pt x="0" y="80277"/>
                  </a:moveTo>
                  <a:cubicBezTo>
                    <a:pt x="0" y="35941"/>
                    <a:pt x="35941" y="0"/>
                    <a:pt x="80277" y="0"/>
                  </a:cubicBezTo>
                  <a:lnTo>
                    <a:pt x="8053914" y="0"/>
                  </a:lnTo>
                  <a:cubicBezTo>
                    <a:pt x="8098250" y="0"/>
                    <a:pt x="8134191" y="35941"/>
                    <a:pt x="8134191" y="80277"/>
                  </a:cubicBezTo>
                  <a:lnTo>
                    <a:pt x="8134191" y="722492"/>
                  </a:lnTo>
                  <a:cubicBezTo>
                    <a:pt x="8134191" y="766828"/>
                    <a:pt x="8098250" y="802769"/>
                    <a:pt x="8053914" y="802769"/>
                  </a:cubicBezTo>
                  <a:lnTo>
                    <a:pt x="80277" y="802769"/>
                  </a:lnTo>
                  <a:cubicBezTo>
                    <a:pt x="35941" y="802769"/>
                    <a:pt x="0" y="766828"/>
                    <a:pt x="0" y="722492"/>
                  </a:cubicBezTo>
                  <a:lnTo>
                    <a:pt x="0" y="80277"/>
                  </a:lnTo>
                  <a:close/>
                </a:path>
              </a:pathLst>
            </a:custGeom>
            <a:ln w="28575">
              <a:solidFill>
                <a:schemeClr val="accent6">
                  <a:lumMod val="50000"/>
                </a:schemeClr>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4472" tIns="84472" rIns="1029409" bIns="84472" numCol="1" spcCol="1270" anchor="ctr" anchorCtr="0">
              <a:noAutofit/>
            </a:bodyPr>
            <a:lstStyle/>
            <a:p>
              <a:pPr lvl="0" algn="l" defTabSz="711200">
                <a:lnSpc>
                  <a:spcPct val="90000"/>
                </a:lnSpc>
                <a:spcBef>
                  <a:spcPct val="0"/>
                </a:spcBef>
                <a:spcAft>
                  <a:spcPct val="35000"/>
                </a:spcAft>
              </a:pPr>
              <a:r>
                <a:rPr lang="es-VE" sz="1600" b="1" kern="1200" dirty="0">
                  <a:latin typeface="Book Antiqua" panose="02040602050305030304" pitchFamily="18" charset="0"/>
                </a:rPr>
                <a:t>La Universidad Católica Andrés Bello (UCAB) estableció un acuerdo con el Alto Comisionado de las Naciones Unidas para los Refugiados (ACNUR).</a:t>
              </a:r>
              <a:endParaRPr lang="es-ES" sz="1600" b="1" kern="1200" dirty="0">
                <a:latin typeface="Book Antiqua" panose="02040602050305030304" pitchFamily="18" charset="0"/>
              </a:endParaRPr>
            </a:p>
          </p:txBody>
        </p:sp>
        <p:sp>
          <p:nvSpPr>
            <p:cNvPr id="14" name="13 Forma libre"/>
            <p:cNvSpPr/>
            <p:nvPr/>
          </p:nvSpPr>
          <p:spPr>
            <a:xfrm>
              <a:off x="1323833" y="2429908"/>
              <a:ext cx="8092881" cy="914265"/>
            </a:xfrm>
            <a:custGeom>
              <a:avLst/>
              <a:gdLst>
                <a:gd name="connsiteX0" fmla="*/ 0 w 7860565"/>
                <a:gd name="connsiteY0" fmla="*/ 80277 h 802769"/>
                <a:gd name="connsiteX1" fmla="*/ 80277 w 7860565"/>
                <a:gd name="connsiteY1" fmla="*/ 0 h 802769"/>
                <a:gd name="connsiteX2" fmla="*/ 7780288 w 7860565"/>
                <a:gd name="connsiteY2" fmla="*/ 0 h 802769"/>
                <a:gd name="connsiteX3" fmla="*/ 7860565 w 7860565"/>
                <a:gd name="connsiteY3" fmla="*/ 80277 h 802769"/>
                <a:gd name="connsiteX4" fmla="*/ 7860565 w 7860565"/>
                <a:gd name="connsiteY4" fmla="*/ 722492 h 802769"/>
                <a:gd name="connsiteX5" fmla="*/ 7780288 w 7860565"/>
                <a:gd name="connsiteY5" fmla="*/ 802769 h 802769"/>
                <a:gd name="connsiteX6" fmla="*/ 80277 w 7860565"/>
                <a:gd name="connsiteY6" fmla="*/ 802769 h 802769"/>
                <a:gd name="connsiteX7" fmla="*/ 0 w 7860565"/>
                <a:gd name="connsiteY7" fmla="*/ 722492 h 802769"/>
                <a:gd name="connsiteX8" fmla="*/ 0 w 7860565"/>
                <a:gd name="connsiteY8" fmla="*/ 80277 h 802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60565" h="802769">
                  <a:moveTo>
                    <a:pt x="0" y="80277"/>
                  </a:moveTo>
                  <a:cubicBezTo>
                    <a:pt x="0" y="35941"/>
                    <a:pt x="35941" y="0"/>
                    <a:pt x="80277" y="0"/>
                  </a:cubicBezTo>
                  <a:lnTo>
                    <a:pt x="7780288" y="0"/>
                  </a:lnTo>
                  <a:cubicBezTo>
                    <a:pt x="7824624" y="0"/>
                    <a:pt x="7860565" y="35941"/>
                    <a:pt x="7860565" y="80277"/>
                  </a:cubicBezTo>
                  <a:lnTo>
                    <a:pt x="7860565" y="722492"/>
                  </a:lnTo>
                  <a:cubicBezTo>
                    <a:pt x="7860565" y="766828"/>
                    <a:pt x="7824624" y="802769"/>
                    <a:pt x="7780288" y="802769"/>
                  </a:cubicBezTo>
                  <a:lnTo>
                    <a:pt x="80277" y="802769"/>
                  </a:lnTo>
                  <a:cubicBezTo>
                    <a:pt x="35941" y="802769"/>
                    <a:pt x="0" y="766828"/>
                    <a:pt x="0" y="722492"/>
                  </a:cubicBezTo>
                  <a:lnTo>
                    <a:pt x="0" y="80277"/>
                  </a:lnTo>
                  <a:close/>
                </a:path>
              </a:pathLst>
            </a:custGeom>
            <a:ln w="28575">
              <a:solidFill>
                <a:schemeClr val="accent6">
                  <a:lumMod val="50000"/>
                </a:schemeClr>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4472" tIns="84472" rIns="1193263" bIns="84472" numCol="1" spcCol="1270" anchor="ctr" anchorCtr="0">
              <a:noAutofit/>
            </a:bodyPr>
            <a:lstStyle/>
            <a:p>
              <a:pPr lvl="0" algn="l" defTabSz="711200">
                <a:lnSpc>
                  <a:spcPct val="90000"/>
                </a:lnSpc>
                <a:spcBef>
                  <a:spcPct val="0"/>
                </a:spcBef>
                <a:spcAft>
                  <a:spcPct val="35000"/>
                </a:spcAft>
              </a:pPr>
              <a:r>
                <a:rPr lang="es-VE" sz="1600" b="1" kern="1200" dirty="0">
                  <a:latin typeface="Book Antiqua" panose="02040602050305030304" pitchFamily="18" charset="0"/>
                </a:rPr>
                <a:t>“</a:t>
              </a:r>
              <a:r>
                <a:rPr lang="es-VE" sz="1600" b="1" kern="1200" cap="small" dirty="0">
                  <a:latin typeface="Book Antiqua" panose="02040602050305030304" pitchFamily="18" charset="0"/>
                </a:rPr>
                <a:t>Fomento del empoderamiento, de la participación y del alcance comunitarios, y disminución del riesgo de apatridia en el Distrito Capital</a:t>
              </a:r>
              <a:r>
                <a:rPr lang="es-VE" sz="1600" b="1" kern="1200" dirty="0">
                  <a:latin typeface="Book Antiqua" panose="02040602050305030304" pitchFamily="18" charset="0"/>
                </a:rPr>
                <a:t>”  Liderado por la Dirección de Proyección y Relaciones Comunitarias.</a:t>
              </a:r>
              <a:endParaRPr lang="es-ES" sz="1600" b="1" kern="1200" dirty="0">
                <a:latin typeface="Book Antiqua" panose="02040602050305030304" pitchFamily="18" charset="0"/>
              </a:endParaRPr>
            </a:p>
          </p:txBody>
        </p:sp>
        <p:sp>
          <p:nvSpPr>
            <p:cNvPr id="15" name="14 Forma libre"/>
            <p:cNvSpPr/>
            <p:nvPr/>
          </p:nvSpPr>
          <p:spPr>
            <a:xfrm>
              <a:off x="1774210" y="3486643"/>
              <a:ext cx="8229496" cy="1011422"/>
            </a:xfrm>
            <a:custGeom>
              <a:avLst/>
              <a:gdLst>
                <a:gd name="connsiteX0" fmla="*/ 0 w 7860565"/>
                <a:gd name="connsiteY0" fmla="*/ 80277 h 802769"/>
                <a:gd name="connsiteX1" fmla="*/ 80277 w 7860565"/>
                <a:gd name="connsiteY1" fmla="*/ 0 h 802769"/>
                <a:gd name="connsiteX2" fmla="*/ 7780288 w 7860565"/>
                <a:gd name="connsiteY2" fmla="*/ 0 h 802769"/>
                <a:gd name="connsiteX3" fmla="*/ 7860565 w 7860565"/>
                <a:gd name="connsiteY3" fmla="*/ 80277 h 802769"/>
                <a:gd name="connsiteX4" fmla="*/ 7860565 w 7860565"/>
                <a:gd name="connsiteY4" fmla="*/ 722492 h 802769"/>
                <a:gd name="connsiteX5" fmla="*/ 7780288 w 7860565"/>
                <a:gd name="connsiteY5" fmla="*/ 802769 h 802769"/>
                <a:gd name="connsiteX6" fmla="*/ 80277 w 7860565"/>
                <a:gd name="connsiteY6" fmla="*/ 802769 h 802769"/>
                <a:gd name="connsiteX7" fmla="*/ 0 w 7860565"/>
                <a:gd name="connsiteY7" fmla="*/ 722492 h 802769"/>
                <a:gd name="connsiteX8" fmla="*/ 0 w 7860565"/>
                <a:gd name="connsiteY8" fmla="*/ 80277 h 802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60565" h="802769">
                  <a:moveTo>
                    <a:pt x="0" y="80277"/>
                  </a:moveTo>
                  <a:cubicBezTo>
                    <a:pt x="0" y="35941"/>
                    <a:pt x="35941" y="0"/>
                    <a:pt x="80277" y="0"/>
                  </a:cubicBezTo>
                  <a:lnTo>
                    <a:pt x="7780288" y="0"/>
                  </a:lnTo>
                  <a:cubicBezTo>
                    <a:pt x="7824624" y="0"/>
                    <a:pt x="7860565" y="35941"/>
                    <a:pt x="7860565" y="80277"/>
                  </a:cubicBezTo>
                  <a:lnTo>
                    <a:pt x="7860565" y="722492"/>
                  </a:lnTo>
                  <a:cubicBezTo>
                    <a:pt x="7860565" y="766828"/>
                    <a:pt x="7824624" y="802769"/>
                    <a:pt x="7780288" y="802769"/>
                  </a:cubicBezTo>
                  <a:lnTo>
                    <a:pt x="80277" y="802769"/>
                  </a:lnTo>
                  <a:cubicBezTo>
                    <a:pt x="35941" y="802769"/>
                    <a:pt x="0" y="766828"/>
                    <a:pt x="0" y="722492"/>
                  </a:cubicBezTo>
                  <a:lnTo>
                    <a:pt x="0" y="80277"/>
                  </a:lnTo>
                  <a:close/>
                </a:path>
              </a:pathLst>
            </a:custGeom>
            <a:ln w="28575">
              <a:solidFill>
                <a:schemeClr val="accent6">
                  <a:lumMod val="50000"/>
                </a:schemeClr>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4472" tIns="84472" rIns="1193263" bIns="84472" numCol="1" spcCol="1270" anchor="ctr" anchorCtr="0">
              <a:noAutofit/>
            </a:bodyPr>
            <a:lstStyle/>
            <a:p>
              <a:pPr lvl="0" algn="l" defTabSz="711200">
                <a:lnSpc>
                  <a:spcPts val="2000"/>
                </a:lnSpc>
                <a:spcBef>
                  <a:spcPct val="0"/>
                </a:spcBef>
              </a:pPr>
              <a:r>
                <a:rPr lang="es-ES" sz="1600" b="1" kern="1200" dirty="0">
                  <a:latin typeface="Book Antiqua" panose="02040602050305030304" pitchFamily="18" charset="0"/>
                </a:rPr>
                <a:t>Conjuntamente con la Dirección de Ambiente y Sustentabilidad y con la Dirección de Laboratorios de la Facultad de Ingeniería, el  equipo de profesores investigadores del CIDI participó en el capítulo: “</a:t>
              </a:r>
              <a:r>
                <a:rPr lang="es-ES" sz="1600" b="1" kern="1200" cap="small" dirty="0">
                  <a:latin typeface="Book Antiqua" panose="02040602050305030304" pitchFamily="18" charset="0"/>
                </a:rPr>
                <a:t>agua, saneamiento e higiene”</a:t>
              </a:r>
              <a:endParaRPr lang="es-ES" sz="1600" b="1" kern="1200" dirty="0">
                <a:latin typeface="Book Antiqua" panose="02040602050305030304" pitchFamily="18" charset="0"/>
              </a:endParaRPr>
            </a:p>
          </p:txBody>
        </p:sp>
        <p:sp>
          <p:nvSpPr>
            <p:cNvPr id="16" name="15 Forma libre"/>
            <p:cNvSpPr/>
            <p:nvPr/>
          </p:nvSpPr>
          <p:spPr>
            <a:xfrm>
              <a:off x="2216899" y="4589500"/>
              <a:ext cx="8373797" cy="641950"/>
            </a:xfrm>
            <a:custGeom>
              <a:avLst/>
              <a:gdLst>
                <a:gd name="connsiteX0" fmla="*/ 0 w 7860565"/>
                <a:gd name="connsiteY0" fmla="*/ 91887 h 918865"/>
                <a:gd name="connsiteX1" fmla="*/ 91887 w 7860565"/>
                <a:gd name="connsiteY1" fmla="*/ 0 h 918865"/>
                <a:gd name="connsiteX2" fmla="*/ 7768679 w 7860565"/>
                <a:gd name="connsiteY2" fmla="*/ 0 h 918865"/>
                <a:gd name="connsiteX3" fmla="*/ 7860566 w 7860565"/>
                <a:gd name="connsiteY3" fmla="*/ 91887 h 918865"/>
                <a:gd name="connsiteX4" fmla="*/ 7860565 w 7860565"/>
                <a:gd name="connsiteY4" fmla="*/ 826979 h 918865"/>
                <a:gd name="connsiteX5" fmla="*/ 7768678 w 7860565"/>
                <a:gd name="connsiteY5" fmla="*/ 918866 h 918865"/>
                <a:gd name="connsiteX6" fmla="*/ 91887 w 7860565"/>
                <a:gd name="connsiteY6" fmla="*/ 918865 h 918865"/>
                <a:gd name="connsiteX7" fmla="*/ 0 w 7860565"/>
                <a:gd name="connsiteY7" fmla="*/ 826978 h 918865"/>
                <a:gd name="connsiteX8" fmla="*/ 0 w 7860565"/>
                <a:gd name="connsiteY8" fmla="*/ 91887 h 918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60565" h="918865">
                  <a:moveTo>
                    <a:pt x="0" y="91887"/>
                  </a:moveTo>
                  <a:cubicBezTo>
                    <a:pt x="0" y="41139"/>
                    <a:pt x="41139" y="0"/>
                    <a:pt x="91887" y="0"/>
                  </a:cubicBezTo>
                  <a:lnTo>
                    <a:pt x="7768679" y="0"/>
                  </a:lnTo>
                  <a:cubicBezTo>
                    <a:pt x="7819427" y="0"/>
                    <a:pt x="7860566" y="41139"/>
                    <a:pt x="7860566" y="91887"/>
                  </a:cubicBezTo>
                  <a:cubicBezTo>
                    <a:pt x="7860566" y="336918"/>
                    <a:pt x="7860565" y="581948"/>
                    <a:pt x="7860565" y="826979"/>
                  </a:cubicBezTo>
                  <a:cubicBezTo>
                    <a:pt x="7860565" y="877727"/>
                    <a:pt x="7819426" y="918866"/>
                    <a:pt x="7768678" y="918866"/>
                  </a:cubicBezTo>
                  <a:lnTo>
                    <a:pt x="91887" y="918865"/>
                  </a:lnTo>
                  <a:cubicBezTo>
                    <a:pt x="41139" y="918865"/>
                    <a:pt x="0" y="877726"/>
                    <a:pt x="0" y="826978"/>
                  </a:cubicBezTo>
                  <a:lnTo>
                    <a:pt x="0" y="91887"/>
                  </a:lnTo>
                  <a:close/>
                </a:path>
              </a:pathLst>
            </a:custGeom>
            <a:ln w="28575">
              <a:solidFill>
                <a:schemeClr val="accent6">
                  <a:lumMod val="50000"/>
                </a:schemeClr>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7873" tIns="87873" rIns="1196664" bIns="87873"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endParaRPr lang="es-ES" sz="1600" b="1" kern="1200" dirty="0">
                <a:latin typeface="Book Antiqua" panose="02040602050305030304" pitchFamily="18" charset="0"/>
              </a:endParaRPr>
            </a:p>
            <a:p>
              <a:pPr marL="0" marR="0" lvl="0" indent="0" algn="l" defTabSz="914400" eaLnBrk="1" fontAlgn="auto" latinLnBrk="0" hangingPunct="1">
                <a:lnSpc>
                  <a:spcPct val="100000"/>
                </a:lnSpc>
                <a:spcBef>
                  <a:spcPct val="0"/>
                </a:spcBef>
                <a:spcAft>
                  <a:spcPts val="0"/>
                </a:spcAft>
                <a:buClrTx/>
                <a:buSzTx/>
                <a:buFontTx/>
                <a:buNone/>
                <a:tabLst/>
                <a:defRPr/>
              </a:pPr>
              <a:r>
                <a:rPr lang="es-ES" sz="1600" b="1" kern="1200" dirty="0">
                  <a:latin typeface="Book Antiqua" panose="02040602050305030304" pitchFamily="18" charset="0"/>
                </a:rPr>
                <a:t>Diseñar e instalar un sistema para potabilizar agua de lluvia en las comunidades aledañas a la UCAB, específicamente Antímano  y La Vega, del Distrito Capital. </a:t>
              </a:r>
            </a:p>
            <a:p>
              <a:pPr lvl="0" algn="l" defTabSz="622300">
                <a:lnSpc>
                  <a:spcPct val="90000"/>
                </a:lnSpc>
                <a:spcBef>
                  <a:spcPct val="0"/>
                </a:spcBef>
                <a:spcAft>
                  <a:spcPct val="35000"/>
                </a:spcAft>
              </a:pPr>
              <a:endParaRPr lang="es-ES" sz="1600" b="1" kern="1200" dirty="0">
                <a:latin typeface="Book Antiqua" panose="02040602050305030304" pitchFamily="18" charset="0"/>
              </a:endParaRPr>
            </a:p>
          </p:txBody>
        </p:sp>
        <p:sp>
          <p:nvSpPr>
            <p:cNvPr id="17" name="16 Forma libre"/>
            <p:cNvSpPr/>
            <p:nvPr/>
          </p:nvSpPr>
          <p:spPr>
            <a:xfrm>
              <a:off x="2849722" y="5399782"/>
              <a:ext cx="8327964" cy="482408"/>
            </a:xfrm>
            <a:custGeom>
              <a:avLst/>
              <a:gdLst>
                <a:gd name="connsiteX0" fmla="*/ 0 w 7860565"/>
                <a:gd name="connsiteY0" fmla="*/ 48241 h 482408"/>
                <a:gd name="connsiteX1" fmla="*/ 48241 w 7860565"/>
                <a:gd name="connsiteY1" fmla="*/ 0 h 482408"/>
                <a:gd name="connsiteX2" fmla="*/ 7812324 w 7860565"/>
                <a:gd name="connsiteY2" fmla="*/ 0 h 482408"/>
                <a:gd name="connsiteX3" fmla="*/ 7860565 w 7860565"/>
                <a:gd name="connsiteY3" fmla="*/ 48241 h 482408"/>
                <a:gd name="connsiteX4" fmla="*/ 7860565 w 7860565"/>
                <a:gd name="connsiteY4" fmla="*/ 434167 h 482408"/>
                <a:gd name="connsiteX5" fmla="*/ 7812324 w 7860565"/>
                <a:gd name="connsiteY5" fmla="*/ 482408 h 482408"/>
                <a:gd name="connsiteX6" fmla="*/ 48241 w 7860565"/>
                <a:gd name="connsiteY6" fmla="*/ 482408 h 482408"/>
                <a:gd name="connsiteX7" fmla="*/ 0 w 7860565"/>
                <a:gd name="connsiteY7" fmla="*/ 434167 h 482408"/>
                <a:gd name="connsiteX8" fmla="*/ 0 w 7860565"/>
                <a:gd name="connsiteY8" fmla="*/ 48241 h 482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60565" h="482408">
                  <a:moveTo>
                    <a:pt x="0" y="48241"/>
                  </a:moveTo>
                  <a:cubicBezTo>
                    <a:pt x="0" y="21598"/>
                    <a:pt x="21598" y="0"/>
                    <a:pt x="48241" y="0"/>
                  </a:cubicBezTo>
                  <a:lnTo>
                    <a:pt x="7812324" y="0"/>
                  </a:lnTo>
                  <a:cubicBezTo>
                    <a:pt x="7838967" y="0"/>
                    <a:pt x="7860565" y="21598"/>
                    <a:pt x="7860565" y="48241"/>
                  </a:cubicBezTo>
                  <a:lnTo>
                    <a:pt x="7860565" y="434167"/>
                  </a:lnTo>
                  <a:cubicBezTo>
                    <a:pt x="7860565" y="460810"/>
                    <a:pt x="7838967" y="482408"/>
                    <a:pt x="7812324" y="482408"/>
                  </a:cubicBezTo>
                  <a:lnTo>
                    <a:pt x="48241" y="482408"/>
                  </a:lnTo>
                  <a:cubicBezTo>
                    <a:pt x="21598" y="482408"/>
                    <a:pt x="0" y="460810"/>
                    <a:pt x="0" y="434167"/>
                  </a:cubicBezTo>
                  <a:lnTo>
                    <a:pt x="0" y="48241"/>
                  </a:lnTo>
                  <a:close/>
                </a:path>
              </a:pathLst>
            </a:custGeom>
            <a:ln w="28575">
              <a:solidFill>
                <a:schemeClr val="accent6">
                  <a:lumMod val="50000"/>
                </a:schemeClr>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75089" tIns="75089" rIns="1183880" bIns="75089" numCol="1" spcCol="1270" anchor="ctr" anchorCtr="0">
              <a:noAutofit/>
            </a:bodyPr>
            <a:lstStyle/>
            <a:p>
              <a:pPr lvl="0" algn="l" defTabSz="711200">
                <a:lnSpc>
                  <a:spcPct val="90000"/>
                </a:lnSpc>
                <a:spcBef>
                  <a:spcPct val="0"/>
                </a:spcBef>
                <a:spcAft>
                  <a:spcPct val="35000"/>
                </a:spcAft>
              </a:pPr>
              <a:r>
                <a:rPr lang="es-ES" sz="1600" b="1" kern="1200" dirty="0">
                  <a:latin typeface="Book Antiqua" panose="02040602050305030304" pitchFamily="18" charset="0"/>
                </a:rPr>
                <a:t>Dicho sistema requiere, entre otros componentes, filtros purificadores como paso previo a la potabilización.</a:t>
              </a:r>
            </a:p>
          </p:txBody>
        </p:sp>
        <p:sp>
          <p:nvSpPr>
            <p:cNvPr id="26" name="25 Forma libre"/>
            <p:cNvSpPr/>
            <p:nvPr/>
          </p:nvSpPr>
          <p:spPr>
            <a:xfrm>
              <a:off x="8307924" y="2087908"/>
              <a:ext cx="521799" cy="684001"/>
            </a:xfrm>
            <a:custGeom>
              <a:avLst/>
              <a:gdLst>
                <a:gd name="connsiteX0" fmla="*/ 0 w 521799"/>
                <a:gd name="connsiteY0" fmla="*/ 449191 h 684001"/>
                <a:gd name="connsiteX1" fmla="*/ 117405 w 521799"/>
                <a:gd name="connsiteY1" fmla="*/ 449191 h 684001"/>
                <a:gd name="connsiteX2" fmla="*/ 117405 w 521799"/>
                <a:gd name="connsiteY2" fmla="*/ 0 h 684001"/>
                <a:gd name="connsiteX3" fmla="*/ 404394 w 521799"/>
                <a:gd name="connsiteY3" fmla="*/ 0 h 684001"/>
                <a:gd name="connsiteX4" fmla="*/ 404394 w 521799"/>
                <a:gd name="connsiteY4" fmla="*/ 449191 h 684001"/>
                <a:gd name="connsiteX5" fmla="*/ 521799 w 521799"/>
                <a:gd name="connsiteY5" fmla="*/ 449191 h 684001"/>
                <a:gd name="connsiteX6" fmla="*/ 260900 w 521799"/>
                <a:gd name="connsiteY6" fmla="*/ 684001 h 684001"/>
                <a:gd name="connsiteX7" fmla="*/ 0 w 521799"/>
                <a:gd name="connsiteY7" fmla="*/ 449191 h 68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1799" h="684001">
                  <a:moveTo>
                    <a:pt x="0" y="449191"/>
                  </a:moveTo>
                  <a:lnTo>
                    <a:pt x="117405" y="449191"/>
                  </a:lnTo>
                  <a:lnTo>
                    <a:pt x="117405" y="0"/>
                  </a:lnTo>
                  <a:lnTo>
                    <a:pt x="404394" y="0"/>
                  </a:lnTo>
                  <a:lnTo>
                    <a:pt x="404394" y="449191"/>
                  </a:lnTo>
                  <a:lnTo>
                    <a:pt x="521799" y="449191"/>
                  </a:lnTo>
                  <a:lnTo>
                    <a:pt x="260900" y="684001"/>
                  </a:lnTo>
                  <a:lnTo>
                    <a:pt x="0" y="449191"/>
                  </a:lnTo>
                  <a:close/>
                </a:path>
              </a:pathLst>
            </a:custGeom>
            <a:gradFill rotWithShape="0">
              <a:gsLst>
                <a:gs pos="0">
                  <a:schemeClr val="accent6">
                    <a:lumMod val="60000"/>
                    <a:lumOff val="40000"/>
                  </a:schemeClr>
                </a:gs>
                <a:gs pos="44000">
                  <a:schemeClr val="accent6">
                    <a:lumMod val="40000"/>
                    <a:lumOff val="60000"/>
                  </a:schemeClr>
                </a:gs>
                <a:gs pos="100000">
                  <a:schemeClr val="bg1"/>
                </a:gs>
              </a:gsLst>
              <a:lin ang="5400000" scaled="0"/>
            </a:gradFill>
            <a:ln w="19050">
              <a:solidFill>
                <a:schemeClr val="accent6">
                  <a:lumMod val="50000"/>
                </a:schemeClr>
              </a:solidFill>
            </a:ln>
          </p:spPr>
          <p:style>
            <a:lnRef idx="2">
              <a:scrgbClr r="0" g="0" b="0"/>
            </a:lnRef>
            <a:fillRef idx="1">
              <a:scrgbClr r="0" g="0" b="0"/>
            </a:fillRef>
            <a:effectRef idx="0">
              <a:schemeClr val="l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7725" tIns="20320" rIns="137725" bIns="149465" numCol="1" spcCol="1270" anchor="ctr" anchorCtr="0">
              <a:noAutofit/>
            </a:bodyPr>
            <a:lstStyle/>
            <a:p>
              <a:pPr lvl="0" algn="ctr" defTabSz="711200">
                <a:lnSpc>
                  <a:spcPct val="90000"/>
                </a:lnSpc>
                <a:spcBef>
                  <a:spcPct val="0"/>
                </a:spcBef>
                <a:spcAft>
                  <a:spcPct val="35000"/>
                </a:spcAft>
              </a:pPr>
              <a:endParaRPr lang="es-ES" sz="1600" b="1" kern="1200">
                <a:latin typeface="Book Antiqua" panose="02040602050305030304" pitchFamily="18" charset="0"/>
              </a:endParaRPr>
            </a:p>
          </p:txBody>
        </p:sp>
        <p:sp>
          <p:nvSpPr>
            <p:cNvPr id="27" name="26 Forma libre"/>
            <p:cNvSpPr/>
            <p:nvPr/>
          </p:nvSpPr>
          <p:spPr>
            <a:xfrm>
              <a:off x="8894914" y="3002173"/>
              <a:ext cx="521799" cy="684001"/>
            </a:xfrm>
            <a:custGeom>
              <a:avLst/>
              <a:gdLst>
                <a:gd name="connsiteX0" fmla="*/ 0 w 521799"/>
                <a:gd name="connsiteY0" fmla="*/ 449191 h 684001"/>
                <a:gd name="connsiteX1" fmla="*/ 117405 w 521799"/>
                <a:gd name="connsiteY1" fmla="*/ 449191 h 684001"/>
                <a:gd name="connsiteX2" fmla="*/ 117405 w 521799"/>
                <a:gd name="connsiteY2" fmla="*/ 0 h 684001"/>
                <a:gd name="connsiteX3" fmla="*/ 404394 w 521799"/>
                <a:gd name="connsiteY3" fmla="*/ 0 h 684001"/>
                <a:gd name="connsiteX4" fmla="*/ 404394 w 521799"/>
                <a:gd name="connsiteY4" fmla="*/ 449191 h 684001"/>
                <a:gd name="connsiteX5" fmla="*/ 521799 w 521799"/>
                <a:gd name="connsiteY5" fmla="*/ 449191 h 684001"/>
                <a:gd name="connsiteX6" fmla="*/ 260900 w 521799"/>
                <a:gd name="connsiteY6" fmla="*/ 684001 h 684001"/>
                <a:gd name="connsiteX7" fmla="*/ 0 w 521799"/>
                <a:gd name="connsiteY7" fmla="*/ 449191 h 68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1799" h="684001">
                  <a:moveTo>
                    <a:pt x="0" y="449191"/>
                  </a:moveTo>
                  <a:lnTo>
                    <a:pt x="117405" y="449191"/>
                  </a:lnTo>
                  <a:lnTo>
                    <a:pt x="117405" y="0"/>
                  </a:lnTo>
                  <a:lnTo>
                    <a:pt x="404394" y="0"/>
                  </a:lnTo>
                  <a:lnTo>
                    <a:pt x="404394" y="449191"/>
                  </a:lnTo>
                  <a:lnTo>
                    <a:pt x="521799" y="449191"/>
                  </a:lnTo>
                  <a:lnTo>
                    <a:pt x="260900" y="684001"/>
                  </a:lnTo>
                  <a:lnTo>
                    <a:pt x="0" y="449191"/>
                  </a:lnTo>
                  <a:close/>
                </a:path>
              </a:pathLst>
            </a:custGeom>
            <a:gradFill rotWithShape="0">
              <a:gsLst>
                <a:gs pos="0">
                  <a:schemeClr val="accent6">
                    <a:lumMod val="60000"/>
                    <a:lumOff val="40000"/>
                  </a:schemeClr>
                </a:gs>
                <a:gs pos="44000">
                  <a:schemeClr val="accent6">
                    <a:lumMod val="40000"/>
                    <a:lumOff val="60000"/>
                  </a:schemeClr>
                </a:gs>
                <a:gs pos="100000">
                  <a:schemeClr val="bg1"/>
                </a:gs>
              </a:gsLst>
              <a:lin ang="5400000" scaled="0"/>
            </a:gradFill>
            <a:ln w="19050">
              <a:solidFill>
                <a:schemeClr val="accent6">
                  <a:lumMod val="50000"/>
                </a:schemeClr>
              </a:solidFill>
            </a:ln>
          </p:spPr>
          <p:style>
            <a:lnRef idx="2">
              <a:scrgbClr r="0" g="0" b="0"/>
            </a:lnRef>
            <a:fillRef idx="1">
              <a:scrgbClr r="0" g="0" b="0"/>
            </a:fillRef>
            <a:effectRef idx="0">
              <a:schemeClr val="l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7725" tIns="20320" rIns="137725" bIns="149465" numCol="1" spcCol="1270" anchor="ctr" anchorCtr="0">
              <a:noAutofit/>
            </a:bodyPr>
            <a:lstStyle/>
            <a:p>
              <a:pPr lvl="0" algn="ctr" defTabSz="711200">
                <a:lnSpc>
                  <a:spcPct val="90000"/>
                </a:lnSpc>
                <a:spcBef>
                  <a:spcPct val="0"/>
                </a:spcBef>
                <a:spcAft>
                  <a:spcPct val="35000"/>
                </a:spcAft>
              </a:pPr>
              <a:endParaRPr lang="es-ES" sz="1600" b="1" kern="1200">
                <a:latin typeface="Book Antiqua" panose="02040602050305030304" pitchFamily="18" charset="0"/>
              </a:endParaRPr>
            </a:p>
          </p:txBody>
        </p:sp>
        <p:sp>
          <p:nvSpPr>
            <p:cNvPr id="28" name="27 Forma libre"/>
            <p:cNvSpPr/>
            <p:nvPr/>
          </p:nvSpPr>
          <p:spPr>
            <a:xfrm>
              <a:off x="9481905" y="4041587"/>
              <a:ext cx="521799" cy="684001"/>
            </a:xfrm>
            <a:custGeom>
              <a:avLst/>
              <a:gdLst>
                <a:gd name="connsiteX0" fmla="*/ 0 w 521799"/>
                <a:gd name="connsiteY0" fmla="*/ 449191 h 684001"/>
                <a:gd name="connsiteX1" fmla="*/ 117405 w 521799"/>
                <a:gd name="connsiteY1" fmla="*/ 449191 h 684001"/>
                <a:gd name="connsiteX2" fmla="*/ 117405 w 521799"/>
                <a:gd name="connsiteY2" fmla="*/ 0 h 684001"/>
                <a:gd name="connsiteX3" fmla="*/ 404394 w 521799"/>
                <a:gd name="connsiteY3" fmla="*/ 0 h 684001"/>
                <a:gd name="connsiteX4" fmla="*/ 404394 w 521799"/>
                <a:gd name="connsiteY4" fmla="*/ 449191 h 684001"/>
                <a:gd name="connsiteX5" fmla="*/ 521799 w 521799"/>
                <a:gd name="connsiteY5" fmla="*/ 449191 h 684001"/>
                <a:gd name="connsiteX6" fmla="*/ 260900 w 521799"/>
                <a:gd name="connsiteY6" fmla="*/ 684001 h 684001"/>
                <a:gd name="connsiteX7" fmla="*/ 0 w 521799"/>
                <a:gd name="connsiteY7" fmla="*/ 449191 h 68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1799" h="684001">
                  <a:moveTo>
                    <a:pt x="0" y="449191"/>
                  </a:moveTo>
                  <a:lnTo>
                    <a:pt x="117405" y="449191"/>
                  </a:lnTo>
                  <a:lnTo>
                    <a:pt x="117405" y="0"/>
                  </a:lnTo>
                  <a:lnTo>
                    <a:pt x="404394" y="0"/>
                  </a:lnTo>
                  <a:lnTo>
                    <a:pt x="404394" y="449191"/>
                  </a:lnTo>
                  <a:lnTo>
                    <a:pt x="521799" y="449191"/>
                  </a:lnTo>
                  <a:lnTo>
                    <a:pt x="260900" y="684001"/>
                  </a:lnTo>
                  <a:lnTo>
                    <a:pt x="0" y="449191"/>
                  </a:lnTo>
                  <a:close/>
                </a:path>
              </a:pathLst>
            </a:custGeom>
            <a:gradFill rotWithShape="0">
              <a:gsLst>
                <a:gs pos="0">
                  <a:schemeClr val="accent6">
                    <a:lumMod val="60000"/>
                    <a:lumOff val="40000"/>
                  </a:schemeClr>
                </a:gs>
                <a:gs pos="44000">
                  <a:schemeClr val="accent6">
                    <a:lumMod val="40000"/>
                    <a:lumOff val="60000"/>
                  </a:schemeClr>
                </a:gs>
                <a:gs pos="100000">
                  <a:schemeClr val="bg1"/>
                </a:gs>
              </a:gsLst>
              <a:lin ang="5400000" scaled="0"/>
            </a:gradFill>
            <a:ln w="19050">
              <a:solidFill>
                <a:schemeClr val="accent6">
                  <a:lumMod val="50000"/>
                </a:schemeClr>
              </a:solidFill>
            </a:ln>
          </p:spPr>
          <p:style>
            <a:lnRef idx="2">
              <a:scrgbClr r="0" g="0" b="0"/>
            </a:lnRef>
            <a:fillRef idx="1">
              <a:scrgbClr r="0" g="0" b="0"/>
            </a:fillRef>
            <a:effectRef idx="0">
              <a:schemeClr val="l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7725" tIns="20320" rIns="137725" bIns="149465" numCol="1" spcCol="1270" anchor="ctr" anchorCtr="0">
              <a:noAutofit/>
            </a:bodyPr>
            <a:lstStyle/>
            <a:p>
              <a:pPr lvl="0" algn="ctr" defTabSz="711200">
                <a:lnSpc>
                  <a:spcPct val="90000"/>
                </a:lnSpc>
                <a:spcBef>
                  <a:spcPct val="0"/>
                </a:spcBef>
                <a:spcAft>
                  <a:spcPct val="35000"/>
                </a:spcAft>
              </a:pPr>
              <a:endParaRPr lang="es-ES" sz="1600" b="1" kern="1200">
                <a:latin typeface="Book Antiqua" panose="02040602050305030304" pitchFamily="18" charset="0"/>
              </a:endParaRPr>
            </a:p>
          </p:txBody>
        </p:sp>
        <p:sp>
          <p:nvSpPr>
            <p:cNvPr id="29" name="28 Forma libre"/>
            <p:cNvSpPr/>
            <p:nvPr/>
          </p:nvSpPr>
          <p:spPr>
            <a:xfrm>
              <a:off x="10068895" y="4826243"/>
              <a:ext cx="521799" cy="684001"/>
            </a:xfrm>
            <a:custGeom>
              <a:avLst/>
              <a:gdLst>
                <a:gd name="connsiteX0" fmla="*/ 0 w 521799"/>
                <a:gd name="connsiteY0" fmla="*/ 449191 h 684001"/>
                <a:gd name="connsiteX1" fmla="*/ 117405 w 521799"/>
                <a:gd name="connsiteY1" fmla="*/ 449191 h 684001"/>
                <a:gd name="connsiteX2" fmla="*/ 117405 w 521799"/>
                <a:gd name="connsiteY2" fmla="*/ 0 h 684001"/>
                <a:gd name="connsiteX3" fmla="*/ 404394 w 521799"/>
                <a:gd name="connsiteY3" fmla="*/ 0 h 684001"/>
                <a:gd name="connsiteX4" fmla="*/ 404394 w 521799"/>
                <a:gd name="connsiteY4" fmla="*/ 449191 h 684001"/>
                <a:gd name="connsiteX5" fmla="*/ 521799 w 521799"/>
                <a:gd name="connsiteY5" fmla="*/ 449191 h 684001"/>
                <a:gd name="connsiteX6" fmla="*/ 260900 w 521799"/>
                <a:gd name="connsiteY6" fmla="*/ 684001 h 684001"/>
                <a:gd name="connsiteX7" fmla="*/ 0 w 521799"/>
                <a:gd name="connsiteY7" fmla="*/ 449191 h 684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1799" h="684001">
                  <a:moveTo>
                    <a:pt x="0" y="449191"/>
                  </a:moveTo>
                  <a:lnTo>
                    <a:pt x="117405" y="449191"/>
                  </a:lnTo>
                  <a:lnTo>
                    <a:pt x="117405" y="0"/>
                  </a:lnTo>
                  <a:lnTo>
                    <a:pt x="404394" y="0"/>
                  </a:lnTo>
                  <a:lnTo>
                    <a:pt x="404394" y="449191"/>
                  </a:lnTo>
                  <a:lnTo>
                    <a:pt x="521799" y="449191"/>
                  </a:lnTo>
                  <a:lnTo>
                    <a:pt x="260900" y="684001"/>
                  </a:lnTo>
                  <a:lnTo>
                    <a:pt x="0" y="449191"/>
                  </a:lnTo>
                  <a:close/>
                </a:path>
              </a:pathLst>
            </a:custGeom>
            <a:gradFill rotWithShape="0">
              <a:gsLst>
                <a:gs pos="0">
                  <a:schemeClr val="accent6">
                    <a:lumMod val="60000"/>
                    <a:lumOff val="40000"/>
                  </a:schemeClr>
                </a:gs>
                <a:gs pos="44000">
                  <a:schemeClr val="accent6">
                    <a:lumMod val="40000"/>
                    <a:lumOff val="60000"/>
                  </a:schemeClr>
                </a:gs>
                <a:gs pos="100000">
                  <a:schemeClr val="bg1"/>
                </a:gs>
              </a:gsLst>
              <a:lin ang="5400000" scaled="0"/>
            </a:gradFill>
            <a:ln w="19050">
              <a:solidFill>
                <a:schemeClr val="accent6">
                  <a:lumMod val="50000"/>
                </a:schemeClr>
              </a:solidFill>
            </a:ln>
          </p:spPr>
          <p:style>
            <a:lnRef idx="2">
              <a:scrgbClr r="0" g="0" b="0"/>
            </a:lnRef>
            <a:fillRef idx="1">
              <a:scrgbClr r="0" g="0" b="0"/>
            </a:fillRef>
            <a:effectRef idx="0">
              <a:schemeClr val="l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7725" tIns="20320" rIns="137725" bIns="149465" numCol="1" spcCol="1270" anchor="ctr" anchorCtr="0">
              <a:noAutofit/>
            </a:bodyPr>
            <a:lstStyle/>
            <a:p>
              <a:pPr lvl="0" algn="ctr" defTabSz="711200">
                <a:lnSpc>
                  <a:spcPct val="90000"/>
                </a:lnSpc>
                <a:spcBef>
                  <a:spcPct val="0"/>
                </a:spcBef>
                <a:spcAft>
                  <a:spcPct val="35000"/>
                </a:spcAft>
              </a:pPr>
              <a:endParaRPr lang="es-ES" sz="1600" b="1" kern="1200">
                <a:latin typeface="Book Antiqua" panose="02040602050305030304" pitchFamily="18" charset="0"/>
              </a:endParaRPr>
            </a:p>
          </p:txBody>
        </p:sp>
      </p:grpSp>
    </p:spTree>
    <p:extLst>
      <p:ext uri="{BB962C8B-B14F-4D97-AF65-F5344CB8AC3E}">
        <p14:creationId xmlns:p14="http://schemas.microsoft.com/office/powerpoint/2010/main" val="3921443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o 9">
            <a:extLst>
              <a:ext uri="{FF2B5EF4-FFF2-40B4-BE49-F238E27FC236}">
                <a16:creationId xmlns:a16="http://schemas.microsoft.com/office/drawing/2014/main" id="{D4EF09CF-3362-453A-9463-F6669A9D3E01}"/>
              </a:ext>
            </a:extLst>
          </p:cNvPr>
          <p:cNvGrpSpPr/>
          <p:nvPr/>
        </p:nvGrpSpPr>
        <p:grpSpPr>
          <a:xfrm>
            <a:off x="11664775" y="0"/>
            <a:ext cx="527224" cy="6858000"/>
            <a:chOff x="9055676" y="0"/>
            <a:chExt cx="3136323" cy="6858000"/>
          </a:xfrm>
        </p:grpSpPr>
        <p:sp>
          <p:nvSpPr>
            <p:cNvPr id="4" name="Rectángulo 3">
              <a:extLst>
                <a:ext uri="{FF2B5EF4-FFF2-40B4-BE49-F238E27FC236}">
                  <a16:creationId xmlns:a16="http://schemas.microsoft.com/office/drawing/2014/main" id="{403AE892-EBD6-40F1-851B-FEADBD59429F}"/>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5" name="Rectángulo 4">
              <a:extLst>
                <a:ext uri="{FF2B5EF4-FFF2-40B4-BE49-F238E27FC236}">
                  <a16:creationId xmlns:a16="http://schemas.microsoft.com/office/drawing/2014/main" id="{54318653-1A38-442C-BA0F-F2C51149BCFF}"/>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6" name="Rectángulo 5">
              <a:extLst>
                <a:ext uri="{FF2B5EF4-FFF2-40B4-BE49-F238E27FC236}">
                  <a16:creationId xmlns:a16="http://schemas.microsoft.com/office/drawing/2014/main" id="{C25D63D1-E9CE-42BF-BD4D-374FD0293155}"/>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7" name="Rectángulo 6">
              <a:extLst>
                <a:ext uri="{FF2B5EF4-FFF2-40B4-BE49-F238E27FC236}">
                  <a16:creationId xmlns:a16="http://schemas.microsoft.com/office/drawing/2014/main" id="{BA4EE865-9F0D-4531-A737-E13A557C0277}"/>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8" name="Rectángulo 7">
              <a:extLst>
                <a:ext uri="{FF2B5EF4-FFF2-40B4-BE49-F238E27FC236}">
                  <a16:creationId xmlns:a16="http://schemas.microsoft.com/office/drawing/2014/main" id="{6A1183CB-C5B0-498A-A49C-4180134C74B0}"/>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sp>
        <p:nvSpPr>
          <p:cNvPr id="43" name="Rectángulo 42">
            <a:extLst>
              <a:ext uri="{FF2B5EF4-FFF2-40B4-BE49-F238E27FC236}">
                <a16:creationId xmlns:a16="http://schemas.microsoft.com/office/drawing/2014/main" id="{0E774F28-779D-4655-BB8C-32998798AB21}"/>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Marcador de número de diapositiva 17">
            <a:extLst>
              <a:ext uri="{FF2B5EF4-FFF2-40B4-BE49-F238E27FC236}">
                <a16:creationId xmlns:a16="http://schemas.microsoft.com/office/drawing/2014/main" id="{5849367F-65BD-4A84-BC33-67B649E5B21B}"/>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6</a:t>
            </a:fld>
            <a:endParaRPr lang="es-ES" dirty="0"/>
          </a:p>
        </p:txBody>
      </p:sp>
      <p:sp>
        <p:nvSpPr>
          <p:cNvPr id="45" name="Marcador de pie de página 2">
            <a:extLst>
              <a:ext uri="{FF2B5EF4-FFF2-40B4-BE49-F238E27FC236}">
                <a16:creationId xmlns:a16="http://schemas.microsoft.com/office/drawing/2014/main" id="{3D8013C5-B8CF-412F-9A92-B7B79DFADF96}"/>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pic>
        <p:nvPicPr>
          <p:cNvPr id="2" name="Imagen 1">
            <a:extLst>
              <a:ext uri="{FF2B5EF4-FFF2-40B4-BE49-F238E27FC236}">
                <a16:creationId xmlns:a16="http://schemas.microsoft.com/office/drawing/2014/main" id="{D226EB56-ACD4-4C4F-B862-F75B82FE772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19" name="Imagen 18">
            <a:extLst>
              <a:ext uri="{FF2B5EF4-FFF2-40B4-BE49-F238E27FC236}">
                <a16:creationId xmlns:a16="http://schemas.microsoft.com/office/drawing/2014/main" id="{7FB8C2CF-F0E4-4936-A3A3-8C3435A66792}"/>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20" name="Imagen 19">
            <a:extLst>
              <a:ext uri="{FF2B5EF4-FFF2-40B4-BE49-F238E27FC236}">
                <a16:creationId xmlns:a16="http://schemas.microsoft.com/office/drawing/2014/main" id="{59F5E1D7-9ED7-4E98-831E-BF712ED63E9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21" name="Imagen 20">
            <a:extLst>
              <a:ext uri="{FF2B5EF4-FFF2-40B4-BE49-F238E27FC236}">
                <a16:creationId xmlns:a16="http://schemas.microsoft.com/office/drawing/2014/main" id="{68D50661-A69D-431A-9CA7-34F20069D92C}"/>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22" name="Imagen 21">
            <a:extLst>
              <a:ext uri="{FF2B5EF4-FFF2-40B4-BE49-F238E27FC236}">
                <a16:creationId xmlns:a16="http://schemas.microsoft.com/office/drawing/2014/main" id="{5FD6F0B1-7B5A-4E37-8F27-83690AFCB5E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23" name="Imagen 22">
            <a:extLst>
              <a:ext uri="{FF2B5EF4-FFF2-40B4-BE49-F238E27FC236}">
                <a16:creationId xmlns:a16="http://schemas.microsoft.com/office/drawing/2014/main" id="{9D3CBB94-0141-4776-8090-033C7024113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24" name="Imagen 23">
            <a:extLst>
              <a:ext uri="{FF2B5EF4-FFF2-40B4-BE49-F238E27FC236}">
                <a16:creationId xmlns:a16="http://schemas.microsoft.com/office/drawing/2014/main" id="{8E8F61FC-BA1C-4815-AC40-6C62B0AB99D2}"/>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1026" name="Picture 2" descr="Ciudad Sostenible, La Sostenibilidad, Entorno Natural imagen png - imagen  transparente descarga gratuita">
            <a:extLst>
              <a:ext uri="{FF2B5EF4-FFF2-40B4-BE49-F238E27FC236}">
                <a16:creationId xmlns:a16="http://schemas.microsoft.com/office/drawing/2014/main" id="{C02B1FA3-A5BA-44EA-AD3F-4B9E69E45BCA}"/>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n 17">
            <a:extLst>
              <a:ext uri="{FF2B5EF4-FFF2-40B4-BE49-F238E27FC236}">
                <a16:creationId xmlns:a16="http://schemas.microsoft.com/office/drawing/2014/main" id="{33E13472-160E-4088-94C5-21B752088D4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4" name="Imagen 33">
            <a:extLst>
              <a:ext uri="{FF2B5EF4-FFF2-40B4-BE49-F238E27FC236}">
                <a16:creationId xmlns:a16="http://schemas.microsoft.com/office/drawing/2014/main" id="{531B39D9-5E95-4210-8193-7CB6A67133B9}"/>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grpSp>
        <p:nvGrpSpPr>
          <p:cNvPr id="31" name="30 Grupo"/>
          <p:cNvGrpSpPr/>
          <p:nvPr/>
        </p:nvGrpSpPr>
        <p:grpSpPr>
          <a:xfrm>
            <a:off x="172569" y="57492"/>
            <a:ext cx="5282288" cy="1130617"/>
            <a:chOff x="172569" y="57492"/>
            <a:chExt cx="5282288" cy="1130617"/>
          </a:xfrm>
        </p:grpSpPr>
        <p:sp>
          <p:nvSpPr>
            <p:cNvPr id="3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3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24 CuadroTexto"/>
          <p:cNvSpPr txBox="1"/>
          <p:nvPr/>
        </p:nvSpPr>
        <p:spPr>
          <a:xfrm>
            <a:off x="2230071" y="1104273"/>
            <a:ext cx="7686721" cy="400110"/>
          </a:xfrm>
          <a:prstGeom prst="rect">
            <a:avLst/>
          </a:prstGeom>
          <a:noFill/>
        </p:spPr>
        <p:txBody>
          <a:bodyPr wrap="none" rtlCol="0">
            <a:spAutoFit/>
          </a:bodyPr>
          <a:lstStyle/>
          <a:p>
            <a:pPr algn="ctr"/>
            <a:r>
              <a:rPr lang="es-ES" sz="2000" b="1" cap="small" dirty="0">
                <a:latin typeface="Book Antiqua" panose="02040602050305030304" pitchFamily="18" charset="0"/>
              </a:rPr>
              <a:t>Antecedentes Sistema de potabilización de Agua de Lluvia</a:t>
            </a:r>
          </a:p>
        </p:txBody>
      </p:sp>
      <p:grpSp>
        <p:nvGrpSpPr>
          <p:cNvPr id="36" name="35 Grupo"/>
          <p:cNvGrpSpPr/>
          <p:nvPr/>
        </p:nvGrpSpPr>
        <p:grpSpPr>
          <a:xfrm>
            <a:off x="1044417" y="1705348"/>
            <a:ext cx="7144392" cy="4392488"/>
            <a:chOff x="1223628" y="1916832"/>
            <a:chExt cx="7812868" cy="4392488"/>
          </a:xfrm>
        </p:grpSpPr>
        <p:grpSp>
          <p:nvGrpSpPr>
            <p:cNvPr id="37" name="36 Grupo"/>
            <p:cNvGrpSpPr/>
            <p:nvPr/>
          </p:nvGrpSpPr>
          <p:grpSpPr>
            <a:xfrm>
              <a:off x="1223628" y="1916832"/>
              <a:ext cx="7812868" cy="4392488"/>
              <a:chOff x="1223628" y="1916832"/>
              <a:chExt cx="7812868" cy="4392488"/>
            </a:xfrm>
          </p:grpSpPr>
          <p:pic>
            <p:nvPicPr>
              <p:cNvPr id="40"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23628" y="1916832"/>
                <a:ext cx="7812868"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40 Rectángulo"/>
              <p:cNvSpPr/>
              <p:nvPr/>
            </p:nvSpPr>
            <p:spPr>
              <a:xfrm>
                <a:off x="4365501" y="3448050"/>
                <a:ext cx="93610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2" name="41 Rectángulo"/>
              <p:cNvSpPr/>
              <p:nvPr/>
            </p:nvSpPr>
            <p:spPr>
              <a:xfrm>
                <a:off x="7236296" y="2708920"/>
                <a:ext cx="165618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6" name="45 Rectángulo"/>
              <p:cNvSpPr/>
              <p:nvPr/>
            </p:nvSpPr>
            <p:spPr>
              <a:xfrm>
                <a:off x="7308304" y="3284984"/>
                <a:ext cx="165618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7" name="46 Rectángulo"/>
              <p:cNvSpPr/>
              <p:nvPr/>
            </p:nvSpPr>
            <p:spPr>
              <a:xfrm>
                <a:off x="7308304" y="4941168"/>
                <a:ext cx="1224136"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8" name="47 Rectángulo"/>
              <p:cNvSpPr/>
              <p:nvPr/>
            </p:nvSpPr>
            <p:spPr>
              <a:xfrm>
                <a:off x="6165701" y="5714206"/>
                <a:ext cx="1224136"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9" name="48 Rectángulo"/>
              <p:cNvSpPr/>
              <p:nvPr/>
            </p:nvSpPr>
            <p:spPr>
              <a:xfrm>
                <a:off x="4963998" y="4440163"/>
                <a:ext cx="1336193" cy="9086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0" name="49 Rectángulo"/>
              <p:cNvSpPr/>
              <p:nvPr/>
            </p:nvSpPr>
            <p:spPr>
              <a:xfrm>
                <a:off x="3419872" y="4509120"/>
                <a:ext cx="1336193" cy="9086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1" name="50 Rectángulo"/>
              <p:cNvSpPr/>
              <p:nvPr/>
            </p:nvSpPr>
            <p:spPr>
              <a:xfrm>
                <a:off x="2483768" y="5589240"/>
                <a:ext cx="1728192" cy="4850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2" name="51 Rectángulo"/>
              <p:cNvSpPr/>
              <p:nvPr/>
            </p:nvSpPr>
            <p:spPr>
              <a:xfrm>
                <a:off x="1259632" y="5703540"/>
                <a:ext cx="1728192" cy="4850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grpSp>
        <p:pic>
          <p:nvPicPr>
            <p:cNvPr id="38"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565911" y="3978244"/>
              <a:ext cx="648072" cy="578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791970" y="3824008"/>
              <a:ext cx="648072" cy="578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2 Elipse"/>
          <p:cNvSpPr/>
          <p:nvPr/>
        </p:nvSpPr>
        <p:spPr>
          <a:xfrm>
            <a:off x="5034747" y="3309507"/>
            <a:ext cx="1648293" cy="1126014"/>
          </a:xfrm>
          <a:prstGeom prst="ellipse">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sp>
        <p:nvSpPr>
          <p:cNvPr id="9" name="8 Llamada con línea 2"/>
          <p:cNvSpPr/>
          <p:nvPr/>
        </p:nvSpPr>
        <p:spPr>
          <a:xfrm>
            <a:off x="7365721" y="3351310"/>
            <a:ext cx="3648022" cy="704518"/>
          </a:xfrm>
          <a:prstGeom prst="borderCallout2">
            <a:avLst>
              <a:gd name="adj1" fmla="val 18750"/>
              <a:gd name="adj2" fmla="val -8333"/>
              <a:gd name="adj3" fmla="val 18750"/>
              <a:gd name="adj4" fmla="val -21310"/>
              <a:gd name="adj5" fmla="val 64201"/>
              <a:gd name="adj6" fmla="val -33339"/>
            </a:avLst>
          </a:prstGeom>
          <a:ln w="28575">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ES" dirty="0">
                <a:latin typeface="Book Antiqua" panose="02040602050305030304" pitchFamily="18" charset="0"/>
              </a:rPr>
              <a:t>Filtros para purificar agua para su posterior potabilización</a:t>
            </a:r>
          </a:p>
        </p:txBody>
      </p:sp>
    </p:spTree>
    <p:extLst>
      <p:ext uri="{BB962C8B-B14F-4D97-AF65-F5344CB8AC3E}">
        <p14:creationId xmlns:p14="http://schemas.microsoft.com/office/powerpoint/2010/main" val="140230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upo 15">
            <a:extLst>
              <a:ext uri="{FF2B5EF4-FFF2-40B4-BE49-F238E27FC236}">
                <a16:creationId xmlns:a16="http://schemas.microsoft.com/office/drawing/2014/main" id="{343612A4-1F2E-4536-9E26-1644E6196CC8}"/>
              </a:ext>
            </a:extLst>
          </p:cNvPr>
          <p:cNvGrpSpPr/>
          <p:nvPr/>
        </p:nvGrpSpPr>
        <p:grpSpPr>
          <a:xfrm>
            <a:off x="11664775" y="0"/>
            <a:ext cx="527224" cy="6858000"/>
            <a:chOff x="9055676" y="0"/>
            <a:chExt cx="3136323" cy="6858000"/>
          </a:xfrm>
        </p:grpSpPr>
        <p:sp>
          <p:nvSpPr>
            <p:cNvPr id="17" name="Rectángulo 16">
              <a:extLst>
                <a:ext uri="{FF2B5EF4-FFF2-40B4-BE49-F238E27FC236}">
                  <a16:creationId xmlns:a16="http://schemas.microsoft.com/office/drawing/2014/main" id="{C17EE45C-4462-49A0-ABFF-F7B204F2E41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8" name="Rectángulo 17">
              <a:extLst>
                <a:ext uri="{FF2B5EF4-FFF2-40B4-BE49-F238E27FC236}">
                  <a16:creationId xmlns:a16="http://schemas.microsoft.com/office/drawing/2014/main" id="{904D0674-88D8-4493-856F-2FCA1EF69A9B}"/>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19" name="Rectángulo 18">
              <a:extLst>
                <a:ext uri="{FF2B5EF4-FFF2-40B4-BE49-F238E27FC236}">
                  <a16:creationId xmlns:a16="http://schemas.microsoft.com/office/drawing/2014/main" id="{144379CD-9DB8-4B56-9F86-5A7515BA8F5D}"/>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0" name="Rectángulo 19">
              <a:extLst>
                <a:ext uri="{FF2B5EF4-FFF2-40B4-BE49-F238E27FC236}">
                  <a16:creationId xmlns:a16="http://schemas.microsoft.com/office/drawing/2014/main" id="{132B2A00-1D20-47FB-AABE-687E378AD1ED}"/>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DB7D80ED-4131-4C2F-BCE2-94E5B478A5CA}"/>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64310B51-2187-4932-8151-4B15727DBF82}"/>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F93DECFE-6B21-448C-A0D1-352596B3463D}"/>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26F429CA-CBF8-4893-AF39-C02B373EE16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E7C95DBB-3F0B-4E2B-B042-FE10793A6D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21B0C4C6-BC27-487E-AD74-422CB7CB083D}"/>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69E35D20-7AC3-44BE-8C7E-362645326DE7}"/>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C9BC56EF-2273-41C3-BAA8-2DEC3C1A159B}"/>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FE57625D-E774-4306-B670-C74837868D28}"/>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BD6FD3C7-23FC-4ED3-9BD5-92D46B0547ED}"/>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388D2594-B224-4DC8-B041-AD26CB018374}"/>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21" name="Rectángulo 20">
            <a:extLst>
              <a:ext uri="{FF2B5EF4-FFF2-40B4-BE49-F238E27FC236}">
                <a16:creationId xmlns:a16="http://schemas.microsoft.com/office/drawing/2014/main" id="{65106717-BC73-4ECA-BBCE-871BF7F904D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Marcador de número de diapositiva 17">
            <a:extLst>
              <a:ext uri="{FF2B5EF4-FFF2-40B4-BE49-F238E27FC236}">
                <a16:creationId xmlns:a16="http://schemas.microsoft.com/office/drawing/2014/main" id="{EFA6D5B3-E589-4A43-A235-E6074069BF15}"/>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7</a:t>
            </a:fld>
            <a:endParaRPr lang="es-ES" dirty="0"/>
          </a:p>
        </p:txBody>
      </p:sp>
      <p:sp>
        <p:nvSpPr>
          <p:cNvPr id="23" name="Marcador de pie de página 2">
            <a:extLst>
              <a:ext uri="{FF2B5EF4-FFF2-40B4-BE49-F238E27FC236}">
                <a16:creationId xmlns:a16="http://schemas.microsoft.com/office/drawing/2014/main" id="{0D1174E3-F9D3-4CC2-A49E-D10748BC825A}"/>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10 Grupo"/>
          <p:cNvGrpSpPr/>
          <p:nvPr/>
        </p:nvGrpSpPr>
        <p:grpSpPr>
          <a:xfrm>
            <a:off x="876000" y="1802450"/>
            <a:ext cx="10440000" cy="3092910"/>
            <a:chOff x="673795" y="1754825"/>
            <a:chExt cx="10582783" cy="3092910"/>
          </a:xfrm>
        </p:grpSpPr>
        <p:sp>
          <p:nvSpPr>
            <p:cNvPr id="8" name="7 Forma libre"/>
            <p:cNvSpPr/>
            <p:nvPr/>
          </p:nvSpPr>
          <p:spPr>
            <a:xfrm>
              <a:off x="673795" y="1754825"/>
              <a:ext cx="10582783" cy="934830"/>
            </a:xfrm>
            <a:custGeom>
              <a:avLst/>
              <a:gdLst>
                <a:gd name="connsiteX0" fmla="*/ 0 w 10582783"/>
                <a:gd name="connsiteY0" fmla="*/ 155808 h 934830"/>
                <a:gd name="connsiteX1" fmla="*/ 155808 w 10582783"/>
                <a:gd name="connsiteY1" fmla="*/ 0 h 934830"/>
                <a:gd name="connsiteX2" fmla="*/ 10426975 w 10582783"/>
                <a:gd name="connsiteY2" fmla="*/ 0 h 934830"/>
                <a:gd name="connsiteX3" fmla="*/ 10582783 w 10582783"/>
                <a:gd name="connsiteY3" fmla="*/ 155808 h 934830"/>
                <a:gd name="connsiteX4" fmla="*/ 10582783 w 10582783"/>
                <a:gd name="connsiteY4" fmla="*/ 779022 h 934830"/>
                <a:gd name="connsiteX5" fmla="*/ 10426975 w 10582783"/>
                <a:gd name="connsiteY5" fmla="*/ 934830 h 934830"/>
                <a:gd name="connsiteX6" fmla="*/ 155808 w 10582783"/>
                <a:gd name="connsiteY6" fmla="*/ 934830 h 934830"/>
                <a:gd name="connsiteX7" fmla="*/ 0 w 10582783"/>
                <a:gd name="connsiteY7" fmla="*/ 779022 h 934830"/>
                <a:gd name="connsiteX8" fmla="*/ 0 w 10582783"/>
                <a:gd name="connsiteY8" fmla="*/ 155808 h 93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82783" h="934830">
                  <a:moveTo>
                    <a:pt x="0" y="155808"/>
                  </a:moveTo>
                  <a:cubicBezTo>
                    <a:pt x="0" y="69758"/>
                    <a:pt x="69758" y="0"/>
                    <a:pt x="155808" y="0"/>
                  </a:cubicBezTo>
                  <a:lnTo>
                    <a:pt x="10426975" y="0"/>
                  </a:lnTo>
                  <a:cubicBezTo>
                    <a:pt x="10513025" y="0"/>
                    <a:pt x="10582783" y="69758"/>
                    <a:pt x="10582783" y="155808"/>
                  </a:cubicBezTo>
                  <a:lnTo>
                    <a:pt x="10582783" y="779022"/>
                  </a:lnTo>
                  <a:cubicBezTo>
                    <a:pt x="10582783" y="865072"/>
                    <a:pt x="10513025" y="934830"/>
                    <a:pt x="10426975" y="934830"/>
                  </a:cubicBezTo>
                  <a:lnTo>
                    <a:pt x="155808" y="934830"/>
                  </a:lnTo>
                  <a:cubicBezTo>
                    <a:pt x="69758" y="934830"/>
                    <a:pt x="0" y="865072"/>
                    <a:pt x="0" y="779022"/>
                  </a:cubicBezTo>
                  <a:lnTo>
                    <a:pt x="0" y="155808"/>
                  </a:lnTo>
                  <a:close/>
                </a:path>
              </a:pathLst>
            </a:custGeom>
            <a:ln w="38100"/>
          </p:spPr>
          <p:style>
            <a:lnRef idx="2">
              <a:schemeClr val="accent4"/>
            </a:lnRef>
            <a:fillRef idx="1">
              <a:schemeClr val="lt1"/>
            </a:fillRef>
            <a:effectRef idx="0">
              <a:schemeClr val="accent4"/>
            </a:effectRef>
            <a:fontRef idx="minor">
              <a:schemeClr val="dk1"/>
            </a:fontRef>
          </p:style>
          <p:txBody>
            <a:bodyPr spcFirstLastPara="0" vert="horz" wrap="square" lIns="110405" tIns="110405" rIns="110405" bIns="110405" numCol="1" spcCol="1270" anchor="ctr" anchorCtr="0">
              <a:noAutofit/>
            </a:bodyPr>
            <a:lstStyle/>
            <a:p>
              <a:pPr lvl="0" algn="l" defTabSz="755650" rtl="0">
                <a:lnSpc>
                  <a:spcPct val="90000"/>
                </a:lnSpc>
                <a:spcBef>
                  <a:spcPct val="0"/>
                </a:spcBef>
                <a:spcAft>
                  <a:spcPct val="35000"/>
                </a:spcAft>
              </a:pPr>
              <a:r>
                <a:rPr lang="es-VE" sz="1700" kern="1200" dirty="0"/>
                <a:t>El carbón activado tiene un alto poder adsorbente por su porosidad, su gran área superficial y su reactividad superficial. Esas  características dependen de la materia prima utilizada para obtenerlo y de la activación a la que fue sometido</a:t>
              </a:r>
              <a:endParaRPr lang="es-ES" sz="1700" kern="1200" dirty="0"/>
            </a:p>
          </p:txBody>
        </p:sp>
        <p:sp>
          <p:nvSpPr>
            <p:cNvPr id="9" name="8 Forma libre"/>
            <p:cNvSpPr/>
            <p:nvPr/>
          </p:nvSpPr>
          <p:spPr>
            <a:xfrm>
              <a:off x="673795" y="2833865"/>
              <a:ext cx="10582783" cy="934830"/>
            </a:xfrm>
            <a:custGeom>
              <a:avLst/>
              <a:gdLst>
                <a:gd name="connsiteX0" fmla="*/ 0 w 10582783"/>
                <a:gd name="connsiteY0" fmla="*/ 155808 h 934830"/>
                <a:gd name="connsiteX1" fmla="*/ 155808 w 10582783"/>
                <a:gd name="connsiteY1" fmla="*/ 0 h 934830"/>
                <a:gd name="connsiteX2" fmla="*/ 10426975 w 10582783"/>
                <a:gd name="connsiteY2" fmla="*/ 0 h 934830"/>
                <a:gd name="connsiteX3" fmla="*/ 10582783 w 10582783"/>
                <a:gd name="connsiteY3" fmla="*/ 155808 h 934830"/>
                <a:gd name="connsiteX4" fmla="*/ 10582783 w 10582783"/>
                <a:gd name="connsiteY4" fmla="*/ 779022 h 934830"/>
                <a:gd name="connsiteX5" fmla="*/ 10426975 w 10582783"/>
                <a:gd name="connsiteY5" fmla="*/ 934830 h 934830"/>
                <a:gd name="connsiteX6" fmla="*/ 155808 w 10582783"/>
                <a:gd name="connsiteY6" fmla="*/ 934830 h 934830"/>
                <a:gd name="connsiteX7" fmla="*/ 0 w 10582783"/>
                <a:gd name="connsiteY7" fmla="*/ 779022 h 934830"/>
                <a:gd name="connsiteX8" fmla="*/ 0 w 10582783"/>
                <a:gd name="connsiteY8" fmla="*/ 155808 h 93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82783" h="934830">
                  <a:moveTo>
                    <a:pt x="0" y="155808"/>
                  </a:moveTo>
                  <a:cubicBezTo>
                    <a:pt x="0" y="69758"/>
                    <a:pt x="69758" y="0"/>
                    <a:pt x="155808" y="0"/>
                  </a:cubicBezTo>
                  <a:lnTo>
                    <a:pt x="10426975" y="0"/>
                  </a:lnTo>
                  <a:cubicBezTo>
                    <a:pt x="10513025" y="0"/>
                    <a:pt x="10582783" y="69758"/>
                    <a:pt x="10582783" y="155808"/>
                  </a:cubicBezTo>
                  <a:lnTo>
                    <a:pt x="10582783" y="779022"/>
                  </a:lnTo>
                  <a:cubicBezTo>
                    <a:pt x="10582783" y="865072"/>
                    <a:pt x="10513025" y="934830"/>
                    <a:pt x="10426975" y="934830"/>
                  </a:cubicBezTo>
                  <a:lnTo>
                    <a:pt x="155808" y="934830"/>
                  </a:lnTo>
                  <a:cubicBezTo>
                    <a:pt x="69758" y="934830"/>
                    <a:pt x="0" y="865072"/>
                    <a:pt x="0" y="779022"/>
                  </a:cubicBezTo>
                  <a:lnTo>
                    <a:pt x="0" y="155808"/>
                  </a:lnTo>
                  <a:close/>
                </a:path>
              </a:pathLst>
            </a:custGeom>
            <a:ln w="38100"/>
          </p:spPr>
          <p:style>
            <a:lnRef idx="2">
              <a:schemeClr val="accent4"/>
            </a:lnRef>
            <a:fillRef idx="1">
              <a:schemeClr val="lt1"/>
            </a:fillRef>
            <a:effectRef idx="0">
              <a:schemeClr val="accent4"/>
            </a:effectRef>
            <a:fontRef idx="minor">
              <a:schemeClr val="dk1"/>
            </a:fontRef>
          </p:style>
          <p:txBody>
            <a:bodyPr spcFirstLastPara="0" vert="horz" wrap="square" lIns="110405" tIns="110405" rIns="110405" bIns="110405" numCol="1" spcCol="1270" anchor="ctr" anchorCtr="0">
              <a:noAutofit/>
            </a:bodyPr>
            <a:lstStyle/>
            <a:p>
              <a:pPr lvl="0" algn="l" defTabSz="755650" rtl="0">
                <a:lnSpc>
                  <a:spcPct val="90000"/>
                </a:lnSpc>
                <a:spcBef>
                  <a:spcPct val="0"/>
                </a:spcBef>
                <a:spcAft>
                  <a:spcPct val="35000"/>
                </a:spcAft>
              </a:pPr>
              <a:r>
                <a:rPr lang="es-VE" sz="1700" kern="1200" dirty="0"/>
                <a:t>Los sistemas comerciales de filtración para purificar agua suelen utilizar carbón activado como uno de los componentes de su lecho filtrante, especialmente para retener sustancias orgánicas que dan al agua olor, color y sabor desagradables. </a:t>
              </a:r>
              <a:endParaRPr lang="es-ES" sz="1700" kern="1200" dirty="0"/>
            </a:p>
          </p:txBody>
        </p:sp>
        <p:sp>
          <p:nvSpPr>
            <p:cNvPr id="10" name="9 Forma libre"/>
            <p:cNvSpPr/>
            <p:nvPr/>
          </p:nvSpPr>
          <p:spPr>
            <a:xfrm>
              <a:off x="673795" y="3912905"/>
              <a:ext cx="10582783" cy="934830"/>
            </a:xfrm>
            <a:custGeom>
              <a:avLst/>
              <a:gdLst>
                <a:gd name="connsiteX0" fmla="*/ 0 w 10582783"/>
                <a:gd name="connsiteY0" fmla="*/ 155808 h 934830"/>
                <a:gd name="connsiteX1" fmla="*/ 155808 w 10582783"/>
                <a:gd name="connsiteY1" fmla="*/ 0 h 934830"/>
                <a:gd name="connsiteX2" fmla="*/ 10426975 w 10582783"/>
                <a:gd name="connsiteY2" fmla="*/ 0 h 934830"/>
                <a:gd name="connsiteX3" fmla="*/ 10582783 w 10582783"/>
                <a:gd name="connsiteY3" fmla="*/ 155808 h 934830"/>
                <a:gd name="connsiteX4" fmla="*/ 10582783 w 10582783"/>
                <a:gd name="connsiteY4" fmla="*/ 779022 h 934830"/>
                <a:gd name="connsiteX5" fmla="*/ 10426975 w 10582783"/>
                <a:gd name="connsiteY5" fmla="*/ 934830 h 934830"/>
                <a:gd name="connsiteX6" fmla="*/ 155808 w 10582783"/>
                <a:gd name="connsiteY6" fmla="*/ 934830 h 934830"/>
                <a:gd name="connsiteX7" fmla="*/ 0 w 10582783"/>
                <a:gd name="connsiteY7" fmla="*/ 779022 h 934830"/>
                <a:gd name="connsiteX8" fmla="*/ 0 w 10582783"/>
                <a:gd name="connsiteY8" fmla="*/ 155808 h 93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82783" h="934830">
                  <a:moveTo>
                    <a:pt x="0" y="155808"/>
                  </a:moveTo>
                  <a:cubicBezTo>
                    <a:pt x="0" y="69758"/>
                    <a:pt x="69758" y="0"/>
                    <a:pt x="155808" y="0"/>
                  </a:cubicBezTo>
                  <a:lnTo>
                    <a:pt x="10426975" y="0"/>
                  </a:lnTo>
                  <a:cubicBezTo>
                    <a:pt x="10513025" y="0"/>
                    <a:pt x="10582783" y="69758"/>
                    <a:pt x="10582783" y="155808"/>
                  </a:cubicBezTo>
                  <a:lnTo>
                    <a:pt x="10582783" y="779022"/>
                  </a:lnTo>
                  <a:cubicBezTo>
                    <a:pt x="10582783" y="865072"/>
                    <a:pt x="10513025" y="934830"/>
                    <a:pt x="10426975" y="934830"/>
                  </a:cubicBezTo>
                  <a:lnTo>
                    <a:pt x="155808" y="934830"/>
                  </a:lnTo>
                  <a:cubicBezTo>
                    <a:pt x="69758" y="934830"/>
                    <a:pt x="0" y="865072"/>
                    <a:pt x="0" y="779022"/>
                  </a:cubicBezTo>
                  <a:lnTo>
                    <a:pt x="0" y="155808"/>
                  </a:lnTo>
                  <a:close/>
                </a:path>
              </a:pathLst>
            </a:custGeom>
            <a:ln w="38100"/>
          </p:spPr>
          <p:style>
            <a:lnRef idx="2">
              <a:schemeClr val="accent4"/>
            </a:lnRef>
            <a:fillRef idx="1">
              <a:schemeClr val="lt1"/>
            </a:fillRef>
            <a:effectRef idx="0">
              <a:schemeClr val="accent4"/>
            </a:effectRef>
            <a:fontRef idx="minor">
              <a:schemeClr val="dk1"/>
            </a:fontRef>
          </p:style>
          <p:txBody>
            <a:bodyPr spcFirstLastPara="0" vert="horz" wrap="square" lIns="110405" tIns="110405" rIns="110405" bIns="110405" numCol="1" spcCol="1270" anchor="ctr" anchorCtr="0">
              <a:noAutofit/>
            </a:bodyPr>
            <a:lstStyle/>
            <a:p>
              <a:pPr lvl="0" algn="l" defTabSz="755650" rtl="0">
                <a:lnSpc>
                  <a:spcPct val="90000"/>
                </a:lnSpc>
                <a:spcBef>
                  <a:spcPct val="0"/>
                </a:spcBef>
                <a:spcAft>
                  <a:spcPct val="35000"/>
                </a:spcAft>
              </a:pPr>
              <a:r>
                <a:rPr lang="es-VE" sz="1700" kern="1200" dirty="0"/>
                <a:t>El costo del carbón activado comercial es relativamente alto, por lo que, en el marco de este trabajo,  se hace necesario recurrir a métodos de obtención más económicos</a:t>
              </a:r>
              <a:endParaRPr lang="es-ES" sz="1700" kern="1200" dirty="0"/>
            </a:p>
          </p:txBody>
        </p:sp>
      </p:grpSp>
      <p:sp>
        <p:nvSpPr>
          <p:cNvPr id="38" name="37 CuadroTexto"/>
          <p:cNvSpPr txBox="1"/>
          <p:nvPr/>
        </p:nvSpPr>
        <p:spPr>
          <a:xfrm>
            <a:off x="4704383" y="1285381"/>
            <a:ext cx="2826416" cy="400110"/>
          </a:xfrm>
          <a:prstGeom prst="rect">
            <a:avLst/>
          </a:prstGeom>
          <a:noFill/>
        </p:spPr>
        <p:txBody>
          <a:bodyPr wrap="none" rtlCol="0">
            <a:spAutoFit/>
          </a:bodyPr>
          <a:lstStyle/>
          <a:p>
            <a:pPr algn="ctr"/>
            <a:r>
              <a:rPr lang="es-ES" sz="2000" b="1" cap="small" dirty="0">
                <a:latin typeface="Book Antiqua" panose="02040602050305030304" pitchFamily="18" charset="0"/>
              </a:rPr>
              <a:t>EL Carbón Activado</a:t>
            </a:r>
          </a:p>
        </p:txBody>
      </p:sp>
    </p:spTree>
    <p:extLst>
      <p:ext uri="{BB962C8B-B14F-4D97-AF65-F5344CB8AC3E}">
        <p14:creationId xmlns:p14="http://schemas.microsoft.com/office/powerpoint/2010/main" val="2797506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12BEF40A-5E26-43E3-9B1D-EE188A1D291A}"/>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B9D7E3F7-8732-4EF4-9B0E-408B33220752}"/>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A4E9FC69-82D8-4D9C-8D7A-C640EC42DF2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F16DEEC4-5C8C-4FD3-A038-EF7EBB32A164}"/>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9F3C6E39-070A-4030-9147-A10BB778F4E0}"/>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FA431506-17D5-4514-9E8E-3E166710E44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711AD8EC-64B8-4E19-B4A4-BA8BA025C078}"/>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C71D1255-059E-4BC8-8856-5CD5A45EB27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3B074161-0FB2-4DF0-935C-62D56F3C61A4}"/>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B61BBDDE-E582-4588-9860-4668D80BC823}"/>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39427AE3-702F-417C-A3D1-04AF8ABFAE8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0C6EFC08-CA8D-4F2B-8755-434C07A1055E}"/>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3EC01A6F-AD4B-42B0-89EF-F827F761D3E0}"/>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AF3C4A33-50B2-4795-9BFA-6A2CB850692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C675D3E5-80C6-4119-B733-CE0742B3818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5B847F3D-7165-404C-8D64-B75C1BA4BA3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24E72DED-3D53-4137-823C-91D274303BA2}"/>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23DD8BA-D099-4D36-B9B8-8DFDCD8BB1A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8</a:t>
            </a:fld>
            <a:endParaRPr lang="es-ES" dirty="0"/>
          </a:p>
        </p:txBody>
      </p:sp>
      <p:sp>
        <p:nvSpPr>
          <p:cNvPr id="18" name="Marcador de pie de página 2">
            <a:extLst>
              <a:ext uri="{FF2B5EF4-FFF2-40B4-BE49-F238E27FC236}">
                <a16:creationId xmlns:a16="http://schemas.microsoft.com/office/drawing/2014/main" id="{48D34513-CDFF-4A94-B1F4-141523C737CF}"/>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4 Grupo"/>
          <p:cNvGrpSpPr/>
          <p:nvPr/>
        </p:nvGrpSpPr>
        <p:grpSpPr>
          <a:xfrm>
            <a:off x="876000" y="1545305"/>
            <a:ext cx="10440000" cy="1709845"/>
            <a:chOff x="310794" y="1792820"/>
            <a:chExt cx="10893971" cy="1709845"/>
          </a:xfrm>
        </p:grpSpPr>
        <p:sp>
          <p:nvSpPr>
            <p:cNvPr id="6" name="5 Forma libre"/>
            <p:cNvSpPr/>
            <p:nvPr/>
          </p:nvSpPr>
          <p:spPr>
            <a:xfrm>
              <a:off x="310794" y="1792820"/>
              <a:ext cx="9259876" cy="846534"/>
            </a:xfrm>
            <a:custGeom>
              <a:avLst/>
              <a:gdLst>
                <a:gd name="connsiteX0" fmla="*/ 0 w 9259876"/>
                <a:gd name="connsiteY0" fmla="*/ 70635 h 706347"/>
                <a:gd name="connsiteX1" fmla="*/ 70635 w 9259876"/>
                <a:gd name="connsiteY1" fmla="*/ 0 h 706347"/>
                <a:gd name="connsiteX2" fmla="*/ 9189241 w 9259876"/>
                <a:gd name="connsiteY2" fmla="*/ 0 h 706347"/>
                <a:gd name="connsiteX3" fmla="*/ 9259876 w 9259876"/>
                <a:gd name="connsiteY3" fmla="*/ 70635 h 706347"/>
                <a:gd name="connsiteX4" fmla="*/ 9259876 w 9259876"/>
                <a:gd name="connsiteY4" fmla="*/ 635712 h 706347"/>
                <a:gd name="connsiteX5" fmla="*/ 9189241 w 9259876"/>
                <a:gd name="connsiteY5" fmla="*/ 706347 h 706347"/>
                <a:gd name="connsiteX6" fmla="*/ 70635 w 9259876"/>
                <a:gd name="connsiteY6" fmla="*/ 706347 h 706347"/>
                <a:gd name="connsiteX7" fmla="*/ 0 w 9259876"/>
                <a:gd name="connsiteY7" fmla="*/ 635712 h 706347"/>
                <a:gd name="connsiteX8" fmla="*/ 0 w 9259876"/>
                <a:gd name="connsiteY8" fmla="*/ 70635 h 70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59876" h="706347">
                  <a:moveTo>
                    <a:pt x="0" y="70635"/>
                  </a:moveTo>
                  <a:cubicBezTo>
                    <a:pt x="0" y="31624"/>
                    <a:pt x="31624" y="0"/>
                    <a:pt x="70635" y="0"/>
                  </a:cubicBezTo>
                  <a:lnTo>
                    <a:pt x="9189241" y="0"/>
                  </a:lnTo>
                  <a:cubicBezTo>
                    <a:pt x="9228252" y="0"/>
                    <a:pt x="9259876" y="31624"/>
                    <a:pt x="9259876" y="70635"/>
                  </a:cubicBezTo>
                  <a:lnTo>
                    <a:pt x="9259876" y="635712"/>
                  </a:lnTo>
                  <a:cubicBezTo>
                    <a:pt x="9259876" y="674723"/>
                    <a:pt x="9228252" y="706347"/>
                    <a:pt x="9189241" y="706347"/>
                  </a:cubicBezTo>
                  <a:lnTo>
                    <a:pt x="70635" y="706347"/>
                  </a:lnTo>
                  <a:cubicBezTo>
                    <a:pt x="31624" y="706347"/>
                    <a:pt x="0" y="674723"/>
                    <a:pt x="0" y="635712"/>
                  </a:cubicBezTo>
                  <a:lnTo>
                    <a:pt x="0" y="70635"/>
                  </a:lnTo>
                  <a:close/>
                </a:path>
              </a:pathLst>
            </a:custGeom>
            <a:ln w="28575"/>
          </p:spPr>
          <p:style>
            <a:lnRef idx="2">
              <a:schemeClr val="accent1"/>
            </a:lnRef>
            <a:fillRef idx="1">
              <a:schemeClr val="lt1"/>
            </a:fillRef>
            <a:effectRef idx="0">
              <a:schemeClr val="accent1"/>
            </a:effectRef>
            <a:fontRef idx="minor">
              <a:schemeClr val="dk1"/>
            </a:fontRef>
          </p:style>
          <p:txBody>
            <a:bodyPr spcFirstLastPara="0" vert="horz" wrap="square" lIns="70218" tIns="70218" rIns="758907" bIns="70218" numCol="1" spcCol="1270" anchor="ctr" anchorCtr="0">
              <a:noAutofit/>
            </a:bodyPr>
            <a:lstStyle/>
            <a:p>
              <a:pPr lvl="0" algn="l" defTabSz="577850" rtl="0">
                <a:lnSpc>
                  <a:spcPct val="90000"/>
                </a:lnSpc>
                <a:spcBef>
                  <a:spcPct val="0"/>
                </a:spcBef>
                <a:spcAft>
                  <a:spcPct val="35000"/>
                </a:spcAft>
              </a:pPr>
              <a:r>
                <a:rPr lang="es-VE" sz="1400" b="1" kern="1200" cap="small" dirty="0">
                  <a:latin typeface="Book Antiqua" panose="02040602050305030304" pitchFamily="18" charset="0"/>
                </a:rPr>
                <a:t>Desde el punto de vista estructural, el carbón activado está conformado por una serie de planos hexagonales que, a diferencia del grafito, no poseen una organización uniforme en el plano perpendicular a los hexágonos</a:t>
              </a:r>
              <a:endParaRPr lang="es-ES" sz="1400" b="1" kern="1200" cap="small" dirty="0">
                <a:latin typeface="Book Antiqua" panose="02040602050305030304" pitchFamily="18" charset="0"/>
              </a:endParaRPr>
            </a:p>
          </p:txBody>
        </p:sp>
        <p:sp>
          <p:nvSpPr>
            <p:cNvPr id="7" name="6 Forma libre"/>
            <p:cNvSpPr/>
            <p:nvPr/>
          </p:nvSpPr>
          <p:spPr>
            <a:xfrm>
              <a:off x="1944889" y="2796318"/>
              <a:ext cx="9259876" cy="706347"/>
            </a:xfrm>
            <a:custGeom>
              <a:avLst/>
              <a:gdLst>
                <a:gd name="connsiteX0" fmla="*/ 0 w 9259876"/>
                <a:gd name="connsiteY0" fmla="*/ 70635 h 706347"/>
                <a:gd name="connsiteX1" fmla="*/ 70635 w 9259876"/>
                <a:gd name="connsiteY1" fmla="*/ 0 h 706347"/>
                <a:gd name="connsiteX2" fmla="*/ 9189241 w 9259876"/>
                <a:gd name="connsiteY2" fmla="*/ 0 h 706347"/>
                <a:gd name="connsiteX3" fmla="*/ 9259876 w 9259876"/>
                <a:gd name="connsiteY3" fmla="*/ 70635 h 706347"/>
                <a:gd name="connsiteX4" fmla="*/ 9259876 w 9259876"/>
                <a:gd name="connsiteY4" fmla="*/ 635712 h 706347"/>
                <a:gd name="connsiteX5" fmla="*/ 9189241 w 9259876"/>
                <a:gd name="connsiteY5" fmla="*/ 706347 h 706347"/>
                <a:gd name="connsiteX6" fmla="*/ 70635 w 9259876"/>
                <a:gd name="connsiteY6" fmla="*/ 706347 h 706347"/>
                <a:gd name="connsiteX7" fmla="*/ 0 w 9259876"/>
                <a:gd name="connsiteY7" fmla="*/ 635712 h 706347"/>
                <a:gd name="connsiteX8" fmla="*/ 0 w 9259876"/>
                <a:gd name="connsiteY8" fmla="*/ 70635 h 70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59876" h="706347">
                  <a:moveTo>
                    <a:pt x="0" y="70635"/>
                  </a:moveTo>
                  <a:cubicBezTo>
                    <a:pt x="0" y="31624"/>
                    <a:pt x="31624" y="0"/>
                    <a:pt x="70635" y="0"/>
                  </a:cubicBezTo>
                  <a:lnTo>
                    <a:pt x="9189241" y="0"/>
                  </a:lnTo>
                  <a:cubicBezTo>
                    <a:pt x="9228252" y="0"/>
                    <a:pt x="9259876" y="31624"/>
                    <a:pt x="9259876" y="70635"/>
                  </a:cubicBezTo>
                  <a:lnTo>
                    <a:pt x="9259876" y="635712"/>
                  </a:lnTo>
                  <a:cubicBezTo>
                    <a:pt x="9259876" y="674723"/>
                    <a:pt x="9228252" y="706347"/>
                    <a:pt x="9189241" y="706347"/>
                  </a:cubicBezTo>
                  <a:lnTo>
                    <a:pt x="70635" y="706347"/>
                  </a:lnTo>
                  <a:cubicBezTo>
                    <a:pt x="31624" y="706347"/>
                    <a:pt x="0" y="674723"/>
                    <a:pt x="0" y="635712"/>
                  </a:cubicBezTo>
                  <a:lnTo>
                    <a:pt x="0" y="70635"/>
                  </a:lnTo>
                  <a:close/>
                </a:path>
              </a:pathLst>
            </a:custGeom>
            <a:ln w="28575"/>
          </p:spPr>
          <p:style>
            <a:lnRef idx="2">
              <a:schemeClr val="accent1"/>
            </a:lnRef>
            <a:fillRef idx="1">
              <a:schemeClr val="lt1"/>
            </a:fillRef>
            <a:effectRef idx="0">
              <a:schemeClr val="accent1"/>
            </a:effectRef>
            <a:fontRef idx="minor">
              <a:schemeClr val="dk1"/>
            </a:fontRef>
          </p:style>
          <p:txBody>
            <a:bodyPr spcFirstLastPara="0" vert="horz" wrap="square" lIns="70218" tIns="70218" rIns="2163440" bIns="70218" numCol="1" spcCol="1270" anchor="ctr" anchorCtr="0">
              <a:noAutofit/>
            </a:bodyPr>
            <a:lstStyle/>
            <a:p>
              <a:pPr lvl="0" algn="l" defTabSz="577850" rtl="0">
                <a:lnSpc>
                  <a:spcPct val="90000"/>
                </a:lnSpc>
                <a:spcBef>
                  <a:spcPct val="0"/>
                </a:spcBef>
                <a:spcAft>
                  <a:spcPct val="35000"/>
                </a:spcAft>
              </a:pPr>
              <a:r>
                <a:rPr lang="es-VE" sz="1400" b="1" kern="1200" cap="small" dirty="0">
                  <a:latin typeface="Book Antiqua" panose="02040602050305030304" pitchFamily="18" charset="0"/>
                </a:rPr>
                <a:t>Las irregularidades debidas al desplazamiento de dichos planos hexagonales, unos respecto a otros, solapados entre sí, generan los espacios que conforman la  porosidad del CA. [11]</a:t>
              </a:r>
              <a:endParaRPr lang="es-ES" sz="1400" b="1" kern="1200" cap="small" dirty="0">
                <a:latin typeface="Book Antiqua" panose="02040602050305030304" pitchFamily="18" charset="0"/>
              </a:endParaRPr>
            </a:p>
          </p:txBody>
        </p:sp>
        <p:sp>
          <p:nvSpPr>
            <p:cNvPr id="8" name="7 Forma libre"/>
            <p:cNvSpPr/>
            <p:nvPr/>
          </p:nvSpPr>
          <p:spPr>
            <a:xfrm>
              <a:off x="9111544" y="2352092"/>
              <a:ext cx="459125" cy="707470"/>
            </a:xfrm>
            <a:custGeom>
              <a:avLst/>
              <a:gdLst>
                <a:gd name="connsiteX0" fmla="*/ 0 w 459125"/>
                <a:gd name="connsiteY0" fmla="*/ 252519 h 459125"/>
                <a:gd name="connsiteX1" fmla="*/ 103303 w 459125"/>
                <a:gd name="connsiteY1" fmla="*/ 252519 h 459125"/>
                <a:gd name="connsiteX2" fmla="*/ 103303 w 459125"/>
                <a:gd name="connsiteY2" fmla="*/ 0 h 459125"/>
                <a:gd name="connsiteX3" fmla="*/ 355822 w 459125"/>
                <a:gd name="connsiteY3" fmla="*/ 0 h 459125"/>
                <a:gd name="connsiteX4" fmla="*/ 355822 w 459125"/>
                <a:gd name="connsiteY4" fmla="*/ 252519 h 459125"/>
                <a:gd name="connsiteX5" fmla="*/ 459125 w 459125"/>
                <a:gd name="connsiteY5" fmla="*/ 252519 h 459125"/>
                <a:gd name="connsiteX6" fmla="*/ 229563 w 459125"/>
                <a:gd name="connsiteY6" fmla="*/ 459125 h 459125"/>
                <a:gd name="connsiteX7" fmla="*/ 0 w 459125"/>
                <a:gd name="connsiteY7" fmla="*/ 252519 h 4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25" h="459125">
                  <a:moveTo>
                    <a:pt x="0" y="252519"/>
                  </a:moveTo>
                  <a:lnTo>
                    <a:pt x="103303" y="252519"/>
                  </a:lnTo>
                  <a:lnTo>
                    <a:pt x="103303" y="0"/>
                  </a:lnTo>
                  <a:lnTo>
                    <a:pt x="355822" y="0"/>
                  </a:lnTo>
                  <a:lnTo>
                    <a:pt x="355822" y="252519"/>
                  </a:lnTo>
                  <a:lnTo>
                    <a:pt x="459125" y="252519"/>
                  </a:lnTo>
                  <a:lnTo>
                    <a:pt x="229563" y="459125"/>
                  </a:lnTo>
                  <a:lnTo>
                    <a:pt x="0" y="252519"/>
                  </a:lnTo>
                  <a:close/>
                </a:path>
              </a:pathLst>
            </a:custGeom>
            <a:gradFill>
              <a:gsLst>
                <a:gs pos="0">
                  <a:schemeClr val="accent5">
                    <a:lumMod val="60000"/>
                    <a:lumOff val="40000"/>
                  </a:schemeClr>
                </a:gs>
                <a:gs pos="44000">
                  <a:schemeClr val="accent5">
                    <a:lumMod val="20000"/>
                    <a:lumOff val="80000"/>
                  </a:schemeClr>
                </a:gs>
                <a:gs pos="100000">
                  <a:schemeClr val="bg1"/>
                </a:gs>
              </a:gsLst>
              <a:lin ang="5400000" scaled="0"/>
            </a:gradFill>
            <a:ln w="28575"/>
          </p:spPr>
          <p:style>
            <a:lnRef idx="2">
              <a:schemeClr val="accent1"/>
            </a:lnRef>
            <a:fillRef idx="1">
              <a:schemeClr val="lt1"/>
            </a:fillRef>
            <a:effectRef idx="0">
              <a:schemeClr val="accent1"/>
            </a:effectRef>
            <a:fontRef idx="minor">
              <a:schemeClr val="dk1"/>
            </a:fontRef>
          </p:style>
          <p:txBody>
            <a:bodyPr spcFirstLastPara="0" vert="horz" wrap="square" lIns="128703" tIns="25400" rIns="128703" bIns="139033" numCol="1" spcCol="1270" anchor="ctr" anchorCtr="0">
              <a:noAutofit/>
            </a:bodyPr>
            <a:lstStyle/>
            <a:p>
              <a:pPr lvl="0" algn="ctr" defTabSz="889000">
                <a:lnSpc>
                  <a:spcPct val="90000"/>
                </a:lnSpc>
                <a:spcBef>
                  <a:spcPct val="0"/>
                </a:spcBef>
                <a:spcAft>
                  <a:spcPct val="35000"/>
                </a:spcAft>
              </a:pPr>
              <a:endParaRPr lang="es-ES" sz="1400" b="1" kern="1200" cap="small">
                <a:latin typeface="Book Antiqua" panose="02040602050305030304" pitchFamily="18" charset="0"/>
              </a:endParaRPr>
            </a:p>
          </p:txBody>
        </p:sp>
      </p:grpSp>
      <p:pic>
        <p:nvPicPr>
          <p:cNvPr id="38" name="37 Imagen"/>
          <p:cNvPicPr/>
          <p:nvPr/>
        </p:nvPicPr>
        <p:blipFill rotWithShape="1">
          <a:blip r:embed="rId10">
            <a:extLst>
              <a:ext uri="{28A0092B-C50C-407E-A947-70E740481C1C}">
                <a14:useLocalDpi xmlns:a14="http://schemas.microsoft.com/office/drawing/2010/main" val="0"/>
              </a:ext>
            </a:extLst>
          </a:blip>
          <a:srcRect r="9840"/>
          <a:stretch/>
        </p:blipFill>
        <p:spPr bwMode="auto">
          <a:xfrm>
            <a:off x="2852654" y="3573211"/>
            <a:ext cx="5829300" cy="1894765"/>
          </a:xfrm>
          <a:prstGeom prst="rect">
            <a:avLst/>
          </a:prstGeom>
          <a:noFill/>
          <a:ln w="19050">
            <a:solidFill>
              <a:schemeClr val="accent5">
                <a:lumMod val="75000"/>
              </a:schemeClr>
            </a:solidFill>
          </a:ln>
          <a:scene3d>
            <a:camera prst="orthographicFront"/>
            <a:lightRig rig="threePt" dir="t"/>
          </a:scene3d>
          <a:sp3d>
            <a:bevelT/>
          </a:sp3d>
          <a:extLst>
            <a:ext uri="{53640926-AAD7-44D8-BBD7-CCE9431645EC}">
              <a14:shadowObscured xmlns:a14="http://schemas.microsoft.com/office/drawing/2010/main"/>
            </a:ext>
          </a:extLst>
        </p:spPr>
      </p:pic>
      <p:sp>
        <p:nvSpPr>
          <p:cNvPr id="2" name="1 Rectángulo"/>
          <p:cNvSpPr/>
          <p:nvPr/>
        </p:nvSpPr>
        <p:spPr>
          <a:xfrm>
            <a:off x="1404854" y="5557197"/>
            <a:ext cx="8724900" cy="553998"/>
          </a:xfrm>
          <a:prstGeom prst="rect">
            <a:avLst/>
          </a:prstGeom>
        </p:spPr>
        <p:txBody>
          <a:bodyPr wrap="square">
            <a:spAutoFit/>
          </a:bodyPr>
          <a:lstStyle/>
          <a:p>
            <a:pPr algn="ctr"/>
            <a:r>
              <a:rPr lang="es-VE" sz="1400" dirty="0">
                <a:latin typeface="Book Antiqua" panose="02040602050305030304" pitchFamily="18" charset="0"/>
              </a:rPr>
              <a:t>Esquema representativo del (A) arreglo estructural de las capas planas del grafito, (B) estructura propuesta de las capas del carbón activado. Fuente: González, B. (2017), P.28</a:t>
            </a:r>
            <a:r>
              <a:rPr lang="es-VE" sz="1600" dirty="0">
                <a:latin typeface="Book Antiqua" panose="02040602050305030304" pitchFamily="18" charset="0"/>
              </a:rPr>
              <a:t>.</a:t>
            </a:r>
            <a:endParaRPr lang="es-ES" sz="1600" dirty="0">
              <a:latin typeface="Book Antiqua" panose="02040602050305030304" pitchFamily="18" charset="0"/>
            </a:endParaRPr>
          </a:p>
        </p:txBody>
      </p:sp>
      <p:sp>
        <p:nvSpPr>
          <p:cNvPr id="40" name="39 CuadroTexto"/>
          <p:cNvSpPr txBox="1"/>
          <p:nvPr/>
        </p:nvSpPr>
        <p:spPr>
          <a:xfrm>
            <a:off x="4871947" y="1004864"/>
            <a:ext cx="2448106" cy="400110"/>
          </a:xfrm>
          <a:prstGeom prst="rect">
            <a:avLst/>
          </a:prstGeom>
          <a:noFill/>
        </p:spPr>
        <p:txBody>
          <a:bodyPr wrap="none" rtlCol="0">
            <a:spAutoFit/>
          </a:bodyPr>
          <a:lstStyle/>
          <a:p>
            <a:pPr algn="ctr"/>
            <a:r>
              <a:rPr lang="es-ES" sz="2000" b="1" cap="small" dirty="0">
                <a:latin typeface="Book Antiqua" panose="02040602050305030304" pitchFamily="18" charset="0"/>
              </a:rPr>
              <a:t>Carbón Activado</a:t>
            </a:r>
          </a:p>
        </p:txBody>
      </p:sp>
    </p:spTree>
    <p:extLst>
      <p:ext uri="{BB962C8B-B14F-4D97-AF65-F5344CB8AC3E}">
        <p14:creationId xmlns:p14="http://schemas.microsoft.com/office/powerpoint/2010/main" val="3937033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id="{B6EA54A0-09A2-4458-8C9D-AB8756ED034F}"/>
              </a:ext>
            </a:extLst>
          </p:cNvPr>
          <p:cNvGrpSpPr/>
          <p:nvPr/>
        </p:nvGrpSpPr>
        <p:grpSpPr>
          <a:xfrm>
            <a:off x="11664775" y="0"/>
            <a:ext cx="527224" cy="6858000"/>
            <a:chOff x="9055676" y="0"/>
            <a:chExt cx="3136323" cy="6858000"/>
          </a:xfrm>
        </p:grpSpPr>
        <p:sp>
          <p:nvSpPr>
            <p:cNvPr id="23" name="Rectángulo 22">
              <a:extLst>
                <a:ext uri="{FF2B5EF4-FFF2-40B4-BE49-F238E27FC236}">
                  <a16:creationId xmlns:a16="http://schemas.microsoft.com/office/drawing/2014/main" id="{544629B9-A66D-485B-B520-88102B7128D4}"/>
                </a:ext>
              </a:extLst>
            </p:cNvPr>
            <p:cNvSpPr/>
            <p:nvPr/>
          </p:nvSpPr>
          <p:spPr>
            <a:xfrm>
              <a:off x="9221931" y="0"/>
              <a:ext cx="2970068"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24" name="Rectángulo 23">
              <a:extLst>
                <a:ext uri="{FF2B5EF4-FFF2-40B4-BE49-F238E27FC236}">
                  <a16:creationId xmlns:a16="http://schemas.microsoft.com/office/drawing/2014/main" id="{4E6A4922-0B48-45C0-9C8D-0AAE686438FC}"/>
                </a:ext>
              </a:extLst>
            </p:cNvPr>
            <p:cNvSpPr/>
            <p:nvPr/>
          </p:nvSpPr>
          <p:spPr>
            <a:xfrm>
              <a:off x="9055676" y="0"/>
              <a:ext cx="16625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5" name="Rectángulo 24">
              <a:extLst>
                <a:ext uri="{FF2B5EF4-FFF2-40B4-BE49-F238E27FC236}">
                  <a16:creationId xmlns:a16="http://schemas.microsoft.com/office/drawing/2014/main" id="{657AC951-6376-4D9F-8E80-27308F2C2242}"/>
                </a:ext>
              </a:extLst>
            </p:cNvPr>
            <p:cNvSpPr/>
            <p:nvPr/>
          </p:nvSpPr>
          <p:spPr>
            <a:xfrm>
              <a:off x="9221932" y="0"/>
              <a:ext cx="114301" cy="6858000"/>
            </a:xfrm>
            <a:prstGeom prst="rect">
              <a:avLst/>
            </a:prstGeom>
            <a:solidFill>
              <a:srgbClr val="FFD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6" name="Rectángulo 25">
              <a:extLst>
                <a:ext uri="{FF2B5EF4-FFF2-40B4-BE49-F238E27FC236}">
                  <a16:creationId xmlns:a16="http://schemas.microsoft.com/office/drawing/2014/main" id="{A1C33FEB-96F5-430A-85B1-0281FAA783EF}"/>
                </a:ext>
              </a:extLst>
            </p:cNvPr>
            <p:cNvSpPr/>
            <p:nvPr/>
          </p:nvSpPr>
          <p:spPr>
            <a:xfrm>
              <a:off x="9336233" y="0"/>
              <a:ext cx="150667"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sp>
          <p:nvSpPr>
            <p:cNvPr id="27" name="Rectángulo 26">
              <a:extLst>
                <a:ext uri="{FF2B5EF4-FFF2-40B4-BE49-F238E27FC236}">
                  <a16:creationId xmlns:a16="http://schemas.microsoft.com/office/drawing/2014/main" id="{D8EE6E4D-4442-4A5E-972F-E3E7A6AD8028}"/>
                </a:ext>
              </a:extLst>
            </p:cNvPr>
            <p:cNvSpPr/>
            <p:nvPr/>
          </p:nvSpPr>
          <p:spPr>
            <a:xfrm>
              <a:off x="9336233" y="0"/>
              <a:ext cx="571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a:p>
          </p:txBody>
        </p:sp>
      </p:grpSp>
      <p:pic>
        <p:nvPicPr>
          <p:cNvPr id="28" name="Imagen 27">
            <a:extLst>
              <a:ext uri="{FF2B5EF4-FFF2-40B4-BE49-F238E27FC236}">
                <a16:creationId xmlns:a16="http://schemas.microsoft.com/office/drawing/2014/main" id="{10832991-C815-4AB8-A1C3-2187915A6895}"/>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235397">
            <a:off x="11804288" y="100586"/>
            <a:ext cx="350487" cy="471268"/>
          </a:xfrm>
          <a:prstGeom prst="rect">
            <a:avLst/>
          </a:prstGeom>
        </p:spPr>
      </p:pic>
      <p:pic>
        <p:nvPicPr>
          <p:cNvPr id="29" name="Imagen 28">
            <a:extLst>
              <a:ext uri="{FF2B5EF4-FFF2-40B4-BE49-F238E27FC236}">
                <a16:creationId xmlns:a16="http://schemas.microsoft.com/office/drawing/2014/main" id="{92752557-5E56-4D7A-8B31-5947C501C8AD}"/>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7909682">
            <a:off x="11860855" y="849449"/>
            <a:ext cx="237354" cy="319148"/>
          </a:xfrm>
          <a:prstGeom prst="rect">
            <a:avLst/>
          </a:prstGeom>
        </p:spPr>
      </p:pic>
      <p:pic>
        <p:nvPicPr>
          <p:cNvPr id="30" name="Imagen 29">
            <a:extLst>
              <a:ext uri="{FF2B5EF4-FFF2-40B4-BE49-F238E27FC236}">
                <a16:creationId xmlns:a16="http://schemas.microsoft.com/office/drawing/2014/main" id="{1CA9C66B-0421-49EE-829E-5020706C6F85}"/>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6936936">
            <a:off x="11831035" y="5880953"/>
            <a:ext cx="231259" cy="310952"/>
          </a:xfrm>
          <a:prstGeom prst="rect">
            <a:avLst/>
          </a:prstGeom>
        </p:spPr>
      </p:pic>
      <p:pic>
        <p:nvPicPr>
          <p:cNvPr id="31" name="Imagen 30">
            <a:extLst>
              <a:ext uri="{FF2B5EF4-FFF2-40B4-BE49-F238E27FC236}">
                <a16:creationId xmlns:a16="http://schemas.microsoft.com/office/drawing/2014/main" id="{3C61EA88-1509-4745-91CC-5CAB1B387CEF}"/>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10800000">
            <a:off x="11882822" y="4628058"/>
            <a:ext cx="255065" cy="342963"/>
          </a:xfrm>
          <a:prstGeom prst="rect">
            <a:avLst/>
          </a:prstGeom>
        </p:spPr>
      </p:pic>
      <p:pic>
        <p:nvPicPr>
          <p:cNvPr id="32" name="Imagen 31">
            <a:extLst>
              <a:ext uri="{FF2B5EF4-FFF2-40B4-BE49-F238E27FC236}">
                <a16:creationId xmlns:a16="http://schemas.microsoft.com/office/drawing/2014/main" id="{483F8F1B-42CF-4FAA-94EF-71596842A091}"/>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032970">
            <a:off x="11784421" y="3783237"/>
            <a:ext cx="234597" cy="370635"/>
          </a:xfrm>
          <a:prstGeom prst="rect">
            <a:avLst/>
          </a:prstGeom>
        </p:spPr>
      </p:pic>
      <p:pic>
        <p:nvPicPr>
          <p:cNvPr id="33" name="Imagen 32">
            <a:extLst>
              <a:ext uri="{FF2B5EF4-FFF2-40B4-BE49-F238E27FC236}">
                <a16:creationId xmlns:a16="http://schemas.microsoft.com/office/drawing/2014/main" id="{7F2B6DA6-B590-4496-A12C-A793A9F5D007}"/>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8701373">
            <a:off x="11943334" y="2563629"/>
            <a:ext cx="192007" cy="258174"/>
          </a:xfrm>
          <a:prstGeom prst="rect">
            <a:avLst/>
          </a:prstGeom>
        </p:spPr>
      </p:pic>
      <p:pic>
        <p:nvPicPr>
          <p:cNvPr id="34" name="Imagen 33">
            <a:extLst>
              <a:ext uri="{FF2B5EF4-FFF2-40B4-BE49-F238E27FC236}">
                <a16:creationId xmlns:a16="http://schemas.microsoft.com/office/drawing/2014/main" id="{7A12C252-F68C-4885-8E79-045907B5E642}"/>
              </a:ext>
            </a:extLst>
          </p:cNvPr>
          <p:cNvPicPr>
            <a:picLocks noChangeAspect="1"/>
          </p:cNvPicPr>
          <p:nvPr/>
        </p:nvPicPr>
        <p:blipFill rotWithShape="1">
          <a:blip r:embed="rId3">
            <a:duotone>
              <a:prstClr val="black"/>
              <a:schemeClr val="accent6">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Lst>
          </a:blip>
          <a:srcRect l="24701" t="15468" r="21301" b="11926"/>
          <a:stretch/>
        </p:blipFill>
        <p:spPr>
          <a:xfrm rot="9693523">
            <a:off x="11754035" y="1870792"/>
            <a:ext cx="295368" cy="397155"/>
          </a:xfrm>
          <a:prstGeom prst="rect">
            <a:avLst/>
          </a:prstGeom>
        </p:spPr>
      </p:pic>
      <p:pic>
        <p:nvPicPr>
          <p:cNvPr id="35" name="Picture 2" descr="Ciudad Sostenible, La Sostenibilidad, Entorno Natural imagen png - imagen  transparente descarga gratuita">
            <a:extLst>
              <a:ext uri="{FF2B5EF4-FFF2-40B4-BE49-F238E27FC236}">
                <a16:creationId xmlns:a16="http://schemas.microsoft.com/office/drawing/2014/main" id="{89E13BF1-3921-419C-8DE1-EF7587E55E76}"/>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2000" b="94000" l="9556" r="97778">
                        <a14:foregroundMark x1="24111" y1="8667" x2="24111" y2="8667"/>
                        <a14:foregroundMark x1="34778" y1="5778" x2="34778" y2="5778"/>
                        <a14:foregroundMark x1="54000" y1="5778" x2="54000" y2="5778"/>
                        <a14:foregroundMark x1="87444" y1="19444" x2="87444" y2="19444"/>
                        <a14:foregroundMark x1="95444" y1="20111" x2="95444" y2="20111"/>
                        <a14:foregroundMark x1="97556" y1="21111" x2="97556" y2="21111"/>
                        <a14:foregroundMark x1="34111" y1="2889" x2="34111" y2="2889"/>
                        <a14:foregroundMark x1="23222" y1="2000" x2="23222" y2="2000"/>
                        <a14:foregroundMark x1="11333" y1="45556" x2="11333" y2="45556"/>
                        <a14:foregroundMark x1="55111" y1="90889" x2="55111" y2="90889"/>
                        <a14:foregroundMark x1="52000" y1="94111" x2="52000" y2="94111"/>
                        <a14:foregroundMark x1="9556" y1="52111" x2="9556" y2="52111"/>
                        <a14:foregroundMark x1="97778" y1="43111" x2="97778" y2="43111"/>
                        <a14:foregroundMark x1="75111" y1="14000" x2="75111" y2="14000"/>
                        <a14:foregroundMark x1="70667" y1="14111" x2="70667" y2="14111"/>
                        <a14:foregroundMark x1="73778" y1="10889" x2="73778" y2="10889"/>
                        <a14:foregroundMark x1="79111" y1="12667" x2="79111" y2="12667"/>
                        <a14:foregroundMark x1="70889" y1="9000" x2="70889" y2="9000"/>
                        <a14:foregroundMark x1="68556" y1="11111" x2="68556" y2="11111"/>
                        <a14:foregroundMark x1="43000" y1="19444" x2="43000" y2="19444"/>
                        <a14:foregroundMark x1="39111" y1="22111" x2="39111" y2="22111"/>
                        <a14:foregroundMark x1="43000" y1="21778" x2="43000" y2="21778"/>
                        <a14:foregroundMark x1="47111" y1="19444" x2="47111" y2="19444"/>
                      </a14:backgroundRemoval>
                    </a14:imgEffect>
                  </a14:imgLayer>
                </a14:imgProps>
              </a:ext>
              <a:ext uri="{28A0092B-C50C-407E-A947-70E740481C1C}">
                <a14:useLocalDpi xmlns:a14="http://schemas.microsoft.com/office/drawing/2010/main" val="0"/>
              </a:ext>
            </a:extLst>
          </a:blip>
          <a:srcRect/>
          <a:stretch>
            <a:fillRect/>
          </a:stretch>
        </p:blipFill>
        <p:spPr bwMode="auto">
          <a:xfrm>
            <a:off x="11771040" y="3011937"/>
            <a:ext cx="365810" cy="36581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35">
            <a:extLst>
              <a:ext uri="{FF2B5EF4-FFF2-40B4-BE49-F238E27FC236}">
                <a16:creationId xmlns:a16="http://schemas.microsoft.com/office/drawing/2014/main" id="{65AC5AD4-4C54-4619-AAB3-189CC1192EAE}"/>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7285" y="1405118"/>
            <a:ext cx="290811" cy="280373"/>
          </a:xfrm>
          <a:prstGeom prst="rect">
            <a:avLst/>
          </a:prstGeom>
        </p:spPr>
      </p:pic>
      <p:pic>
        <p:nvPicPr>
          <p:cNvPr id="37" name="Imagen 36">
            <a:extLst>
              <a:ext uri="{FF2B5EF4-FFF2-40B4-BE49-F238E27FC236}">
                <a16:creationId xmlns:a16="http://schemas.microsoft.com/office/drawing/2014/main" id="{20021BD7-1669-41C3-B507-3972555112EC}"/>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28107" y1="29586" x2="36686" y2="22189"/>
                        <a14:foregroundMark x1="36686" y1="22189" x2="40237" y2="22189"/>
                        <a14:foregroundMark x1="49112" y1="14497" x2="68639" y2="34911"/>
                        <a14:foregroundMark x1="80769" y1="58876" x2="82249" y2="39053"/>
                        <a14:foregroundMark x1="61243" y1="73669" x2="80473" y2="74260"/>
                        <a14:foregroundMark x1="34911" y1="78107" x2="36095" y2="72189"/>
                        <a14:foregroundMark x1="51775" y1="58284" x2="51775" y2="45562"/>
                        <a14:foregroundMark x1="48521" y1="55030" x2="48817" y2="53846"/>
                      </a14:backgroundRemoval>
                    </a14:imgEffect>
                  </a14:imgLayer>
                </a14:imgProps>
              </a:ext>
            </a:extLst>
          </a:blip>
          <a:srcRect l="8244" t="9300" r="7534" b="9500"/>
          <a:stretch/>
        </p:blipFill>
        <p:spPr>
          <a:xfrm>
            <a:off x="11833163" y="5323765"/>
            <a:ext cx="290811" cy="280373"/>
          </a:xfrm>
          <a:prstGeom prst="rect">
            <a:avLst/>
          </a:prstGeom>
        </p:spPr>
      </p:pic>
      <p:sp>
        <p:nvSpPr>
          <p:cNvPr id="16" name="Rectángulo 15">
            <a:extLst>
              <a:ext uri="{FF2B5EF4-FFF2-40B4-BE49-F238E27FC236}">
                <a16:creationId xmlns:a16="http://schemas.microsoft.com/office/drawing/2014/main" id="{0B1EBC95-98F5-45D1-BBB2-CDB810225320}"/>
              </a:ext>
            </a:extLst>
          </p:cNvPr>
          <p:cNvSpPr/>
          <p:nvPr/>
        </p:nvSpPr>
        <p:spPr>
          <a:xfrm>
            <a:off x="0" y="6381010"/>
            <a:ext cx="12192000" cy="47126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Marcador de número de diapositiva 17">
            <a:extLst>
              <a:ext uri="{FF2B5EF4-FFF2-40B4-BE49-F238E27FC236}">
                <a16:creationId xmlns:a16="http://schemas.microsoft.com/office/drawing/2014/main" id="{43477947-D501-4C96-9B6B-C642F4A9487C}"/>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smtClean="0"/>
              <a:pPr rtl="0"/>
              <a:t>9</a:t>
            </a:fld>
            <a:endParaRPr lang="es-ES" dirty="0"/>
          </a:p>
        </p:txBody>
      </p:sp>
      <p:sp>
        <p:nvSpPr>
          <p:cNvPr id="18" name="Marcador de pie de página 2">
            <a:extLst>
              <a:ext uri="{FF2B5EF4-FFF2-40B4-BE49-F238E27FC236}">
                <a16:creationId xmlns:a16="http://schemas.microsoft.com/office/drawing/2014/main" id="{462B2957-3307-4D02-920D-95B35148BA92}"/>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III Jornadas Innovación y Desarrollo Sostenible</a:t>
            </a:r>
            <a:r>
              <a:rPr lang="es-ES" dirty="0">
                <a:solidFill>
                  <a:schemeClr val="bg1"/>
                </a:solidFill>
              </a:rPr>
              <a:t>: Ingeniería para el Desarrollo Sostenible. CIDI - UCAB </a:t>
            </a:r>
          </a:p>
        </p:txBody>
      </p:sp>
      <p:grpSp>
        <p:nvGrpSpPr>
          <p:cNvPr id="41" name="40 Grupo"/>
          <p:cNvGrpSpPr/>
          <p:nvPr/>
        </p:nvGrpSpPr>
        <p:grpSpPr>
          <a:xfrm>
            <a:off x="172569" y="57492"/>
            <a:ext cx="5282288" cy="1130617"/>
            <a:chOff x="172569" y="57492"/>
            <a:chExt cx="5282288" cy="1130617"/>
          </a:xfrm>
        </p:grpSpPr>
        <p:sp>
          <p:nvSpPr>
            <p:cNvPr id="42" name="Subtítulo 2">
              <a:extLst>
                <a:ext uri="{FF2B5EF4-FFF2-40B4-BE49-F238E27FC236}">
                  <a16:creationId xmlns:a16="http://schemas.microsoft.com/office/drawing/2014/main" id="{F1B8FB63-AE95-4EE0-8274-908CA3B25435}"/>
                </a:ext>
              </a:extLst>
            </p:cNvPr>
            <p:cNvSpPr txBox="1">
              <a:spLocks/>
            </p:cNvSpPr>
            <p:nvPr/>
          </p:nvSpPr>
          <p:spPr>
            <a:xfrm>
              <a:off x="244586" y="535869"/>
              <a:ext cx="5210271" cy="652240"/>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ts val="0"/>
                </a:spcBef>
                <a:spcAft>
                  <a:spcPts val="0"/>
                </a:spcAft>
                <a:buNone/>
              </a:pPr>
              <a:r>
                <a:rPr lang="es-ES" sz="1300" dirty="0">
                  <a:solidFill>
                    <a:schemeClr val="tx1"/>
                  </a:solidFill>
                  <a:latin typeface="Lucida Sans" panose="020B0602030504020204" pitchFamily="34" charset="0"/>
                  <a:cs typeface="Arial" panose="020B0604020202020204" pitchFamily="34" charset="0"/>
                </a:rPr>
                <a:t>Facultad de Ingeniería</a:t>
              </a:r>
            </a:p>
            <a:p>
              <a:pPr algn="ctr">
                <a:spcBef>
                  <a:spcPts val="0"/>
                </a:spcBef>
                <a:spcAft>
                  <a:spcPts val="0"/>
                </a:spcAft>
              </a:pPr>
              <a:r>
                <a:rPr lang="es-ES" sz="1300"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43" name="Picture 2" descr="See the source image">
              <a:extLst>
                <a:ext uri="{FF2B5EF4-FFF2-40B4-BE49-F238E27FC236}">
                  <a16:creationId xmlns:a16="http://schemas.microsoft.com/office/drawing/2014/main" id="{E76F00CE-3E07-4D73-9E0F-49E97847168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569" y="57492"/>
              <a:ext cx="4088661" cy="618634"/>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3" name="2 Diagrama"/>
          <p:cNvGraphicFramePr/>
          <p:nvPr>
            <p:extLst>
              <p:ext uri="{D42A27DB-BD31-4B8C-83A1-F6EECF244321}">
                <p14:modId xmlns:p14="http://schemas.microsoft.com/office/powerpoint/2010/main" val="3997651832"/>
              </p:ext>
            </p:extLst>
          </p:nvPr>
        </p:nvGraphicFramePr>
        <p:xfrm>
          <a:off x="1171575" y="1190625"/>
          <a:ext cx="9839325" cy="4432563"/>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3314"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9563" y="5780874"/>
            <a:ext cx="922337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206675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30478095_TF33787325" id="{DECB53D5-F404-42F3-A793-5F9B1417E849}" vid="{8667C871-1B2F-4EC3-B15D-C4890392DC0E}"/>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1419034_TF44781794_Win32" id="{A4E8D016-51A9-4A34-84F9-BDF5DDD9DB24}" vid="{57074E31-AB75-4410-906C-6B158B27485E}"/>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Seguridad de laboratorio</Template>
  <TotalTime>1415</TotalTime>
  <Words>3826</Words>
  <Application>Microsoft Office PowerPoint</Application>
  <PresentationFormat>Panorámica</PresentationFormat>
  <Paragraphs>296</Paragraphs>
  <Slides>23</Slides>
  <Notes>22</Notes>
  <HiddenSlides>0</HiddenSlides>
  <MMClips>0</MMClips>
  <ScaleCrop>false</ScaleCrop>
  <HeadingPairs>
    <vt:vector size="6" baseType="variant">
      <vt:variant>
        <vt:lpstr>Fuentes usadas</vt:lpstr>
      </vt:variant>
      <vt:variant>
        <vt:i4>12</vt:i4>
      </vt:variant>
      <vt:variant>
        <vt:lpstr>Tema</vt:lpstr>
      </vt:variant>
      <vt:variant>
        <vt:i4>2</vt:i4>
      </vt:variant>
      <vt:variant>
        <vt:lpstr>Títulos de diapositiva</vt:lpstr>
      </vt:variant>
      <vt:variant>
        <vt:i4>23</vt:i4>
      </vt:variant>
    </vt:vector>
  </HeadingPairs>
  <TitlesOfParts>
    <vt:vector size="37" baseType="lpstr">
      <vt:lpstr>Arial</vt:lpstr>
      <vt:lpstr>Book Antiqua</vt:lpstr>
      <vt:lpstr>Calibri</vt:lpstr>
      <vt:lpstr>Calibri Light</vt:lpstr>
      <vt:lpstr>Franklin Gothic Book</vt:lpstr>
      <vt:lpstr>Franklin Gothic Demi</vt:lpstr>
      <vt:lpstr>Lucida Sans</vt:lpstr>
      <vt:lpstr>Palatino Linotype</vt:lpstr>
      <vt:lpstr>Segoe UI</vt:lpstr>
      <vt:lpstr>Sylfaen</vt:lpstr>
      <vt:lpstr>Times New Roman</vt:lpstr>
      <vt:lpstr>Wingdings</vt:lpstr>
      <vt:lpstr>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III Jornadas Innovación y Desarrollo Sostenible</dc:title>
  <dc:creator>anakarina100299@gmail.com</dc:creator>
  <cp:lastModifiedBy>María Isabel López Echeverría</cp:lastModifiedBy>
  <cp:revision>94</cp:revision>
  <dcterms:created xsi:type="dcterms:W3CDTF">2021-07-14T16:54:05Z</dcterms:created>
  <dcterms:modified xsi:type="dcterms:W3CDTF">2021-09-20T21:42:56Z</dcterms:modified>
</cp:coreProperties>
</file>