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5" r:id="rId4"/>
  </p:sldMasterIdLst>
  <p:notesMasterIdLst>
    <p:notesMasterId r:id="rId23"/>
  </p:notesMasterIdLst>
  <p:handoutMasterIdLst>
    <p:handoutMasterId r:id="rId24"/>
  </p:handoutMasterIdLst>
  <p:sldIdLst>
    <p:sldId id="298" r:id="rId5"/>
    <p:sldId id="307" r:id="rId6"/>
    <p:sldId id="312" r:id="rId7"/>
    <p:sldId id="315" r:id="rId8"/>
    <p:sldId id="319" r:id="rId9"/>
    <p:sldId id="317" r:id="rId10"/>
    <p:sldId id="321" r:id="rId11"/>
    <p:sldId id="325" r:id="rId12"/>
    <p:sldId id="314" r:id="rId13"/>
    <p:sldId id="316" r:id="rId14"/>
    <p:sldId id="318" r:id="rId15"/>
    <p:sldId id="320" r:id="rId16"/>
    <p:sldId id="322" r:id="rId17"/>
    <p:sldId id="326" r:id="rId18"/>
    <p:sldId id="323" r:id="rId19"/>
    <p:sldId id="324" r:id="rId20"/>
    <p:sldId id="327" r:id="rId21"/>
    <p:sldId id="313" r:id="rId22"/>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AE50564F-E098-4FAB-A1D5-61B885E684A6}">
          <p14:sldIdLst>
            <p14:sldId id="298"/>
            <p14:sldId id="307"/>
            <p14:sldId id="312"/>
            <p14:sldId id="315"/>
            <p14:sldId id="319"/>
            <p14:sldId id="317"/>
            <p14:sldId id="321"/>
            <p14:sldId id="325"/>
            <p14:sldId id="314"/>
            <p14:sldId id="316"/>
            <p14:sldId id="318"/>
            <p14:sldId id="320"/>
            <p14:sldId id="322"/>
            <p14:sldId id="326"/>
            <p14:sldId id="323"/>
            <p14:sldId id="324"/>
            <p14:sldId id="327"/>
            <p14:sldId id="31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226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CC0000"/>
    <a:srgbClr val="000099"/>
    <a:srgbClr val="003300"/>
    <a:srgbClr val="009900"/>
    <a:srgbClr val="006666"/>
    <a:srgbClr val="FFFFF3"/>
    <a:srgbClr val="F3FFFF"/>
    <a:srgbClr val="EBFFFF"/>
    <a:srgbClr val="FDFF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49" autoAdjust="0"/>
  </p:normalViewPr>
  <p:slideViewPr>
    <p:cSldViewPr snapToGrid="0" showGuides="1">
      <p:cViewPr varScale="1">
        <p:scale>
          <a:sx n="79" d="100"/>
          <a:sy n="79" d="100"/>
        </p:scale>
        <p:origin x="773" y="72"/>
      </p:cViewPr>
      <p:guideLst>
        <p:guide orient="horz" pos="2160"/>
        <p:guide pos="3840"/>
        <p:guide orient="horz" pos="2260"/>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3" d="100"/>
          <a:sy n="83" d="100"/>
        </p:scale>
        <p:origin x="391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0D1C38-48F0-4B0F-B282-8B6E6C1EB3C5}" type="doc">
      <dgm:prSet loTypeId="urn:microsoft.com/office/officeart/2005/8/layout/hList6" loCatId="list" qsTypeId="urn:microsoft.com/office/officeart/2005/8/quickstyle/simple1" qsCatId="simple" csTypeId="urn:microsoft.com/office/officeart/2005/8/colors/accent1_1" csCatId="accent1" phldr="1"/>
      <dgm:spPr/>
      <dgm:t>
        <a:bodyPr/>
        <a:lstStyle/>
        <a:p>
          <a:endParaRPr lang="es-VE"/>
        </a:p>
      </dgm:t>
    </dgm:pt>
    <dgm:pt modelId="{E4453DB1-BE7A-4838-928E-2BF4EABB07CC}">
      <dgm:prSet custT="1"/>
      <dgm:spPr/>
      <dgm:t>
        <a:bodyPr/>
        <a:lstStyle/>
        <a:p>
          <a:r>
            <a:rPr lang="es-ES" sz="1800" b="1" i="0" baseline="0" dirty="0"/>
            <a:t>(…) que el estudiante se forme en los  principios relacionados con la aplicación de las tres leyes de la termodinámica (…)</a:t>
          </a:r>
          <a:endParaRPr lang="es-VE" sz="1800" b="1" dirty="0"/>
        </a:p>
      </dgm:t>
    </dgm:pt>
    <dgm:pt modelId="{6AF465BB-9FD3-4D6B-A6FC-63BE495ED881}" type="parTrans" cxnId="{FFCFE65D-3068-49C1-8C42-344EF871C35D}">
      <dgm:prSet/>
      <dgm:spPr/>
      <dgm:t>
        <a:bodyPr/>
        <a:lstStyle/>
        <a:p>
          <a:endParaRPr lang="es-VE" sz="1800"/>
        </a:p>
      </dgm:t>
    </dgm:pt>
    <dgm:pt modelId="{77053D2A-7903-4D8A-BAD2-D18634734CCF}" type="sibTrans" cxnId="{FFCFE65D-3068-49C1-8C42-344EF871C35D}">
      <dgm:prSet/>
      <dgm:spPr/>
      <dgm:t>
        <a:bodyPr/>
        <a:lstStyle/>
        <a:p>
          <a:endParaRPr lang="es-VE" sz="1800"/>
        </a:p>
      </dgm:t>
    </dgm:pt>
    <dgm:pt modelId="{E1E2ADE1-9DF4-433D-9F91-C71F90492CE2}">
      <dgm:prSet custT="1"/>
      <dgm:spPr>
        <a:solidFill>
          <a:srgbClr val="FFFFF3"/>
        </a:solidFill>
        <a:ln>
          <a:solidFill>
            <a:srgbClr val="FF0000"/>
          </a:solidFill>
        </a:ln>
      </dgm:spPr>
      <dgm:t>
        <a:bodyPr/>
        <a:lstStyle/>
        <a:p>
          <a:pPr algn="ctr"/>
          <a:r>
            <a:rPr lang="es-ES" sz="1800" b="1" i="0" baseline="0" dirty="0"/>
            <a:t>basados en </a:t>
          </a:r>
          <a:r>
            <a:rPr lang="es-VE" sz="1800" b="1" i="0" baseline="0" dirty="0"/>
            <a:t>ejemplificación de  casos reales</a:t>
          </a:r>
          <a:endParaRPr lang="es-VE" sz="1800" dirty="0"/>
        </a:p>
      </dgm:t>
    </dgm:pt>
    <dgm:pt modelId="{7D210902-5452-46A8-8D61-F07A397BD8E2}" type="parTrans" cxnId="{245A907A-1F49-4215-BD58-9DCE0B1F2363}">
      <dgm:prSet/>
      <dgm:spPr/>
      <dgm:t>
        <a:bodyPr/>
        <a:lstStyle/>
        <a:p>
          <a:endParaRPr lang="es-VE" sz="1800"/>
        </a:p>
      </dgm:t>
    </dgm:pt>
    <dgm:pt modelId="{0556473B-A595-4B8E-9C43-CE8251683FBB}" type="sibTrans" cxnId="{245A907A-1F49-4215-BD58-9DCE0B1F2363}">
      <dgm:prSet/>
      <dgm:spPr/>
      <dgm:t>
        <a:bodyPr/>
        <a:lstStyle/>
        <a:p>
          <a:endParaRPr lang="es-VE" sz="1800"/>
        </a:p>
      </dgm:t>
    </dgm:pt>
    <dgm:pt modelId="{7E1A8D71-13B2-4BAD-920E-8AC7A998C9FA}" type="pres">
      <dgm:prSet presAssocID="{C80D1C38-48F0-4B0F-B282-8B6E6C1EB3C5}" presName="Name0" presStyleCnt="0">
        <dgm:presLayoutVars>
          <dgm:dir/>
          <dgm:resizeHandles val="exact"/>
        </dgm:presLayoutVars>
      </dgm:prSet>
      <dgm:spPr/>
    </dgm:pt>
    <dgm:pt modelId="{F1FAC7FC-7FFF-4BF4-8D45-A1E71C5CB8E3}" type="pres">
      <dgm:prSet presAssocID="{E4453DB1-BE7A-4838-928E-2BF4EABB07CC}" presName="node" presStyleLbl="node1" presStyleIdx="0" presStyleCnt="2">
        <dgm:presLayoutVars>
          <dgm:bulletEnabled val="1"/>
        </dgm:presLayoutVars>
      </dgm:prSet>
      <dgm:spPr/>
    </dgm:pt>
    <dgm:pt modelId="{2D770622-EE3E-4A6E-9785-080C2EF6A326}" type="pres">
      <dgm:prSet presAssocID="{77053D2A-7903-4D8A-BAD2-D18634734CCF}" presName="sibTrans" presStyleCnt="0"/>
      <dgm:spPr/>
    </dgm:pt>
    <dgm:pt modelId="{F52E78B4-C111-4BEB-8D81-C9DB22863E25}" type="pres">
      <dgm:prSet presAssocID="{E1E2ADE1-9DF4-433D-9F91-C71F90492CE2}" presName="node" presStyleLbl="node1" presStyleIdx="1" presStyleCnt="2" custScaleX="75992">
        <dgm:presLayoutVars>
          <dgm:bulletEnabled val="1"/>
        </dgm:presLayoutVars>
      </dgm:prSet>
      <dgm:spPr/>
    </dgm:pt>
  </dgm:ptLst>
  <dgm:cxnLst>
    <dgm:cxn modelId="{F52FA43B-B850-4BF2-8C10-A4F7044F7808}" type="presOf" srcId="{C80D1C38-48F0-4B0F-B282-8B6E6C1EB3C5}" destId="{7E1A8D71-13B2-4BAD-920E-8AC7A998C9FA}" srcOrd="0" destOrd="0" presId="urn:microsoft.com/office/officeart/2005/8/layout/hList6"/>
    <dgm:cxn modelId="{FFCFE65D-3068-49C1-8C42-344EF871C35D}" srcId="{C80D1C38-48F0-4B0F-B282-8B6E6C1EB3C5}" destId="{E4453DB1-BE7A-4838-928E-2BF4EABB07CC}" srcOrd="0" destOrd="0" parTransId="{6AF465BB-9FD3-4D6B-A6FC-63BE495ED881}" sibTransId="{77053D2A-7903-4D8A-BAD2-D18634734CCF}"/>
    <dgm:cxn modelId="{245A907A-1F49-4215-BD58-9DCE0B1F2363}" srcId="{C80D1C38-48F0-4B0F-B282-8B6E6C1EB3C5}" destId="{E1E2ADE1-9DF4-433D-9F91-C71F90492CE2}" srcOrd="1" destOrd="0" parTransId="{7D210902-5452-46A8-8D61-F07A397BD8E2}" sibTransId="{0556473B-A595-4B8E-9C43-CE8251683FBB}"/>
    <dgm:cxn modelId="{905BE8EF-1BC6-49A7-9012-61F033EC9C8A}" type="presOf" srcId="{E1E2ADE1-9DF4-433D-9F91-C71F90492CE2}" destId="{F52E78B4-C111-4BEB-8D81-C9DB22863E25}" srcOrd="0" destOrd="0" presId="urn:microsoft.com/office/officeart/2005/8/layout/hList6"/>
    <dgm:cxn modelId="{185AEDF4-6F24-4F3B-A89C-FCAA1D0C3EE0}" type="presOf" srcId="{E4453DB1-BE7A-4838-928E-2BF4EABB07CC}" destId="{F1FAC7FC-7FFF-4BF4-8D45-A1E71C5CB8E3}" srcOrd="0" destOrd="0" presId="urn:microsoft.com/office/officeart/2005/8/layout/hList6"/>
    <dgm:cxn modelId="{1CABED4E-764A-4966-8ECF-6B993D701E36}" type="presParOf" srcId="{7E1A8D71-13B2-4BAD-920E-8AC7A998C9FA}" destId="{F1FAC7FC-7FFF-4BF4-8D45-A1E71C5CB8E3}" srcOrd="0" destOrd="0" presId="urn:microsoft.com/office/officeart/2005/8/layout/hList6"/>
    <dgm:cxn modelId="{46C6B4D3-7E65-4D7E-A4BC-251162F09827}" type="presParOf" srcId="{7E1A8D71-13B2-4BAD-920E-8AC7A998C9FA}" destId="{2D770622-EE3E-4A6E-9785-080C2EF6A326}" srcOrd="1" destOrd="0" presId="urn:microsoft.com/office/officeart/2005/8/layout/hList6"/>
    <dgm:cxn modelId="{8B30C9D8-D568-41EE-BCA6-936649F37DC2}" type="presParOf" srcId="{7E1A8D71-13B2-4BAD-920E-8AC7A998C9FA}" destId="{F52E78B4-C111-4BEB-8D81-C9DB22863E25}"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48C74C-28A0-49E9-8938-D893A0FD15A8}" type="doc">
      <dgm:prSet loTypeId="urn:microsoft.com/office/officeart/2005/8/layout/hProcess9" loCatId="process" qsTypeId="urn:microsoft.com/office/officeart/2005/8/quickstyle/simple1" qsCatId="simple" csTypeId="urn:microsoft.com/office/officeart/2005/8/colors/accent0_1" csCatId="mainScheme" phldr="1"/>
      <dgm:spPr/>
    </dgm:pt>
    <dgm:pt modelId="{147AEF11-A328-4C3B-A0B8-83CD309AE83A}">
      <dgm:prSet phldrT="[Texto]"/>
      <dgm:spPr>
        <a:solidFill>
          <a:srgbClr val="FFFFF3"/>
        </a:solidFill>
      </dgm:spPr>
      <dgm:t>
        <a:bodyPr/>
        <a:lstStyle/>
        <a:p>
          <a:pPr>
            <a:buFont typeface="Arial" panose="020B0604020202020204" pitchFamily="34" charset="0"/>
            <a:buChar char="•"/>
          </a:pPr>
          <a:r>
            <a:rPr lang="es-VE" b="1" baseline="0" dirty="0">
              <a:solidFill>
                <a:srgbClr val="C00000"/>
              </a:solidFill>
              <a:latin typeface="+mj-lt"/>
            </a:rPr>
            <a:t>Desarrollar aprendizajes orientados al perfil de egreso</a:t>
          </a:r>
          <a:endParaRPr lang="es-VE" dirty="0">
            <a:solidFill>
              <a:srgbClr val="C00000"/>
            </a:solidFill>
          </a:endParaRPr>
        </a:p>
      </dgm:t>
    </dgm:pt>
    <dgm:pt modelId="{DED7D134-C4A6-47F9-B1D2-86D47D8978BD}" type="parTrans" cxnId="{988331E1-8E83-4C2F-8551-5AC1F5822FCB}">
      <dgm:prSet/>
      <dgm:spPr/>
      <dgm:t>
        <a:bodyPr/>
        <a:lstStyle/>
        <a:p>
          <a:endParaRPr lang="es-VE"/>
        </a:p>
      </dgm:t>
    </dgm:pt>
    <dgm:pt modelId="{0A512AD0-6AD3-4D1F-9B67-45AE2B9D3EC2}" type="sibTrans" cxnId="{988331E1-8E83-4C2F-8551-5AC1F5822FCB}">
      <dgm:prSet/>
      <dgm:spPr/>
      <dgm:t>
        <a:bodyPr/>
        <a:lstStyle/>
        <a:p>
          <a:endParaRPr lang="es-VE"/>
        </a:p>
      </dgm:t>
    </dgm:pt>
    <dgm:pt modelId="{3016FB10-E66F-4D41-9EBD-9B386613A34D}">
      <dgm:prSet/>
      <dgm:spPr/>
      <dgm:t>
        <a:bodyPr/>
        <a:lstStyle/>
        <a:p>
          <a:r>
            <a:rPr lang="es-VE" b="1" baseline="0" dirty="0">
              <a:solidFill>
                <a:srgbClr val="002060"/>
              </a:solidFill>
              <a:latin typeface="+mj-lt"/>
            </a:rPr>
            <a:t>Foros síncronos, conferencias y chat de WhatsApp como medio para consultas y discusión con los estudiantes</a:t>
          </a:r>
        </a:p>
      </dgm:t>
    </dgm:pt>
    <dgm:pt modelId="{8883C14A-0E89-440A-92C1-21D315702A45}" type="parTrans" cxnId="{483CB0F9-F65B-4806-8036-AC2E422DE66A}">
      <dgm:prSet/>
      <dgm:spPr/>
      <dgm:t>
        <a:bodyPr/>
        <a:lstStyle/>
        <a:p>
          <a:endParaRPr lang="es-VE"/>
        </a:p>
      </dgm:t>
    </dgm:pt>
    <dgm:pt modelId="{79DF6144-B4A9-43C1-B0F4-C7379580AB21}" type="sibTrans" cxnId="{483CB0F9-F65B-4806-8036-AC2E422DE66A}">
      <dgm:prSet/>
      <dgm:spPr/>
      <dgm:t>
        <a:bodyPr/>
        <a:lstStyle/>
        <a:p>
          <a:endParaRPr lang="es-VE"/>
        </a:p>
      </dgm:t>
    </dgm:pt>
    <dgm:pt modelId="{B33996F0-AA07-40F7-8B4B-8A63850F0613}">
      <dgm:prSet/>
      <dgm:spPr>
        <a:solidFill>
          <a:srgbClr val="F3FFFF"/>
        </a:solidFill>
      </dgm:spPr>
      <dgm:t>
        <a:bodyPr/>
        <a:lstStyle/>
        <a:p>
          <a:r>
            <a:rPr lang="es-VE" dirty="0"/>
            <a:t>Asignar lecturas previas o tareas para discutir en la clase siguiente</a:t>
          </a:r>
        </a:p>
        <a:p>
          <a:r>
            <a:rPr lang="es-VE" dirty="0"/>
            <a:t>(Aula Inversa)</a:t>
          </a:r>
        </a:p>
      </dgm:t>
    </dgm:pt>
    <dgm:pt modelId="{D216D0DC-D04F-4DBE-8C0C-B814E63C8C3E}" type="parTrans" cxnId="{608C23EF-7404-46B1-8663-ACA043B0144A}">
      <dgm:prSet/>
      <dgm:spPr/>
      <dgm:t>
        <a:bodyPr/>
        <a:lstStyle/>
        <a:p>
          <a:endParaRPr lang="es-VE"/>
        </a:p>
      </dgm:t>
    </dgm:pt>
    <dgm:pt modelId="{30A13ABD-AEC9-42A3-A452-AA19F7D76DB0}" type="sibTrans" cxnId="{608C23EF-7404-46B1-8663-ACA043B0144A}">
      <dgm:prSet/>
      <dgm:spPr/>
      <dgm:t>
        <a:bodyPr/>
        <a:lstStyle/>
        <a:p>
          <a:endParaRPr lang="es-VE"/>
        </a:p>
      </dgm:t>
    </dgm:pt>
    <dgm:pt modelId="{B44CA481-D5CE-4943-8A4E-2A67B6E87D3D}" type="pres">
      <dgm:prSet presAssocID="{7348C74C-28A0-49E9-8938-D893A0FD15A8}" presName="CompostProcess" presStyleCnt="0">
        <dgm:presLayoutVars>
          <dgm:dir/>
          <dgm:resizeHandles val="exact"/>
        </dgm:presLayoutVars>
      </dgm:prSet>
      <dgm:spPr/>
    </dgm:pt>
    <dgm:pt modelId="{FFAC94B7-F23B-408F-9E7B-227B66DF9CCC}" type="pres">
      <dgm:prSet presAssocID="{7348C74C-28A0-49E9-8938-D893A0FD15A8}" presName="arrow" presStyleLbl="bgShp" presStyleIdx="0" presStyleCnt="1"/>
      <dgm:spPr/>
    </dgm:pt>
    <dgm:pt modelId="{BA6E9215-BAAF-4AEA-B528-E7399168EA3C}" type="pres">
      <dgm:prSet presAssocID="{7348C74C-28A0-49E9-8938-D893A0FD15A8}" presName="linearProcess" presStyleCnt="0"/>
      <dgm:spPr/>
    </dgm:pt>
    <dgm:pt modelId="{F6F708B3-4999-414F-A5A5-FE822E788E9D}" type="pres">
      <dgm:prSet presAssocID="{3016FB10-E66F-4D41-9EBD-9B386613A34D}" presName="textNode" presStyleLbl="node1" presStyleIdx="0" presStyleCnt="3" custLinFactX="197611" custLinFactNeighborX="200000" custLinFactNeighborY="-3148">
        <dgm:presLayoutVars>
          <dgm:bulletEnabled val="1"/>
        </dgm:presLayoutVars>
      </dgm:prSet>
      <dgm:spPr/>
    </dgm:pt>
    <dgm:pt modelId="{A6378296-0563-48C2-97D2-8F313ED8831A}" type="pres">
      <dgm:prSet presAssocID="{79DF6144-B4A9-43C1-B0F4-C7379580AB21}" presName="sibTrans" presStyleCnt="0"/>
      <dgm:spPr/>
    </dgm:pt>
    <dgm:pt modelId="{64B57BAD-A639-4F92-A2A2-28EC81D698FC}" type="pres">
      <dgm:prSet presAssocID="{147AEF11-A328-4C3B-A0B8-83CD309AE83A}" presName="textNode" presStyleLbl="node1" presStyleIdx="1" presStyleCnt="3" custLinFactX="-100000" custLinFactNeighborX="-112480" custLinFactNeighborY="-2592">
        <dgm:presLayoutVars>
          <dgm:bulletEnabled val="1"/>
        </dgm:presLayoutVars>
      </dgm:prSet>
      <dgm:spPr/>
    </dgm:pt>
    <dgm:pt modelId="{B1BC5204-990A-47C2-9000-26CE35D2F3A6}" type="pres">
      <dgm:prSet presAssocID="{0A512AD0-6AD3-4D1F-9B67-45AE2B9D3EC2}" presName="sibTrans" presStyleCnt="0"/>
      <dgm:spPr/>
    </dgm:pt>
    <dgm:pt modelId="{9B6CAE8A-EFEC-4653-BDFE-3D89A3B059BC}" type="pres">
      <dgm:prSet presAssocID="{B33996F0-AA07-40F7-8B4B-8A63850F0613}" presName="textNode" presStyleLbl="node1" presStyleIdx="2" presStyleCnt="3" custLinFactX="-100000" custLinFactNeighborX="-133298" custLinFactNeighborY="-3148">
        <dgm:presLayoutVars>
          <dgm:bulletEnabled val="1"/>
        </dgm:presLayoutVars>
      </dgm:prSet>
      <dgm:spPr/>
    </dgm:pt>
  </dgm:ptLst>
  <dgm:cxnLst>
    <dgm:cxn modelId="{02C68C88-B2BC-4C32-9321-37589A917423}" type="presOf" srcId="{B33996F0-AA07-40F7-8B4B-8A63850F0613}" destId="{9B6CAE8A-EFEC-4653-BDFE-3D89A3B059BC}" srcOrd="0" destOrd="0" presId="urn:microsoft.com/office/officeart/2005/8/layout/hProcess9"/>
    <dgm:cxn modelId="{18FD23C7-84AD-4F3E-9D4F-816A8E3D4F17}" type="presOf" srcId="{7348C74C-28A0-49E9-8938-D893A0FD15A8}" destId="{B44CA481-D5CE-4943-8A4E-2A67B6E87D3D}" srcOrd="0" destOrd="0" presId="urn:microsoft.com/office/officeart/2005/8/layout/hProcess9"/>
    <dgm:cxn modelId="{FB211CDA-1EB2-4B8A-B454-2AC89F203D7B}" type="presOf" srcId="{147AEF11-A328-4C3B-A0B8-83CD309AE83A}" destId="{64B57BAD-A639-4F92-A2A2-28EC81D698FC}" srcOrd="0" destOrd="0" presId="urn:microsoft.com/office/officeart/2005/8/layout/hProcess9"/>
    <dgm:cxn modelId="{988331E1-8E83-4C2F-8551-5AC1F5822FCB}" srcId="{7348C74C-28A0-49E9-8938-D893A0FD15A8}" destId="{147AEF11-A328-4C3B-A0B8-83CD309AE83A}" srcOrd="1" destOrd="0" parTransId="{DED7D134-C4A6-47F9-B1D2-86D47D8978BD}" sibTransId="{0A512AD0-6AD3-4D1F-9B67-45AE2B9D3EC2}"/>
    <dgm:cxn modelId="{169660E6-C31A-431D-A627-6CEE650EDDAA}" type="presOf" srcId="{3016FB10-E66F-4D41-9EBD-9B386613A34D}" destId="{F6F708B3-4999-414F-A5A5-FE822E788E9D}" srcOrd="0" destOrd="0" presId="urn:microsoft.com/office/officeart/2005/8/layout/hProcess9"/>
    <dgm:cxn modelId="{608C23EF-7404-46B1-8663-ACA043B0144A}" srcId="{7348C74C-28A0-49E9-8938-D893A0FD15A8}" destId="{B33996F0-AA07-40F7-8B4B-8A63850F0613}" srcOrd="2" destOrd="0" parTransId="{D216D0DC-D04F-4DBE-8C0C-B814E63C8C3E}" sibTransId="{30A13ABD-AEC9-42A3-A452-AA19F7D76DB0}"/>
    <dgm:cxn modelId="{483CB0F9-F65B-4806-8036-AC2E422DE66A}" srcId="{7348C74C-28A0-49E9-8938-D893A0FD15A8}" destId="{3016FB10-E66F-4D41-9EBD-9B386613A34D}" srcOrd="0" destOrd="0" parTransId="{8883C14A-0E89-440A-92C1-21D315702A45}" sibTransId="{79DF6144-B4A9-43C1-B0F4-C7379580AB21}"/>
    <dgm:cxn modelId="{A0877CBF-8F73-41E0-ADF0-83E86F1A30E6}" type="presParOf" srcId="{B44CA481-D5CE-4943-8A4E-2A67B6E87D3D}" destId="{FFAC94B7-F23B-408F-9E7B-227B66DF9CCC}" srcOrd="0" destOrd="0" presId="urn:microsoft.com/office/officeart/2005/8/layout/hProcess9"/>
    <dgm:cxn modelId="{500748F8-55B1-4094-9F71-76E8F34985FF}" type="presParOf" srcId="{B44CA481-D5CE-4943-8A4E-2A67B6E87D3D}" destId="{BA6E9215-BAAF-4AEA-B528-E7399168EA3C}" srcOrd="1" destOrd="0" presId="urn:microsoft.com/office/officeart/2005/8/layout/hProcess9"/>
    <dgm:cxn modelId="{9266CBED-36DA-40C9-985F-F05F822763F8}" type="presParOf" srcId="{BA6E9215-BAAF-4AEA-B528-E7399168EA3C}" destId="{F6F708B3-4999-414F-A5A5-FE822E788E9D}" srcOrd="0" destOrd="0" presId="urn:microsoft.com/office/officeart/2005/8/layout/hProcess9"/>
    <dgm:cxn modelId="{F1BF78ED-761A-4F48-9338-4FFA92925F7C}" type="presParOf" srcId="{BA6E9215-BAAF-4AEA-B528-E7399168EA3C}" destId="{A6378296-0563-48C2-97D2-8F313ED8831A}" srcOrd="1" destOrd="0" presId="urn:microsoft.com/office/officeart/2005/8/layout/hProcess9"/>
    <dgm:cxn modelId="{7D73B70B-A58E-41C0-AEAF-0A87F76F2AD6}" type="presParOf" srcId="{BA6E9215-BAAF-4AEA-B528-E7399168EA3C}" destId="{64B57BAD-A639-4F92-A2A2-28EC81D698FC}" srcOrd="2" destOrd="0" presId="urn:microsoft.com/office/officeart/2005/8/layout/hProcess9"/>
    <dgm:cxn modelId="{B3BD0697-B594-404D-B152-0A8E6721BDC9}" type="presParOf" srcId="{BA6E9215-BAAF-4AEA-B528-E7399168EA3C}" destId="{B1BC5204-990A-47C2-9000-26CE35D2F3A6}" srcOrd="3" destOrd="0" presId="urn:microsoft.com/office/officeart/2005/8/layout/hProcess9"/>
    <dgm:cxn modelId="{DE765631-065B-4DC9-92F4-7847937BABC9}" type="presParOf" srcId="{BA6E9215-BAAF-4AEA-B528-E7399168EA3C}" destId="{9B6CAE8A-EFEC-4653-BDFE-3D89A3B059BC}" srcOrd="4" destOrd="0" presId="urn:microsoft.com/office/officeart/2005/8/layout/hProcess9"/>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49745D-ECAE-4799-9D11-136CE976791D}" type="doc">
      <dgm:prSet loTypeId="urn:microsoft.com/office/officeart/2005/8/layout/hList6" loCatId="list" qsTypeId="urn:microsoft.com/office/officeart/2005/8/quickstyle/simple1" qsCatId="simple" csTypeId="urn:microsoft.com/office/officeart/2005/8/colors/accent1_1" csCatId="accent1" phldr="1"/>
      <dgm:spPr/>
      <dgm:t>
        <a:bodyPr/>
        <a:lstStyle/>
        <a:p>
          <a:endParaRPr lang="es-VE"/>
        </a:p>
      </dgm:t>
    </dgm:pt>
    <dgm:pt modelId="{FC4E739B-41BE-411D-9124-4B140EC367A6}">
      <dgm:prSet phldrT="[Texto]"/>
      <dgm:spPr/>
      <dgm:t>
        <a:bodyPr/>
        <a:lstStyle/>
        <a:p>
          <a:r>
            <a:rPr lang="es-VE" sz="1900" b="1" dirty="0"/>
            <a:t>Dimensiones y Unidades</a:t>
          </a:r>
        </a:p>
      </dgm:t>
    </dgm:pt>
    <dgm:pt modelId="{F392B2DE-1238-4674-B5E0-2A5568C323C8}" type="parTrans" cxnId="{5A0E36A3-0E44-4316-9A20-44A5F28BC9AF}">
      <dgm:prSet/>
      <dgm:spPr/>
      <dgm:t>
        <a:bodyPr/>
        <a:lstStyle/>
        <a:p>
          <a:endParaRPr lang="es-VE"/>
        </a:p>
      </dgm:t>
    </dgm:pt>
    <dgm:pt modelId="{F83271DC-54C8-454F-B36A-069392F9F52C}" type="sibTrans" cxnId="{5A0E36A3-0E44-4316-9A20-44A5F28BC9AF}">
      <dgm:prSet/>
      <dgm:spPr/>
      <dgm:t>
        <a:bodyPr/>
        <a:lstStyle/>
        <a:p>
          <a:endParaRPr lang="es-VE"/>
        </a:p>
      </dgm:t>
    </dgm:pt>
    <dgm:pt modelId="{082E6CA6-05AB-4047-A49F-E1834700540A}">
      <dgm:prSet phldrT="[Texto]" custT="1"/>
      <dgm:spPr/>
      <dgm:t>
        <a:bodyPr/>
        <a:lstStyle/>
        <a:p>
          <a:r>
            <a:rPr lang="es-VE" sz="1800" b="1" dirty="0">
              <a:solidFill>
                <a:schemeClr val="accent1">
                  <a:lumMod val="50000"/>
                </a:schemeClr>
              </a:solidFill>
            </a:rPr>
            <a:t>Propiedades intensivas en Ingeniería</a:t>
          </a:r>
        </a:p>
      </dgm:t>
    </dgm:pt>
    <dgm:pt modelId="{E5B15D9D-CE87-4E9C-AF81-CE09DB7D66D6}" type="parTrans" cxnId="{260BCEFC-B393-48A6-9AD4-BBF7DFF64778}">
      <dgm:prSet/>
      <dgm:spPr/>
      <dgm:t>
        <a:bodyPr/>
        <a:lstStyle/>
        <a:p>
          <a:endParaRPr lang="es-VE"/>
        </a:p>
      </dgm:t>
    </dgm:pt>
    <dgm:pt modelId="{8768D74B-9A01-4EA1-B445-4C8E4DFE181E}" type="sibTrans" cxnId="{260BCEFC-B393-48A6-9AD4-BBF7DFF64778}">
      <dgm:prSet/>
      <dgm:spPr/>
      <dgm:t>
        <a:bodyPr/>
        <a:lstStyle/>
        <a:p>
          <a:endParaRPr lang="es-VE"/>
        </a:p>
      </dgm:t>
    </dgm:pt>
    <dgm:pt modelId="{5C42E416-6104-48E4-868B-EC1422A4AA33}">
      <dgm:prSet phldrT="[Texto]"/>
      <dgm:spPr/>
      <dgm:t>
        <a:bodyPr/>
        <a:lstStyle/>
        <a:p>
          <a:r>
            <a:rPr lang="es-VE" sz="1900" b="1" dirty="0"/>
            <a:t>Gas no ideal</a:t>
          </a:r>
        </a:p>
      </dgm:t>
    </dgm:pt>
    <dgm:pt modelId="{E49DE595-0DA6-4552-8806-5FD51AF1495C}" type="parTrans" cxnId="{E777F454-97F8-4A4E-BBB4-59981E6151F0}">
      <dgm:prSet/>
      <dgm:spPr/>
      <dgm:t>
        <a:bodyPr/>
        <a:lstStyle/>
        <a:p>
          <a:endParaRPr lang="es-VE"/>
        </a:p>
      </dgm:t>
    </dgm:pt>
    <dgm:pt modelId="{4258CE04-E7A5-4AE9-81E9-B17702E9DC04}" type="sibTrans" cxnId="{E777F454-97F8-4A4E-BBB4-59981E6151F0}">
      <dgm:prSet/>
      <dgm:spPr/>
      <dgm:t>
        <a:bodyPr/>
        <a:lstStyle/>
        <a:p>
          <a:endParaRPr lang="es-VE"/>
        </a:p>
      </dgm:t>
    </dgm:pt>
    <dgm:pt modelId="{883B6798-EC55-47BD-BEB1-E9014DB25173}">
      <dgm:prSet phldrT="[Texto]" custT="1"/>
      <dgm:spPr/>
      <dgm:t>
        <a:bodyPr/>
        <a:lstStyle/>
        <a:p>
          <a:r>
            <a:rPr lang="es-VE" sz="1800" b="1" dirty="0">
              <a:solidFill>
                <a:schemeClr val="accent1">
                  <a:lumMod val="50000"/>
                </a:schemeClr>
              </a:solidFill>
            </a:rPr>
            <a:t>Gas ideal como gas permanente seguro</a:t>
          </a:r>
        </a:p>
      </dgm:t>
    </dgm:pt>
    <dgm:pt modelId="{E18E2860-6E6F-4DD3-B81F-D0FBAB3698DE}" type="parTrans" cxnId="{E644A655-83A7-4757-A5DF-1D4BF5C1F9C8}">
      <dgm:prSet/>
      <dgm:spPr/>
      <dgm:t>
        <a:bodyPr/>
        <a:lstStyle/>
        <a:p>
          <a:endParaRPr lang="es-VE"/>
        </a:p>
      </dgm:t>
    </dgm:pt>
    <dgm:pt modelId="{58B0DE86-7591-4D42-A8C4-954CACA0FD21}" type="sibTrans" cxnId="{E644A655-83A7-4757-A5DF-1D4BF5C1F9C8}">
      <dgm:prSet/>
      <dgm:spPr/>
      <dgm:t>
        <a:bodyPr/>
        <a:lstStyle/>
        <a:p>
          <a:endParaRPr lang="es-VE"/>
        </a:p>
      </dgm:t>
    </dgm:pt>
    <dgm:pt modelId="{2486A495-669A-4EA5-975A-2A5D81DD50CA}">
      <dgm:prSet phldrT="[Texto]"/>
      <dgm:spPr/>
      <dgm:t>
        <a:bodyPr/>
        <a:lstStyle/>
        <a:p>
          <a:r>
            <a:rPr lang="es-VE" sz="1500" b="1" dirty="0"/>
            <a:t>Gas no ideal</a:t>
          </a:r>
        </a:p>
      </dgm:t>
    </dgm:pt>
    <dgm:pt modelId="{D8401C25-A4AD-43D5-866C-57BC6F7B1459}" type="parTrans" cxnId="{415CE5E6-7439-4460-B7C0-4A130855A250}">
      <dgm:prSet/>
      <dgm:spPr/>
      <dgm:t>
        <a:bodyPr/>
        <a:lstStyle/>
        <a:p>
          <a:endParaRPr lang="es-VE"/>
        </a:p>
      </dgm:t>
    </dgm:pt>
    <dgm:pt modelId="{D90D5D7F-874C-4E54-ACC2-3C86EA00F182}" type="sibTrans" cxnId="{415CE5E6-7439-4460-B7C0-4A130855A250}">
      <dgm:prSet/>
      <dgm:spPr/>
      <dgm:t>
        <a:bodyPr/>
        <a:lstStyle/>
        <a:p>
          <a:endParaRPr lang="es-VE"/>
        </a:p>
      </dgm:t>
    </dgm:pt>
    <dgm:pt modelId="{946ECDE5-44E3-44FF-84E5-E00F263DCA3D}">
      <dgm:prSet phldrT="[Texto]"/>
      <dgm:spPr/>
      <dgm:t>
        <a:bodyPr/>
        <a:lstStyle/>
        <a:p>
          <a:endParaRPr lang="es-VE" sz="1900" b="1" dirty="0"/>
        </a:p>
      </dgm:t>
    </dgm:pt>
    <dgm:pt modelId="{73EE13D4-07C3-4879-BEF3-2894E976B61E}" type="parTrans" cxnId="{A37710F6-302B-4F77-9107-187BAE488DB7}">
      <dgm:prSet/>
      <dgm:spPr/>
      <dgm:t>
        <a:bodyPr/>
        <a:lstStyle/>
        <a:p>
          <a:endParaRPr lang="es-VE"/>
        </a:p>
      </dgm:t>
    </dgm:pt>
    <dgm:pt modelId="{505661C7-7CC1-42B5-9440-5EAFADEB934E}" type="sibTrans" cxnId="{A37710F6-302B-4F77-9107-187BAE488DB7}">
      <dgm:prSet/>
      <dgm:spPr/>
      <dgm:t>
        <a:bodyPr/>
        <a:lstStyle/>
        <a:p>
          <a:endParaRPr lang="es-VE"/>
        </a:p>
      </dgm:t>
    </dgm:pt>
    <dgm:pt modelId="{C2E35523-3319-427D-993D-075DFF7AD464}">
      <dgm:prSet phldrT="[Texto]" custT="1"/>
      <dgm:spPr/>
      <dgm:t>
        <a:bodyPr/>
        <a:lstStyle/>
        <a:p>
          <a:r>
            <a:rPr lang="es-VE" sz="1600" b="1" dirty="0"/>
            <a:t>Gases compresibles: vapores y condensación.</a:t>
          </a:r>
        </a:p>
      </dgm:t>
    </dgm:pt>
    <dgm:pt modelId="{B19AB53B-F353-4EEF-A659-668044099D20}" type="parTrans" cxnId="{A26EC156-FAF8-4F94-81ED-0A5B8C8660A5}">
      <dgm:prSet/>
      <dgm:spPr/>
      <dgm:t>
        <a:bodyPr/>
        <a:lstStyle/>
        <a:p>
          <a:endParaRPr lang="es-VE"/>
        </a:p>
      </dgm:t>
    </dgm:pt>
    <dgm:pt modelId="{3DB9D2B4-C0D7-45D6-AD66-F57BF032A2B2}" type="sibTrans" cxnId="{A26EC156-FAF8-4F94-81ED-0A5B8C8660A5}">
      <dgm:prSet/>
      <dgm:spPr/>
      <dgm:t>
        <a:bodyPr/>
        <a:lstStyle/>
        <a:p>
          <a:endParaRPr lang="es-VE"/>
        </a:p>
      </dgm:t>
    </dgm:pt>
    <dgm:pt modelId="{68C85DB7-3A29-47BB-81BB-094CAB9B108B}">
      <dgm:prSet phldrT="[Texto]" custT="1"/>
      <dgm:spPr/>
      <dgm:t>
        <a:bodyPr/>
        <a:lstStyle/>
        <a:p>
          <a:r>
            <a:rPr lang="es-VE" sz="1600" b="1" dirty="0"/>
            <a:t>Gases refrigerantes, relación con el coeficiente de Joule Thompson y Z</a:t>
          </a:r>
        </a:p>
      </dgm:t>
    </dgm:pt>
    <dgm:pt modelId="{E54105FD-89BA-4680-B1BA-F13D7F8E08B6}" type="parTrans" cxnId="{F0CA7C60-8CB0-4939-9ECF-563F851E934A}">
      <dgm:prSet/>
      <dgm:spPr/>
      <dgm:t>
        <a:bodyPr/>
        <a:lstStyle/>
        <a:p>
          <a:endParaRPr lang="es-VE"/>
        </a:p>
      </dgm:t>
    </dgm:pt>
    <dgm:pt modelId="{192859ED-B575-42B6-9FD2-A6109FD7EF0A}" type="sibTrans" cxnId="{F0CA7C60-8CB0-4939-9ECF-563F851E934A}">
      <dgm:prSet/>
      <dgm:spPr/>
      <dgm:t>
        <a:bodyPr/>
        <a:lstStyle/>
        <a:p>
          <a:endParaRPr lang="es-VE"/>
        </a:p>
      </dgm:t>
    </dgm:pt>
    <dgm:pt modelId="{56442259-9890-42A4-BE40-2E26C42C1A4C}">
      <dgm:prSet phldrT="[Texto]" custT="1"/>
      <dgm:spPr/>
      <dgm:t>
        <a:bodyPr/>
        <a:lstStyle/>
        <a:p>
          <a:r>
            <a:rPr lang="es-VE" sz="1800" b="1" dirty="0"/>
            <a:t>P vs. T: procesos mecánicos vs. Térmicos</a:t>
          </a:r>
        </a:p>
      </dgm:t>
    </dgm:pt>
    <dgm:pt modelId="{2F94A664-463D-48D2-815D-BAA911109E0E}" type="parTrans" cxnId="{46C36555-C26F-47D4-AEEC-986D97A7F5F1}">
      <dgm:prSet/>
      <dgm:spPr/>
      <dgm:t>
        <a:bodyPr/>
        <a:lstStyle/>
        <a:p>
          <a:endParaRPr lang="es-VE"/>
        </a:p>
      </dgm:t>
    </dgm:pt>
    <dgm:pt modelId="{F01A7D26-0CB9-4045-8DA0-8AD6AA577C53}" type="sibTrans" cxnId="{46C36555-C26F-47D4-AEEC-986D97A7F5F1}">
      <dgm:prSet/>
      <dgm:spPr/>
      <dgm:t>
        <a:bodyPr/>
        <a:lstStyle/>
        <a:p>
          <a:endParaRPr lang="es-VE"/>
        </a:p>
      </dgm:t>
    </dgm:pt>
    <dgm:pt modelId="{A8AEAFB7-2DCF-4D3D-BADA-527AB1E1CB2E}">
      <dgm:prSet phldrT="[Texto]"/>
      <dgm:spPr/>
      <dgm:t>
        <a:bodyPr/>
        <a:lstStyle/>
        <a:p>
          <a:r>
            <a:rPr lang="es-VE" sz="1500" b="1" dirty="0"/>
            <a:t>Análisis de Z</a:t>
          </a:r>
        </a:p>
      </dgm:t>
    </dgm:pt>
    <dgm:pt modelId="{1CBAE3A7-A336-4DBC-B6CA-F07E87E7E830}" type="parTrans" cxnId="{1241C29C-DB4D-49BC-9B4A-AF2A81F35DD9}">
      <dgm:prSet/>
      <dgm:spPr/>
      <dgm:t>
        <a:bodyPr/>
        <a:lstStyle/>
        <a:p>
          <a:endParaRPr lang="es-VE"/>
        </a:p>
      </dgm:t>
    </dgm:pt>
    <dgm:pt modelId="{98A79377-7515-4291-BFCB-06CFD1F6AA0B}" type="sibTrans" cxnId="{1241C29C-DB4D-49BC-9B4A-AF2A81F35DD9}">
      <dgm:prSet/>
      <dgm:spPr/>
      <dgm:t>
        <a:bodyPr/>
        <a:lstStyle/>
        <a:p>
          <a:endParaRPr lang="es-VE"/>
        </a:p>
      </dgm:t>
    </dgm:pt>
    <dgm:pt modelId="{B55C6056-41C6-4088-B33A-F2929CE4FCA9}">
      <dgm:prSet phldrT="[Texto]"/>
      <dgm:spPr/>
      <dgm:t>
        <a:bodyPr/>
        <a:lstStyle/>
        <a:p>
          <a:r>
            <a:rPr lang="es-VE" sz="1500" b="1" dirty="0"/>
            <a:t>Coeficiente de Joule Thompson</a:t>
          </a:r>
        </a:p>
      </dgm:t>
    </dgm:pt>
    <dgm:pt modelId="{0C3D8780-5812-4436-90E9-22BBA561A535}" type="parTrans" cxnId="{CE732F93-7718-412E-A7A0-3440FDAC00D4}">
      <dgm:prSet/>
      <dgm:spPr/>
      <dgm:t>
        <a:bodyPr/>
        <a:lstStyle/>
        <a:p>
          <a:endParaRPr lang="es-VE"/>
        </a:p>
      </dgm:t>
    </dgm:pt>
    <dgm:pt modelId="{7D8FC4C8-D3E1-470F-BFEB-09D4C1BA4928}" type="sibTrans" cxnId="{CE732F93-7718-412E-A7A0-3440FDAC00D4}">
      <dgm:prSet/>
      <dgm:spPr/>
      <dgm:t>
        <a:bodyPr/>
        <a:lstStyle/>
        <a:p>
          <a:endParaRPr lang="es-VE"/>
        </a:p>
      </dgm:t>
    </dgm:pt>
    <dgm:pt modelId="{814FE837-4583-48C3-BB25-1AB6415DBD21}">
      <dgm:prSet phldrT="[Texto]" custT="1"/>
      <dgm:spPr/>
      <dgm:t>
        <a:bodyPr/>
        <a:lstStyle/>
        <a:p>
          <a:r>
            <a:rPr lang="es-VE" sz="1600" b="1" dirty="0">
              <a:solidFill>
                <a:schemeClr val="accent1">
                  <a:lumMod val="50000"/>
                </a:schemeClr>
              </a:solidFill>
            </a:rPr>
            <a:t>Estados vs procesos</a:t>
          </a:r>
        </a:p>
      </dgm:t>
    </dgm:pt>
    <dgm:pt modelId="{F34E755E-F48C-409E-ACF0-87DD89557FAD}" type="parTrans" cxnId="{F8F8DCBA-347E-4539-AC5A-B43E680C9297}">
      <dgm:prSet/>
      <dgm:spPr/>
      <dgm:t>
        <a:bodyPr/>
        <a:lstStyle/>
        <a:p>
          <a:endParaRPr lang="es-VE"/>
        </a:p>
      </dgm:t>
    </dgm:pt>
    <dgm:pt modelId="{262AF823-4814-40EB-A40F-84C639BF05B0}" type="sibTrans" cxnId="{F8F8DCBA-347E-4539-AC5A-B43E680C9297}">
      <dgm:prSet/>
      <dgm:spPr/>
      <dgm:t>
        <a:bodyPr/>
        <a:lstStyle/>
        <a:p>
          <a:endParaRPr lang="es-VE"/>
        </a:p>
      </dgm:t>
    </dgm:pt>
    <dgm:pt modelId="{B601A296-692A-40A4-B66C-1FB0E6CFA3A7}">
      <dgm:prSet phldrT="[Texto]"/>
      <dgm:spPr/>
      <dgm:t>
        <a:bodyPr/>
        <a:lstStyle/>
        <a:p>
          <a:endParaRPr lang="es-VE" sz="1500" b="1" dirty="0"/>
        </a:p>
      </dgm:t>
    </dgm:pt>
    <dgm:pt modelId="{F51140AA-AC86-41D4-A9FC-5A4D5707102F}" type="parTrans" cxnId="{2E2FA112-FB2E-4A3E-9945-5AC5A86F4C43}">
      <dgm:prSet/>
      <dgm:spPr/>
      <dgm:t>
        <a:bodyPr/>
        <a:lstStyle/>
        <a:p>
          <a:endParaRPr lang="es-VE"/>
        </a:p>
      </dgm:t>
    </dgm:pt>
    <dgm:pt modelId="{D5AA0F27-5C97-4F62-AA54-22C586EE8367}" type="sibTrans" cxnId="{2E2FA112-FB2E-4A3E-9945-5AC5A86F4C43}">
      <dgm:prSet/>
      <dgm:spPr/>
      <dgm:t>
        <a:bodyPr/>
        <a:lstStyle/>
        <a:p>
          <a:endParaRPr lang="es-VE"/>
        </a:p>
      </dgm:t>
    </dgm:pt>
    <dgm:pt modelId="{5F985847-013B-4B90-BC38-78757DF1D66F}">
      <dgm:prSet phldrT="[Texto]" custT="1"/>
      <dgm:spPr/>
      <dgm:t>
        <a:bodyPr/>
        <a:lstStyle/>
        <a:p>
          <a:r>
            <a:rPr lang="es-VE" sz="1600" b="1" dirty="0"/>
            <a:t>Gases expansivos y relación con el coeficiente de Joule Thompson y Z</a:t>
          </a:r>
        </a:p>
      </dgm:t>
    </dgm:pt>
    <dgm:pt modelId="{2E682857-236E-44DF-B2DF-8456C6772E78}" type="parTrans" cxnId="{98E29378-AD40-45B1-8FEF-4F92CC2CDCF0}">
      <dgm:prSet/>
      <dgm:spPr/>
      <dgm:t>
        <a:bodyPr/>
        <a:lstStyle/>
        <a:p>
          <a:endParaRPr lang="es-VE"/>
        </a:p>
      </dgm:t>
    </dgm:pt>
    <dgm:pt modelId="{0EF9E1E3-F489-47BE-A4AB-40C0636C9766}" type="sibTrans" cxnId="{98E29378-AD40-45B1-8FEF-4F92CC2CDCF0}">
      <dgm:prSet/>
      <dgm:spPr/>
      <dgm:t>
        <a:bodyPr/>
        <a:lstStyle/>
        <a:p>
          <a:endParaRPr lang="es-VE"/>
        </a:p>
      </dgm:t>
    </dgm:pt>
    <dgm:pt modelId="{02F881B0-FCE4-4A18-A916-93FA08BFAB11}">
      <dgm:prSet phldrT="[Texto]" custT="1"/>
      <dgm:spPr/>
      <dgm:t>
        <a:bodyPr/>
        <a:lstStyle/>
        <a:p>
          <a:r>
            <a:rPr lang="es-VE" sz="1600" b="1" dirty="0">
              <a:solidFill>
                <a:schemeClr val="accent1">
                  <a:lumMod val="50000"/>
                </a:schemeClr>
              </a:solidFill>
            </a:rPr>
            <a:t>Aspectos descriptivos de la seguridad, riesgo  y el mantenimiento</a:t>
          </a:r>
        </a:p>
      </dgm:t>
    </dgm:pt>
    <dgm:pt modelId="{9F5866D1-308E-4B0B-B682-ECAB153865F3}" type="parTrans" cxnId="{420ED151-E9C3-41CD-8E3B-0767A5F9678B}">
      <dgm:prSet/>
      <dgm:spPr/>
      <dgm:t>
        <a:bodyPr/>
        <a:lstStyle/>
        <a:p>
          <a:endParaRPr lang="es-VE"/>
        </a:p>
      </dgm:t>
    </dgm:pt>
    <dgm:pt modelId="{3C9C8C14-5380-4FB3-8BE9-43E50C1E4176}" type="sibTrans" cxnId="{420ED151-E9C3-41CD-8E3B-0767A5F9678B}">
      <dgm:prSet/>
      <dgm:spPr/>
      <dgm:t>
        <a:bodyPr/>
        <a:lstStyle/>
        <a:p>
          <a:endParaRPr lang="es-VE"/>
        </a:p>
      </dgm:t>
    </dgm:pt>
    <dgm:pt modelId="{03854011-A7D5-4BC5-93E7-9AADE3A6263C}">
      <dgm:prSet phldrT="[Texto]" custT="1"/>
      <dgm:spPr/>
      <dgm:t>
        <a:bodyPr/>
        <a:lstStyle/>
        <a:p>
          <a:r>
            <a:rPr lang="es-VE" sz="1600" b="1" dirty="0">
              <a:solidFill>
                <a:schemeClr val="accent1">
                  <a:lumMod val="50000"/>
                </a:schemeClr>
              </a:solidFill>
            </a:rPr>
            <a:t>Ejemplos en la vida cotidiana</a:t>
          </a:r>
        </a:p>
      </dgm:t>
    </dgm:pt>
    <dgm:pt modelId="{4C2FA423-9173-474B-92D2-F880FB233B00}" type="parTrans" cxnId="{FCBBE36F-4B26-4D16-A21D-BEC201EC3667}">
      <dgm:prSet/>
      <dgm:spPr/>
      <dgm:t>
        <a:bodyPr/>
        <a:lstStyle/>
        <a:p>
          <a:endParaRPr lang="es-VE"/>
        </a:p>
      </dgm:t>
    </dgm:pt>
    <dgm:pt modelId="{A4F63462-6661-44CA-A0B4-9D73CCF959FE}" type="sibTrans" cxnId="{FCBBE36F-4B26-4D16-A21D-BEC201EC3667}">
      <dgm:prSet/>
      <dgm:spPr/>
      <dgm:t>
        <a:bodyPr/>
        <a:lstStyle/>
        <a:p>
          <a:endParaRPr lang="es-VE"/>
        </a:p>
      </dgm:t>
    </dgm:pt>
    <dgm:pt modelId="{C3967046-0D04-4764-8BB1-AD77A4AD452C}">
      <dgm:prSet phldrT="[Texto]"/>
      <dgm:spPr/>
      <dgm:t>
        <a:bodyPr/>
        <a:lstStyle/>
        <a:p>
          <a:r>
            <a:rPr lang="es-VE" sz="1500" b="1" dirty="0"/>
            <a:t>Z como índice la desviación de la idealidad y tipo de gas </a:t>
          </a:r>
        </a:p>
      </dgm:t>
    </dgm:pt>
    <dgm:pt modelId="{ACC1155D-54AC-413B-9202-4323E6227822}" type="parTrans" cxnId="{E139EBD2-ADAE-4FF3-AD25-B47DFE10B60C}">
      <dgm:prSet/>
      <dgm:spPr/>
      <dgm:t>
        <a:bodyPr/>
        <a:lstStyle/>
        <a:p>
          <a:endParaRPr lang="es-VE"/>
        </a:p>
      </dgm:t>
    </dgm:pt>
    <dgm:pt modelId="{27E33988-788F-45A7-B949-DDBDAE9E7080}" type="sibTrans" cxnId="{E139EBD2-ADAE-4FF3-AD25-B47DFE10B60C}">
      <dgm:prSet/>
      <dgm:spPr/>
      <dgm:t>
        <a:bodyPr/>
        <a:lstStyle/>
        <a:p>
          <a:endParaRPr lang="es-VE"/>
        </a:p>
      </dgm:t>
    </dgm:pt>
    <dgm:pt modelId="{7DF0DDCA-DB75-4BAB-8397-A067C94D233A}">
      <dgm:prSet phldrT="[Texto]"/>
      <dgm:spPr/>
      <dgm:t>
        <a:bodyPr/>
        <a:lstStyle/>
        <a:p>
          <a:r>
            <a:rPr lang="es-VE" sz="1500" b="1" dirty="0"/>
            <a:t>Gas vs. vapor</a:t>
          </a:r>
        </a:p>
      </dgm:t>
    </dgm:pt>
    <dgm:pt modelId="{B7D74B5E-6DA4-4B33-ADB8-A5F1838907E7}" type="parTrans" cxnId="{E378737C-BB83-4A28-9756-71DBD7A23A50}">
      <dgm:prSet/>
      <dgm:spPr/>
      <dgm:t>
        <a:bodyPr/>
        <a:lstStyle/>
        <a:p>
          <a:endParaRPr lang="es-VE"/>
        </a:p>
      </dgm:t>
    </dgm:pt>
    <dgm:pt modelId="{2F741A59-BA5E-4C27-8665-90B90FF0B3BF}" type="sibTrans" cxnId="{E378737C-BB83-4A28-9756-71DBD7A23A50}">
      <dgm:prSet/>
      <dgm:spPr/>
      <dgm:t>
        <a:bodyPr/>
        <a:lstStyle/>
        <a:p>
          <a:endParaRPr lang="es-VE"/>
        </a:p>
      </dgm:t>
    </dgm:pt>
    <dgm:pt modelId="{F7D963DB-6D81-44A5-9BBF-8AB885D776E0}">
      <dgm:prSet phldrT="[Texto]" custT="1"/>
      <dgm:spPr/>
      <dgm:t>
        <a:bodyPr/>
        <a:lstStyle/>
        <a:p>
          <a:r>
            <a:rPr lang="es-VE" sz="1600" b="1" dirty="0">
              <a:solidFill>
                <a:schemeClr val="accent1">
                  <a:lumMod val="50000"/>
                </a:schemeClr>
              </a:solidFill>
            </a:rPr>
            <a:t>Estrangulamiento / Válvulas</a:t>
          </a:r>
        </a:p>
      </dgm:t>
    </dgm:pt>
    <dgm:pt modelId="{F8F47A1B-BCF2-40E7-98BF-9749BA36A51E}" type="parTrans" cxnId="{995B8790-39F9-4511-9AE5-1CCF98FE604D}">
      <dgm:prSet/>
      <dgm:spPr/>
      <dgm:t>
        <a:bodyPr/>
        <a:lstStyle/>
        <a:p>
          <a:endParaRPr lang="es-VE"/>
        </a:p>
      </dgm:t>
    </dgm:pt>
    <dgm:pt modelId="{002564BA-8451-4E31-9962-BAD3597B4486}" type="sibTrans" cxnId="{995B8790-39F9-4511-9AE5-1CCF98FE604D}">
      <dgm:prSet/>
      <dgm:spPr/>
      <dgm:t>
        <a:bodyPr/>
        <a:lstStyle/>
        <a:p>
          <a:endParaRPr lang="es-VE"/>
        </a:p>
      </dgm:t>
    </dgm:pt>
    <dgm:pt modelId="{C1CE9981-BD3C-4588-A9DB-B74793C02052}">
      <dgm:prSet phldrT="[Texto]" custT="1"/>
      <dgm:spPr/>
      <dgm:t>
        <a:bodyPr/>
        <a:lstStyle/>
        <a:p>
          <a:r>
            <a:rPr lang="es-VE" sz="1600" b="1" dirty="0">
              <a:solidFill>
                <a:schemeClr val="accent1">
                  <a:lumMod val="50000"/>
                </a:schemeClr>
              </a:solidFill>
            </a:rPr>
            <a:t>Almacenamiento y transporte.</a:t>
          </a:r>
        </a:p>
      </dgm:t>
    </dgm:pt>
    <dgm:pt modelId="{06EABA8C-5A14-4612-87A2-5EADA8898F91}" type="parTrans" cxnId="{5665A847-99C0-47B6-AC68-FCB555418DC0}">
      <dgm:prSet/>
      <dgm:spPr/>
      <dgm:t>
        <a:bodyPr/>
        <a:lstStyle/>
        <a:p>
          <a:endParaRPr lang="es-VE"/>
        </a:p>
      </dgm:t>
    </dgm:pt>
    <dgm:pt modelId="{727C3A50-EFF5-443C-875C-C13431E5E15D}" type="sibTrans" cxnId="{5665A847-99C0-47B6-AC68-FCB555418DC0}">
      <dgm:prSet/>
      <dgm:spPr/>
      <dgm:t>
        <a:bodyPr/>
        <a:lstStyle/>
        <a:p>
          <a:endParaRPr lang="es-VE"/>
        </a:p>
      </dgm:t>
    </dgm:pt>
    <dgm:pt modelId="{CD6F5C8B-222D-49DF-BEEA-9D1F23D0265A}" type="pres">
      <dgm:prSet presAssocID="{EE49745D-ECAE-4799-9D11-136CE976791D}" presName="Name0" presStyleCnt="0">
        <dgm:presLayoutVars>
          <dgm:dir/>
          <dgm:resizeHandles val="exact"/>
        </dgm:presLayoutVars>
      </dgm:prSet>
      <dgm:spPr/>
    </dgm:pt>
    <dgm:pt modelId="{A36E3296-21FF-4B93-B482-B75F21692311}" type="pres">
      <dgm:prSet presAssocID="{FC4E739B-41BE-411D-9124-4B140EC367A6}" presName="node" presStyleLbl="node1" presStyleIdx="0" presStyleCnt="3" custScaleX="81829">
        <dgm:presLayoutVars>
          <dgm:bulletEnabled val="1"/>
        </dgm:presLayoutVars>
      </dgm:prSet>
      <dgm:spPr/>
    </dgm:pt>
    <dgm:pt modelId="{984554F7-DD3B-4BEC-8BA0-A43D2F16FCA0}" type="pres">
      <dgm:prSet presAssocID="{F83271DC-54C8-454F-B36A-069392F9F52C}" presName="sibTrans" presStyleCnt="0"/>
      <dgm:spPr/>
    </dgm:pt>
    <dgm:pt modelId="{E0641E6C-2783-405A-AD64-686B448EE1CE}" type="pres">
      <dgm:prSet presAssocID="{5C42E416-6104-48E4-868B-EC1422A4AA33}" presName="node" presStyleLbl="node1" presStyleIdx="1" presStyleCnt="3" custScaleX="91144" custLinFactNeighborX="-28601" custLinFactNeighborY="-213">
        <dgm:presLayoutVars>
          <dgm:bulletEnabled val="1"/>
        </dgm:presLayoutVars>
      </dgm:prSet>
      <dgm:spPr/>
    </dgm:pt>
    <dgm:pt modelId="{42929598-8AEB-4A0D-A25D-41B65321D630}" type="pres">
      <dgm:prSet presAssocID="{4258CE04-E7A5-4AE9-81E9-B17702E9DC04}" presName="sibTrans" presStyleCnt="0"/>
      <dgm:spPr/>
    </dgm:pt>
    <dgm:pt modelId="{76ABAF12-5940-4855-BE5A-94C856280F6A}" type="pres">
      <dgm:prSet presAssocID="{946ECDE5-44E3-44FF-84E5-E00F263DCA3D}" presName="node" presStyleLbl="node1" presStyleIdx="2" presStyleCnt="3">
        <dgm:presLayoutVars>
          <dgm:bulletEnabled val="1"/>
        </dgm:presLayoutVars>
      </dgm:prSet>
      <dgm:spPr/>
    </dgm:pt>
  </dgm:ptLst>
  <dgm:cxnLst>
    <dgm:cxn modelId="{67CFC507-6096-4525-A997-035151EAD670}" type="presOf" srcId="{68C85DB7-3A29-47BB-81BB-094CAB9B108B}" destId="{76ABAF12-5940-4855-BE5A-94C856280F6A}" srcOrd="0" destOrd="3" presId="urn:microsoft.com/office/officeart/2005/8/layout/hList6"/>
    <dgm:cxn modelId="{2E2FA112-FB2E-4A3E-9945-5AC5A86F4C43}" srcId="{946ECDE5-44E3-44FF-84E5-E00F263DCA3D}" destId="{B601A296-692A-40A4-B66C-1FB0E6CFA3A7}" srcOrd="6" destOrd="0" parTransId="{F51140AA-AC86-41D4-A9FC-5A4D5707102F}" sibTransId="{D5AA0F27-5C97-4F62-AA54-22C586EE8367}"/>
    <dgm:cxn modelId="{D52A8B17-E5B5-4B52-81E9-0F29FCAA1E26}" type="presOf" srcId="{5C42E416-6104-48E4-868B-EC1422A4AA33}" destId="{E0641E6C-2783-405A-AD64-686B448EE1CE}" srcOrd="0" destOrd="0" presId="urn:microsoft.com/office/officeart/2005/8/layout/hList6"/>
    <dgm:cxn modelId="{85B47B1D-B55C-42FE-836C-E22F0485EB51}" type="presOf" srcId="{03854011-A7D5-4BC5-93E7-9AADE3A6263C}" destId="{76ABAF12-5940-4855-BE5A-94C856280F6A}" srcOrd="0" destOrd="6" presId="urn:microsoft.com/office/officeart/2005/8/layout/hList6"/>
    <dgm:cxn modelId="{4C82AC20-5A24-4F80-BEC9-F9107E57E2E4}" type="presOf" srcId="{B55C6056-41C6-4088-B33A-F2929CE4FCA9}" destId="{E0641E6C-2783-405A-AD64-686B448EE1CE}" srcOrd="0" destOrd="6" presId="urn:microsoft.com/office/officeart/2005/8/layout/hList6"/>
    <dgm:cxn modelId="{BEEDCD2A-4246-412F-943C-940DFE025DC9}" type="presOf" srcId="{B601A296-692A-40A4-B66C-1FB0E6CFA3A7}" destId="{76ABAF12-5940-4855-BE5A-94C856280F6A}" srcOrd="0" destOrd="7" presId="urn:microsoft.com/office/officeart/2005/8/layout/hList6"/>
    <dgm:cxn modelId="{61B32A40-3DB2-463F-B833-2E6984205DAA}" type="presOf" srcId="{946ECDE5-44E3-44FF-84E5-E00F263DCA3D}" destId="{76ABAF12-5940-4855-BE5A-94C856280F6A}" srcOrd="0" destOrd="0" presId="urn:microsoft.com/office/officeart/2005/8/layout/hList6"/>
    <dgm:cxn modelId="{037FEB5C-35EC-4474-9CB9-B08997AB3E01}" type="presOf" srcId="{C3967046-0D04-4764-8BB1-AD77A4AD452C}" destId="{E0641E6C-2783-405A-AD64-686B448EE1CE}" srcOrd="0" destOrd="4" presId="urn:microsoft.com/office/officeart/2005/8/layout/hList6"/>
    <dgm:cxn modelId="{F0CA7C60-8CB0-4939-9ECF-563F851E934A}" srcId="{946ECDE5-44E3-44FF-84E5-E00F263DCA3D}" destId="{68C85DB7-3A29-47BB-81BB-094CAB9B108B}" srcOrd="2" destOrd="0" parTransId="{E54105FD-89BA-4680-B1BA-F13D7F8E08B6}" sibTransId="{192859ED-B575-42B6-9FD2-A6109FD7EF0A}"/>
    <dgm:cxn modelId="{5665A847-99C0-47B6-AC68-FCB555418DC0}" srcId="{946ECDE5-44E3-44FF-84E5-E00F263DCA3D}" destId="{C1CE9981-BD3C-4588-A9DB-B74793C02052}" srcOrd="1" destOrd="0" parTransId="{06EABA8C-5A14-4612-87A2-5EADA8898F91}" sibTransId="{727C3A50-EFF5-443C-875C-C13431E5E15D}"/>
    <dgm:cxn modelId="{881AAE67-D956-4E2A-95A0-1BB3AF6629C7}" type="presOf" srcId="{02F881B0-FCE4-4A18-A916-93FA08BFAB11}" destId="{76ABAF12-5940-4855-BE5A-94C856280F6A}" srcOrd="0" destOrd="5" presId="urn:microsoft.com/office/officeart/2005/8/layout/hList6"/>
    <dgm:cxn modelId="{687DDD4C-B2D5-4ECB-AEAB-B629B009D754}" type="presOf" srcId="{814FE837-4583-48C3-BB25-1AB6415DBD21}" destId="{E0641E6C-2783-405A-AD64-686B448EE1CE}" srcOrd="0" destOrd="8" presId="urn:microsoft.com/office/officeart/2005/8/layout/hList6"/>
    <dgm:cxn modelId="{FCBBE36F-4B26-4D16-A21D-BEC201EC3667}" srcId="{946ECDE5-44E3-44FF-84E5-E00F263DCA3D}" destId="{03854011-A7D5-4BC5-93E7-9AADE3A6263C}" srcOrd="5" destOrd="0" parTransId="{4C2FA423-9173-474B-92D2-F880FB233B00}" sibTransId="{A4F63462-6661-44CA-A0B4-9D73CCF959FE}"/>
    <dgm:cxn modelId="{092FA571-11D8-4395-926E-5FAF79A9AA13}" type="presOf" srcId="{C1CE9981-BD3C-4588-A9DB-B74793C02052}" destId="{76ABAF12-5940-4855-BE5A-94C856280F6A}" srcOrd="0" destOrd="2" presId="urn:microsoft.com/office/officeart/2005/8/layout/hList6"/>
    <dgm:cxn modelId="{420ED151-E9C3-41CD-8E3B-0767A5F9678B}" srcId="{946ECDE5-44E3-44FF-84E5-E00F263DCA3D}" destId="{02F881B0-FCE4-4A18-A916-93FA08BFAB11}" srcOrd="4" destOrd="0" parTransId="{9F5866D1-308E-4B0B-B682-ECAB153865F3}" sibTransId="{3C9C8C14-5380-4FB3-8BE9-43E50C1E4176}"/>
    <dgm:cxn modelId="{E777F454-97F8-4A4E-BBB4-59981E6151F0}" srcId="{EE49745D-ECAE-4799-9D11-136CE976791D}" destId="{5C42E416-6104-48E4-868B-EC1422A4AA33}" srcOrd="1" destOrd="0" parTransId="{E49DE595-0DA6-4552-8806-5FD51AF1495C}" sibTransId="{4258CE04-E7A5-4AE9-81E9-B17702E9DC04}"/>
    <dgm:cxn modelId="{46C36555-C26F-47D4-AEEC-986D97A7F5F1}" srcId="{FC4E739B-41BE-411D-9124-4B140EC367A6}" destId="{56442259-9890-42A4-BE40-2E26C42C1A4C}" srcOrd="1" destOrd="0" parTransId="{2F94A664-463D-48D2-815D-BAA911109E0E}" sibTransId="{F01A7D26-0CB9-4045-8DA0-8AD6AA577C53}"/>
    <dgm:cxn modelId="{4F2A9255-94D8-4FBC-B35B-1B7D196CA7F9}" type="presOf" srcId="{082E6CA6-05AB-4047-A49F-E1834700540A}" destId="{A36E3296-21FF-4B93-B482-B75F21692311}" srcOrd="0" destOrd="1" presId="urn:microsoft.com/office/officeart/2005/8/layout/hList6"/>
    <dgm:cxn modelId="{E644A655-83A7-4757-A5DF-1D4BF5C1F9C8}" srcId="{5C42E416-6104-48E4-868B-EC1422A4AA33}" destId="{883B6798-EC55-47BD-BEB1-E9014DB25173}" srcOrd="0" destOrd="0" parTransId="{E18E2860-6E6F-4DD3-B81F-D0FBAB3698DE}" sibTransId="{58B0DE86-7591-4D42-A8C4-954CACA0FD21}"/>
    <dgm:cxn modelId="{A26EC156-FAF8-4F94-81ED-0A5B8C8660A5}" srcId="{946ECDE5-44E3-44FF-84E5-E00F263DCA3D}" destId="{C2E35523-3319-427D-993D-075DFF7AD464}" srcOrd="0" destOrd="0" parTransId="{B19AB53B-F353-4EEF-A659-668044099D20}" sibTransId="{3DB9D2B4-C0D7-45D6-AD66-F57BF032A2B2}"/>
    <dgm:cxn modelId="{98E29378-AD40-45B1-8FEF-4F92CC2CDCF0}" srcId="{946ECDE5-44E3-44FF-84E5-E00F263DCA3D}" destId="{5F985847-013B-4B90-BC38-78757DF1D66F}" srcOrd="3" destOrd="0" parTransId="{2E682857-236E-44DF-B2DF-8456C6772E78}" sibTransId="{0EF9E1E3-F489-47BE-A4AB-40C0636C9766}"/>
    <dgm:cxn modelId="{E378737C-BB83-4A28-9756-71DBD7A23A50}" srcId="{5C42E416-6104-48E4-868B-EC1422A4AA33}" destId="{7DF0DDCA-DB75-4BAB-8397-A067C94D233A}" srcOrd="4" destOrd="0" parTransId="{B7D74B5E-6DA4-4B33-ADB8-A5F1838907E7}" sibTransId="{2F741A59-BA5E-4C27-8665-90B90FF0B3BF}"/>
    <dgm:cxn modelId="{6F7B7A85-F7B9-4E6D-B691-1BCF974D1BAF}" type="presOf" srcId="{EE49745D-ECAE-4799-9D11-136CE976791D}" destId="{CD6F5C8B-222D-49DF-BEEA-9D1F23D0265A}" srcOrd="0" destOrd="0" presId="urn:microsoft.com/office/officeart/2005/8/layout/hList6"/>
    <dgm:cxn modelId="{35AD7589-5E55-4524-BC7B-FD871BCEE157}" type="presOf" srcId="{5F985847-013B-4B90-BC38-78757DF1D66F}" destId="{76ABAF12-5940-4855-BE5A-94C856280F6A}" srcOrd="0" destOrd="4" presId="urn:microsoft.com/office/officeart/2005/8/layout/hList6"/>
    <dgm:cxn modelId="{995B8790-39F9-4511-9AE5-1CCF98FE604D}" srcId="{5C42E416-6104-48E4-868B-EC1422A4AA33}" destId="{F7D963DB-6D81-44A5-9BBF-8AB885D776E0}" srcOrd="6" destOrd="0" parTransId="{F8F47A1B-BCF2-40E7-98BF-9749BA36A51E}" sibTransId="{002564BA-8451-4E31-9962-BAD3597B4486}"/>
    <dgm:cxn modelId="{CE732F93-7718-412E-A7A0-3440FDAC00D4}" srcId="{5C42E416-6104-48E4-868B-EC1422A4AA33}" destId="{B55C6056-41C6-4088-B33A-F2929CE4FCA9}" srcOrd="5" destOrd="0" parTransId="{0C3D8780-5812-4436-90E9-22BBA561A535}" sibTransId="{7D8FC4C8-D3E1-470F-BFEB-09D4C1BA4928}"/>
    <dgm:cxn modelId="{1241C29C-DB4D-49BC-9B4A-AF2A81F35DD9}" srcId="{5C42E416-6104-48E4-868B-EC1422A4AA33}" destId="{A8AEAFB7-2DCF-4D3D-BADA-527AB1E1CB2E}" srcOrd="2" destOrd="0" parTransId="{1CBAE3A7-A336-4DBC-B6CA-F07E87E7E830}" sibTransId="{98A79377-7515-4291-BFCB-06CFD1F6AA0B}"/>
    <dgm:cxn modelId="{5A0E36A3-0E44-4316-9A20-44A5F28BC9AF}" srcId="{EE49745D-ECAE-4799-9D11-136CE976791D}" destId="{FC4E739B-41BE-411D-9124-4B140EC367A6}" srcOrd="0" destOrd="0" parTransId="{F392B2DE-1238-4674-B5E0-2A5568C323C8}" sibTransId="{F83271DC-54C8-454F-B36A-069392F9F52C}"/>
    <dgm:cxn modelId="{CE10ABAC-494D-46D9-9142-B693D630F764}" type="presOf" srcId="{883B6798-EC55-47BD-BEB1-E9014DB25173}" destId="{E0641E6C-2783-405A-AD64-686B448EE1CE}" srcOrd="0" destOrd="1" presId="urn:microsoft.com/office/officeart/2005/8/layout/hList6"/>
    <dgm:cxn modelId="{AB24A9B1-683B-4DB5-A8A0-06CAC9F95A2E}" type="presOf" srcId="{F7D963DB-6D81-44A5-9BBF-8AB885D776E0}" destId="{E0641E6C-2783-405A-AD64-686B448EE1CE}" srcOrd="0" destOrd="7" presId="urn:microsoft.com/office/officeart/2005/8/layout/hList6"/>
    <dgm:cxn modelId="{F8F8DCBA-347E-4539-AC5A-B43E680C9297}" srcId="{5C42E416-6104-48E4-868B-EC1422A4AA33}" destId="{814FE837-4583-48C3-BB25-1AB6415DBD21}" srcOrd="7" destOrd="0" parTransId="{F34E755E-F48C-409E-ACF0-87DD89557FAD}" sibTransId="{262AF823-4814-40EB-A40F-84C639BF05B0}"/>
    <dgm:cxn modelId="{12032ECE-892F-41CD-88C6-EABB7233942D}" type="presOf" srcId="{7DF0DDCA-DB75-4BAB-8397-A067C94D233A}" destId="{E0641E6C-2783-405A-AD64-686B448EE1CE}" srcOrd="0" destOrd="5" presId="urn:microsoft.com/office/officeart/2005/8/layout/hList6"/>
    <dgm:cxn modelId="{E139EBD2-ADAE-4FF3-AD25-B47DFE10B60C}" srcId="{5C42E416-6104-48E4-868B-EC1422A4AA33}" destId="{C3967046-0D04-4764-8BB1-AD77A4AD452C}" srcOrd="3" destOrd="0" parTransId="{ACC1155D-54AC-413B-9202-4323E6227822}" sibTransId="{27E33988-788F-45A7-B949-DDBDAE9E7080}"/>
    <dgm:cxn modelId="{436801D7-D3C6-4359-BFE3-DA9F6FD812E6}" type="presOf" srcId="{A8AEAFB7-2DCF-4D3D-BADA-527AB1E1CB2E}" destId="{E0641E6C-2783-405A-AD64-686B448EE1CE}" srcOrd="0" destOrd="3" presId="urn:microsoft.com/office/officeart/2005/8/layout/hList6"/>
    <dgm:cxn modelId="{415CE5E6-7439-4460-B7C0-4A130855A250}" srcId="{5C42E416-6104-48E4-868B-EC1422A4AA33}" destId="{2486A495-669A-4EA5-975A-2A5D81DD50CA}" srcOrd="1" destOrd="0" parTransId="{D8401C25-A4AD-43D5-866C-57BC6F7B1459}" sibTransId="{D90D5D7F-874C-4E54-ACC2-3C86EA00F182}"/>
    <dgm:cxn modelId="{E9D11DE8-8EAC-474D-BC0D-A0F811A469B0}" type="presOf" srcId="{56442259-9890-42A4-BE40-2E26C42C1A4C}" destId="{A36E3296-21FF-4B93-B482-B75F21692311}" srcOrd="0" destOrd="2" presId="urn:microsoft.com/office/officeart/2005/8/layout/hList6"/>
    <dgm:cxn modelId="{853867F1-C984-4CDF-9295-735F16101EA5}" type="presOf" srcId="{2486A495-669A-4EA5-975A-2A5D81DD50CA}" destId="{E0641E6C-2783-405A-AD64-686B448EE1CE}" srcOrd="0" destOrd="2" presId="urn:microsoft.com/office/officeart/2005/8/layout/hList6"/>
    <dgm:cxn modelId="{A37710F6-302B-4F77-9107-187BAE488DB7}" srcId="{EE49745D-ECAE-4799-9D11-136CE976791D}" destId="{946ECDE5-44E3-44FF-84E5-E00F263DCA3D}" srcOrd="2" destOrd="0" parTransId="{73EE13D4-07C3-4879-BEF3-2894E976B61E}" sibTransId="{505661C7-7CC1-42B5-9440-5EAFADEB934E}"/>
    <dgm:cxn modelId="{06A52DF7-AF5E-4201-9C36-E45DDA538426}" type="presOf" srcId="{FC4E739B-41BE-411D-9124-4B140EC367A6}" destId="{A36E3296-21FF-4B93-B482-B75F21692311}" srcOrd="0" destOrd="0" presId="urn:microsoft.com/office/officeart/2005/8/layout/hList6"/>
    <dgm:cxn modelId="{2C1B63F8-47A2-4DF8-A497-AE60556C789D}" type="presOf" srcId="{C2E35523-3319-427D-993D-075DFF7AD464}" destId="{76ABAF12-5940-4855-BE5A-94C856280F6A}" srcOrd="0" destOrd="1" presId="urn:microsoft.com/office/officeart/2005/8/layout/hList6"/>
    <dgm:cxn modelId="{260BCEFC-B393-48A6-9AD4-BBF7DFF64778}" srcId="{FC4E739B-41BE-411D-9124-4B140EC367A6}" destId="{082E6CA6-05AB-4047-A49F-E1834700540A}" srcOrd="0" destOrd="0" parTransId="{E5B15D9D-CE87-4E9C-AF81-CE09DB7D66D6}" sibTransId="{8768D74B-9A01-4EA1-B445-4C8E4DFE181E}"/>
    <dgm:cxn modelId="{BA5E1B7A-DD41-4CE4-A388-894F16769E01}" type="presParOf" srcId="{CD6F5C8B-222D-49DF-BEEA-9D1F23D0265A}" destId="{A36E3296-21FF-4B93-B482-B75F21692311}" srcOrd="0" destOrd="0" presId="urn:microsoft.com/office/officeart/2005/8/layout/hList6"/>
    <dgm:cxn modelId="{EA9F538F-47C8-457B-AEE1-279CC7111040}" type="presParOf" srcId="{CD6F5C8B-222D-49DF-BEEA-9D1F23D0265A}" destId="{984554F7-DD3B-4BEC-8BA0-A43D2F16FCA0}" srcOrd="1" destOrd="0" presId="urn:microsoft.com/office/officeart/2005/8/layout/hList6"/>
    <dgm:cxn modelId="{263032D4-F068-4E44-AA3E-4DFA8991ED63}" type="presParOf" srcId="{CD6F5C8B-222D-49DF-BEEA-9D1F23D0265A}" destId="{E0641E6C-2783-405A-AD64-686B448EE1CE}" srcOrd="2" destOrd="0" presId="urn:microsoft.com/office/officeart/2005/8/layout/hList6"/>
    <dgm:cxn modelId="{AFA968E5-A750-45B9-AACB-6FB072252E79}" type="presParOf" srcId="{CD6F5C8B-222D-49DF-BEEA-9D1F23D0265A}" destId="{42929598-8AEB-4A0D-A25D-41B65321D630}" srcOrd="3" destOrd="0" presId="urn:microsoft.com/office/officeart/2005/8/layout/hList6"/>
    <dgm:cxn modelId="{CF1C37F0-5ACD-4E1B-B66D-0AA0A143F0A9}" type="presParOf" srcId="{CD6F5C8B-222D-49DF-BEEA-9D1F23D0265A}" destId="{76ABAF12-5940-4855-BE5A-94C856280F6A}" srcOrd="4" destOrd="0" presId="urn:microsoft.com/office/officeart/2005/8/layout/hList6"/>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48C74C-28A0-49E9-8938-D893A0FD15A8}" type="doc">
      <dgm:prSet loTypeId="urn:microsoft.com/office/officeart/2005/8/layout/hProcess9" loCatId="process" qsTypeId="urn:microsoft.com/office/officeart/2005/8/quickstyle/simple1" qsCatId="simple" csTypeId="urn:microsoft.com/office/officeart/2005/8/colors/accent3_1" csCatId="accent3" phldr="1"/>
      <dgm:spPr/>
    </dgm:pt>
    <dgm:pt modelId="{147AEF11-A328-4C3B-A0B8-83CD309AE83A}">
      <dgm:prSet phldrT="[Texto]"/>
      <dgm:spPr/>
      <dgm:t>
        <a:bodyPr/>
        <a:lstStyle/>
        <a:p>
          <a:pPr>
            <a:buFont typeface="Arial" panose="020B0604020202020204" pitchFamily="34" charset="0"/>
            <a:buChar char="•"/>
          </a:pPr>
          <a:r>
            <a:rPr lang="es-VE" b="1" dirty="0"/>
            <a:t>Incorporación temprana del manejo de tablas y de diagramas</a:t>
          </a:r>
        </a:p>
      </dgm:t>
    </dgm:pt>
    <dgm:pt modelId="{DED7D134-C4A6-47F9-B1D2-86D47D8978BD}" type="parTrans" cxnId="{988331E1-8E83-4C2F-8551-5AC1F5822FCB}">
      <dgm:prSet/>
      <dgm:spPr/>
      <dgm:t>
        <a:bodyPr/>
        <a:lstStyle/>
        <a:p>
          <a:endParaRPr lang="es-VE"/>
        </a:p>
      </dgm:t>
    </dgm:pt>
    <dgm:pt modelId="{0A512AD0-6AD3-4D1F-9B67-45AE2B9D3EC2}" type="sibTrans" cxnId="{988331E1-8E83-4C2F-8551-5AC1F5822FCB}">
      <dgm:prSet/>
      <dgm:spPr/>
      <dgm:t>
        <a:bodyPr/>
        <a:lstStyle/>
        <a:p>
          <a:endParaRPr lang="es-VE"/>
        </a:p>
      </dgm:t>
    </dgm:pt>
    <dgm:pt modelId="{3016FB10-E66F-4D41-9EBD-9B386613A34D}">
      <dgm:prSet/>
      <dgm:spPr/>
      <dgm:t>
        <a:bodyPr/>
        <a:lstStyle/>
        <a:p>
          <a:r>
            <a:rPr lang="es-VE" b="1" baseline="0" dirty="0">
              <a:latin typeface="+mn-lt"/>
            </a:rPr>
            <a:t>Relacionar las tablas, gráficas y ecuaciones con los estados y procesos estudiados</a:t>
          </a:r>
        </a:p>
      </dgm:t>
    </dgm:pt>
    <dgm:pt modelId="{8883C14A-0E89-440A-92C1-21D315702A45}" type="parTrans" cxnId="{483CB0F9-F65B-4806-8036-AC2E422DE66A}">
      <dgm:prSet/>
      <dgm:spPr/>
      <dgm:t>
        <a:bodyPr/>
        <a:lstStyle/>
        <a:p>
          <a:endParaRPr lang="es-VE"/>
        </a:p>
      </dgm:t>
    </dgm:pt>
    <dgm:pt modelId="{79DF6144-B4A9-43C1-B0F4-C7379580AB21}" type="sibTrans" cxnId="{483CB0F9-F65B-4806-8036-AC2E422DE66A}">
      <dgm:prSet/>
      <dgm:spPr/>
      <dgm:t>
        <a:bodyPr/>
        <a:lstStyle/>
        <a:p>
          <a:endParaRPr lang="es-VE"/>
        </a:p>
      </dgm:t>
    </dgm:pt>
    <dgm:pt modelId="{B33996F0-AA07-40F7-8B4B-8A63850F0613}">
      <dgm:prSet/>
      <dgm:spPr/>
      <dgm:t>
        <a:bodyPr/>
        <a:lstStyle/>
        <a:p>
          <a:r>
            <a:rPr lang="es-VE" b="1" dirty="0"/>
            <a:t>Explicar el significado de los valores de tablas y las representaciones gráficas</a:t>
          </a:r>
        </a:p>
      </dgm:t>
    </dgm:pt>
    <dgm:pt modelId="{D216D0DC-D04F-4DBE-8C0C-B814E63C8C3E}" type="parTrans" cxnId="{608C23EF-7404-46B1-8663-ACA043B0144A}">
      <dgm:prSet/>
      <dgm:spPr/>
      <dgm:t>
        <a:bodyPr/>
        <a:lstStyle/>
        <a:p>
          <a:endParaRPr lang="es-VE"/>
        </a:p>
      </dgm:t>
    </dgm:pt>
    <dgm:pt modelId="{30A13ABD-AEC9-42A3-A452-AA19F7D76DB0}" type="sibTrans" cxnId="{608C23EF-7404-46B1-8663-ACA043B0144A}">
      <dgm:prSet/>
      <dgm:spPr/>
      <dgm:t>
        <a:bodyPr/>
        <a:lstStyle/>
        <a:p>
          <a:endParaRPr lang="es-VE"/>
        </a:p>
      </dgm:t>
    </dgm:pt>
    <dgm:pt modelId="{B44CA481-D5CE-4943-8A4E-2A67B6E87D3D}" type="pres">
      <dgm:prSet presAssocID="{7348C74C-28A0-49E9-8938-D893A0FD15A8}" presName="CompostProcess" presStyleCnt="0">
        <dgm:presLayoutVars>
          <dgm:dir/>
          <dgm:resizeHandles val="exact"/>
        </dgm:presLayoutVars>
      </dgm:prSet>
      <dgm:spPr/>
    </dgm:pt>
    <dgm:pt modelId="{FFAC94B7-F23B-408F-9E7B-227B66DF9CCC}" type="pres">
      <dgm:prSet presAssocID="{7348C74C-28A0-49E9-8938-D893A0FD15A8}" presName="arrow" presStyleLbl="bgShp" presStyleIdx="0" presStyleCnt="1"/>
      <dgm:spPr/>
    </dgm:pt>
    <dgm:pt modelId="{BA6E9215-BAAF-4AEA-B528-E7399168EA3C}" type="pres">
      <dgm:prSet presAssocID="{7348C74C-28A0-49E9-8938-D893A0FD15A8}" presName="linearProcess" presStyleCnt="0"/>
      <dgm:spPr/>
    </dgm:pt>
    <dgm:pt modelId="{F6F708B3-4999-414F-A5A5-FE822E788E9D}" type="pres">
      <dgm:prSet presAssocID="{3016FB10-E66F-4D41-9EBD-9B386613A34D}" presName="textNode" presStyleLbl="node1" presStyleIdx="0" presStyleCnt="3" custLinFactX="197611" custLinFactNeighborX="200000" custLinFactNeighborY="-3148">
        <dgm:presLayoutVars>
          <dgm:bulletEnabled val="1"/>
        </dgm:presLayoutVars>
      </dgm:prSet>
      <dgm:spPr/>
    </dgm:pt>
    <dgm:pt modelId="{A6378296-0563-48C2-97D2-8F313ED8831A}" type="pres">
      <dgm:prSet presAssocID="{79DF6144-B4A9-43C1-B0F4-C7379580AB21}" presName="sibTrans" presStyleCnt="0"/>
      <dgm:spPr/>
    </dgm:pt>
    <dgm:pt modelId="{64B57BAD-A639-4F92-A2A2-28EC81D698FC}" type="pres">
      <dgm:prSet presAssocID="{147AEF11-A328-4C3B-A0B8-83CD309AE83A}" presName="textNode" presStyleLbl="node1" presStyleIdx="1" presStyleCnt="3" custLinFactX="-100292" custLinFactNeighborX="-200000" custLinFactNeighborY="0">
        <dgm:presLayoutVars>
          <dgm:bulletEnabled val="1"/>
        </dgm:presLayoutVars>
      </dgm:prSet>
      <dgm:spPr/>
    </dgm:pt>
    <dgm:pt modelId="{B1BC5204-990A-47C2-9000-26CE35D2F3A6}" type="pres">
      <dgm:prSet presAssocID="{0A512AD0-6AD3-4D1F-9B67-45AE2B9D3EC2}" presName="sibTrans" presStyleCnt="0"/>
      <dgm:spPr/>
    </dgm:pt>
    <dgm:pt modelId="{9B6CAE8A-EFEC-4653-BDFE-3D89A3B059BC}" type="pres">
      <dgm:prSet presAssocID="{B33996F0-AA07-40F7-8B4B-8A63850F0613}" presName="textNode" presStyleLbl="node1" presStyleIdx="2" presStyleCnt="3" custLinFactX="-100000" custLinFactNeighborX="-117770" custLinFactNeighborY="-3148">
        <dgm:presLayoutVars>
          <dgm:bulletEnabled val="1"/>
        </dgm:presLayoutVars>
      </dgm:prSet>
      <dgm:spPr/>
    </dgm:pt>
  </dgm:ptLst>
  <dgm:cxnLst>
    <dgm:cxn modelId="{02C68C88-B2BC-4C32-9321-37589A917423}" type="presOf" srcId="{B33996F0-AA07-40F7-8B4B-8A63850F0613}" destId="{9B6CAE8A-EFEC-4653-BDFE-3D89A3B059BC}" srcOrd="0" destOrd="0" presId="urn:microsoft.com/office/officeart/2005/8/layout/hProcess9"/>
    <dgm:cxn modelId="{18FD23C7-84AD-4F3E-9D4F-816A8E3D4F17}" type="presOf" srcId="{7348C74C-28A0-49E9-8938-D893A0FD15A8}" destId="{B44CA481-D5CE-4943-8A4E-2A67B6E87D3D}" srcOrd="0" destOrd="0" presId="urn:microsoft.com/office/officeart/2005/8/layout/hProcess9"/>
    <dgm:cxn modelId="{FB211CDA-1EB2-4B8A-B454-2AC89F203D7B}" type="presOf" srcId="{147AEF11-A328-4C3B-A0B8-83CD309AE83A}" destId="{64B57BAD-A639-4F92-A2A2-28EC81D698FC}" srcOrd="0" destOrd="0" presId="urn:microsoft.com/office/officeart/2005/8/layout/hProcess9"/>
    <dgm:cxn modelId="{988331E1-8E83-4C2F-8551-5AC1F5822FCB}" srcId="{7348C74C-28A0-49E9-8938-D893A0FD15A8}" destId="{147AEF11-A328-4C3B-A0B8-83CD309AE83A}" srcOrd="1" destOrd="0" parTransId="{DED7D134-C4A6-47F9-B1D2-86D47D8978BD}" sibTransId="{0A512AD0-6AD3-4D1F-9B67-45AE2B9D3EC2}"/>
    <dgm:cxn modelId="{169660E6-C31A-431D-A627-6CEE650EDDAA}" type="presOf" srcId="{3016FB10-E66F-4D41-9EBD-9B386613A34D}" destId="{F6F708B3-4999-414F-A5A5-FE822E788E9D}" srcOrd="0" destOrd="0" presId="urn:microsoft.com/office/officeart/2005/8/layout/hProcess9"/>
    <dgm:cxn modelId="{608C23EF-7404-46B1-8663-ACA043B0144A}" srcId="{7348C74C-28A0-49E9-8938-D893A0FD15A8}" destId="{B33996F0-AA07-40F7-8B4B-8A63850F0613}" srcOrd="2" destOrd="0" parTransId="{D216D0DC-D04F-4DBE-8C0C-B814E63C8C3E}" sibTransId="{30A13ABD-AEC9-42A3-A452-AA19F7D76DB0}"/>
    <dgm:cxn modelId="{483CB0F9-F65B-4806-8036-AC2E422DE66A}" srcId="{7348C74C-28A0-49E9-8938-D893A0FD15A8}" destId="{3016FB10-E66F-4D41-9EBD-9B386613A34D}" srcOrd="0" destOrd="0" parTransId="{8883C14A-0E89-440A-92C1-21D315702A45}" sibTransId="{79DF6144-B4A9-43C1-B0F4-C7379580AB21}"/>
    <dgm:cxn modelId="{A0877CBF-8F73-41E0-ADF0-83E86F1A30E6}" type="presParOf" srcId="{B44CA481-D5CE-4943-8A4E-2A67B6E87D3D}" destId="{FFAC94B7-F23B-408F-9E7B-227B66DF9CCC}" srcOrd="0" destOrd="0" presId="urn:microsoft.com/office/officeart/2005/8/layout/hProcess9"/>
    <dgm:cxn modelId="{500748F8-55B1-4094-9F71-76E8F34985FF}" type="presParOf" srcId="{B44CA481-D5CE-4943-8A4E-2A67B6E87D3D}" destId="{BA6E9215-BAAF-4AEA-B528-E7399168EA3C}" srcOrd="1" destOrd="0" presId="urn:microsoft.com/office/officeart/2005/8/layout/hProcess9"/>
    <dgm:cxn modelId="{9266CBED-36DA-40C9-985F-F05F822763F8}" type="presParOf" srcId="{BA6E9215-BAAF-4AEA-B528-E7399168EA3C}" destId="{F6F708B3-4999-414F-A5A5-FE822E788E9D}" srcOrd="0" destOrd="0" presId="urn:microsoft.com/office/officeart/2005/8/layout/hProcess9"/>
    <dgm:cxn modelId="{F1BF78ED-761A-4F48-9338-4FFA92925F7C}" type="presParOf" srcId="{BA6E9215-BAAF-4AEA-B528-E7399168EA3C}" destId="{A6378296-0563-48C2-97D2-8F313ED8831A}" srcOrd="1" destOrd="0" presId="urn:microsoft.com/office/officeart/2005/8/layout/hProcess9"/>
    <dgm:cxn modelId="{7D73B70B-A58E-41C0-AEAF-0A87F76F2AD6}" type="presParOf" srcId="{BA6E9215-BAAF-4AEA-B528-E7399168EA3C}" destId="{64B57BAD-A639-4F92-A2A2-28EC81D698FC}" srcOrd="2" destOrd="0" presId="urn:microsoft.com/office/officeart/2005/8/layout/hProcess9"/>
    <dgm:cxn modelId="{B3BD0697-B594-404D-B152-0A8E6721BDC9}" type="presParOf" srcId="{BA6E9215-BAAF-4AEA-B528-E7399168EA3C}" destId="{B1BC5204-990A-47C2-9000-26CE35D2F3A6}" srcOrd="3" destOrd="0" presId="urn:microsoft.com/office/officeart/2005/8/layout/hProcess9"/>
    <dgm:cxn modelId="{DE765631-065B-4DC9-92F4-7847937BABC9}" type="presParOf" srcId="{BA6E9215-BAAF-4AEA-B528-E7399168EA3C}" destId="{9B6CAE8A-EFEC-4653-BDFE-3D89A3B059BC}" srcOrd="4" destOrd="0" presId="urn:microsoft.com/office/officeart/2005/8/layout/hProcess9"/>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89CF25F-EACC-4183-9E83-B2C771C478FE}" type="doc">
      <dgm:prSet loTypeId="urn:microsoft.com/office/officeart/2005/8/layout/default" loCatId="list" qsTypeId="urn:microsoft.com/office/officeart/2005/8/quickstyle/simple1" qsCatId="simple" csTypeId="urn:microsoft.com/office/officeart/2005/8/colors/accent1_1" csCatId="accent1" phldr="1"/>
      <dgm:spPr/>
      <dgm:t>
        <a:bodyPr/>
        <a:lstStyle/>
        <a:p>
          <a:endParaRPr lang="es-VE"/>
        </a:p>
      </dgm:t>
    </dgm:pt>
    <dgm:pt modelId="{EECCA87A-56BC-4C90-89DE-F8B50DE1341C}">
      <dgm:prSet phldrT="[Texto]" custT="1"/>
      <dgm:spPr>
        <a:ln w="38100"/>
        <a:scene3d>
          <a:camera prst="orthographicFront"/>
          <a:lightRig rig="threePt" dir="t"/>
        </a:scene3d>
        <a:sp3d>
          <a:bevelT prst="angle"/>
        </a:sp3d>
      </dgm:spPr>
      <dgm:t>
        <a:bodyPr/>
        <a:lstStyle/>
        <a:p>
          <a:r>
            <a:rPr lang="es-VE" sz="2000" b="1" dirty="0">
              <a:latin typeface="Cambria Math" panose="02040503050406030204" pitchFamily="18" charset="0"/>
              <a:ea typeface="Cambria Math" panose="02040503050406030204" pitchFamily="18" charset="0"/>
            </a:rPr>
            <a:t>Comparar </a:t>
          </a:r>
        </a:p>
        <a:p>
          <a:r>
            <a:rPr lang="es-VE" sz="2000" b="1" dirty="0">
              <a:latin typeface="Cambria Math" panose="02040503050406030204" pitchFamily="18" charset="0"/>
              <a:ea typeface="Cambria Math" panose="02040503050406030204" pitchFamily="18" charset="0"/>
            </a:rPr>
            <a:t>Tablas de T vs. </a:t>
          </a:r>
        </a:p>
        <a:p>
          <a:r>
            <a:rPr lang="es-VE" sz="2000" b="1" dirty="0">
              <a:latin typeface="Cambria Math" panose="02040503050406030204" pitchFamily="18" charset="0"/>
              <a:ea typeface="Cambria Math" panose="02040503050406030204" pitchFamily="18" charset="0"/>
            </a:rPr>
            <a:t>Tablas de P</a:t>
          </a:r>
        </a:p>
      </dgm:t>
    </dgm:pt>
    <dgm:pt modelId="{7026F84E-645B-4519-9E96-70B714F3113F}" type="parTrans" cxnId="{B4E942B9-FD9E-416D-8367-A3AE4CBF4E58}">
      <dgm:prSet/>
      <dgm:spPr/>
      <dgm:t>
        <a:bodyPr/>
        <a:lstStyle/>
        <a:p>
          <a:endParaRPr lang="es-VE"/>
        </a:p>
      </dgm:t>
    </dgm:pt>
    <dgm:pt modelId="{70C945BC-6D25-4CF5-9C2E-722B681575A8}" type="sibTrans" cxnId="{B4E942B9-FD9E-416D-8367-A3AE4CBF4E58}">
      <dgm:prSet/>
      <dgm:spPr/>
      <dgm:t>
        <a:bodyPr/>
        <a:lstStyle/>
        <a:p>
          <a:endParaRPr lang="es-VE"/>
        </a:p>
      </dgm:t>
    </dgm:pt>
    <dgm:pt modelId="{D41DE476-99D1-4281-B59D-D3CF5CFE2E1B}">
      <dgm:prSet phldrT="[Texto]" custT="1"/>
      <dgm:spPr>
        <a:ln w="38100">
          <a:solidFill>
            <a:schemeClr val="accent1">
              <a:lumMod val="75000"/>
            </a:schemeClr>
          </a:solidFill>
        </a:ln>
        <a:scene3d>
          <a:camera prst="orthographicFront"/>
          <a:lightRig rig="threePt" dir="t"/>
        </a:scene3d>
        <a:sp3d>
          <a:bevelT prst="angle"/>
        </a:sp3d>
      </dgm:spPr>
      <dgm:t>
        <a:bodyPr/>
        <a:lstStyle/>
        <a:p>
          <a:r>
            <a:rPr lang="es-VE" sz="2000" b="1" dirty="0">
              <a:latin typeface="Cambria Math" panose="02040503050406030204" pitchFamily="18" charset="0"/>
              <a:ea typeface="Cambria Math" panose="02040503050406030204" pitchFamily="18" charset="0"/>
            </a:rPr>
            <a:t>Identificar cada columna y relaciones en cada fila</a:t>
          </a:r>
        </a:p>
      </dgm:t>
    </dgm:pt>
    <dgm:pt modelId="{1BE29B78-3872-4EC0-B459-E8BC6B86C216}" type="parTrans" cxnId="{7315027A-7EF2-4872-91EA-168D0B1FAC9A}">
      <dgm:prSet/>
      <dgm:spPr/>
      <dgm:t>
        <a:bodyPr/>
        <a:lstStyle/>
        <a:p>
          <a:endParaRPr lang="es-VE"/>
        </a:p>
      </dgm:t>
    </dgm:pt>
    <dgm:pt modelId="{C9A3D78F-5FBD-4BCA-86BF-68501E5105D4}" type="sibTrans" cxnId="{7315027A-7EF2-4872-91EA-168D0B1FAC9A}">
      <dgm:prSet/>
      <dgm:spPr/>
      <dgm:t>
        <a:bodyPr/>
        <a:lstStyle/>
        <a:p>
          <a:endParaRPr lang="es-VE"/>
        </a:p>
      </dgm:t>
    </dgm:pt>
    <dgm:pt modelId="{39A8C026-73BF-4887-AEB8-6D7D44EBEBBE}">
      <dgm:prSet phldrT="[Texto]" custT="1"/>
      <dgm:spPr>
        <a:ln w="38100">
          <a:solidFill>
            <a:srgbClr val="FF0000"/>
          </a:solidFill>
        </a:ln>
        <a:scene3d>
          <a:camera prst="orthographicFront"/>
          <a:lightRig rig="threePt" dir="t"/>
        </a:scene3d>
        <a:sp3d>
          <a:bevelT prst="angle"/>
        </a:sp3d>
      </dgm:spPr>
      <dgm:t>
        <a:bodyPr/>
        <a:lstStyle/>
        <a:p>
          <a:pPr>
            <a:lnSpc>
              <a:spcPct val="100000"/>
            </a:lnSpc>
            <a:spcAft>
              <a:spcPts val="0"/>
            </a:spcAft>
          </a:pPr>
          <a:endParaRPr lang="es-VE" sz="2000" b="1" dirty="0">
            <a:latin typeface="Cambria Math" panose="02040503050406030204" pitchFamily="18" charset="0"/>
            <a:ea typeface="Cambria Math" panose="02040503050406030204" pitchFamily="18" charset="0"/>
          </a:endParaRPr>
        </a:p>
        <a:p>
          <a:pPr>
            <a:lnSpc>
              <a:spcPct val="100000"/>
            </a:lnSpc>
            <a:spcAft>
              <a:spcPts val="0"/>
            </a:spcAft>
          </a:pPr>
          <a:r>
            <a:rPr lang="es-VE" sz="2000" b="1" dirty="0">
              <a:latin typeface="Cambria Math" panose="02040503050406030204" pitchFamily="18" charset="0"/>
              <a:ea typeface="Cambria Math" panose="02040503050406030204" pitchFamily="18" charset="0"/>
            </a:rPr>
            <a:t>Comparar valores</a:t>
          </a:r>
        </a:p>
        <a:p>
          <a:pPr>
            <a:lnSpc>
              <a:spcPct val="100000"/>
            </a:lnSpc>
            <a:spcAft>
              <a:spcPts val="0"/>
            </a:spcAft>
          </a:pPr>
          <a:r>
            <a:rPr lang="es-VE" sz="2000" b="1" dirty="0">
              <a:latin typeface="Cambria Math" panose="02040503050406030204" pitchFamily="18" charset="0"/>
              <a:ea typeface="Cambria Math" panose="02040503050406030204" pitchFamily="18" charset="0"/>
            </a:rPr>
            <a:t> (estados )</a:t>
          </a:r>
        </a:p>
        <a:p>
          <a:pPr>
            <a:lnSpc>
              <a:spcPct val="100000"/>
            </a:lnSpc>
            <a:spcAft>
              <a:spcPts val="0"/>
            </a:spcAft>
          </a:pPr>
          <a:r>
            <a:rPr lang="es-VE" sz="2000" b="1" dirty="0">
              <a:latin typeface="Cambria Math" panose="02040503050406030204" pitchFamily="18" charset="0"/>
              <a:ea typeface="Cambria Math" panose="02040503050406030204" pitchFamily="18" charset="0"/>
            </a:rPr>
            <a:t>cambios de valores (procesos)</a:t>
          </a:r>
        </a:p>
        <a:p>
          <a:pPr>
            <a:lnSpc>
              <a:spcPct val="90000"/>
            </a:lnSpc>
            <a:spcAft>
              <a:spcPct val="35000"/>
            </a:spcAft>
          </a:pPr>
          <a:endParaRPr lang="es-VE" sz="2000" b="1" dirty="0">
            <a:latin typeface="Cambria Math" panose="02040503050406030204" pitchFamily="18" charset="0"/>
            <a:ea typeface="Cambria Math" panose="02040503050406030204" pitchFamily="18" charset="0"/>
          </a:endParaRPr>
        </a:p>
      </dgm:t>
    </dgm:pt>
    <dgm:pt modelId="{632EE2A7-6AE5-41D2-8D2D-E254806A4F38}" type="parTrans" cxnId="{5C76B474-9B8A-43EE-87E4-A6D37ABCB3BB}">
      <dgm:prSet/>
      <dgm:spPr/>
      <dgm:t>
        <a:bodyPr/>
        <a:lstStyle/>
        <a:p>
          <a:endParaRPr lang="es-VE"/>
        </a:p>
      </dgm:t>
    </dgm:pt>
    <dgm:pt modelId="{1CBA51AF-9985-411F-A265-F9D1BAF0B197}" type="sibTrans" cxnId="{5C76B474-9B8A-43EE-87E4-A6D37ABCB3BB}">
      <dgm:prSet/>
      <dgm:spPr/>
      <dgm:t>
        <a:bodyPr/>
        <a:lstStyle/>
        <a:p>
          <a:endParaRPr lang="es-VE"/>
        </a:p>
      </dgm:t>
    </dgm:pt>
    <dgm:pt modelId="{79D84D24-6597-4425-A229-5AC25A873C25}">
      <dgm:prSet phldrT="[Texto]" custT="1"/>
      <dgm:spPr>
        <a:ln w="38100">
          <a:solidFill>
            <a:srgbClr val="006666"/>
          </a:solidFill>
        </a:ln>
        <a:scene3d>
          <a:camera prst="orthographicFront"/>
          <a:lightRig rig="threePt" dir="t"/>
        </a:scene3d>
        <a:sp3d>
          <a:bevelT prst="angle"/>
        </a:sp3d>
      </dgm:spPr>
      <dgm:t>
        <a:bodyPr/>
        <a:lstStyle/>
        <a:p>
          <a:r>
            <a:rPr lang="es-VE" sz="2000" b="1" dirty="0">
              <a:latin typeface="Cambria Math" panose="02040503050406030204" pitchFamily="18" charset="0"/>
              <a:ea typeface="Cambria Math" panose="02040503050406030204" pitchFamily="18" charset="0"/>
            </a:rPr>
            <a:t>Relación con los diagramas </a:t>
          </a:r>
          <a:r>
            <a:rPr lang="es-VE" sz="2000" b="1" dirty="0" err="1">
              <a:latin typeface="Cambria Math" panose="02040503050406030204" pitchFamily="18" charset="0"/>
              <a:ea typeface="Cambria Math" panose="02040503050406030204" pitchFamily="18" charset="0"/>
            </a:rPr>
            <a:t>Pv</a:t>
          </a:r>
          <a:r>
            <a:rPr lang="es-VE" sz="2000" b="1" dirty="0">
              <a:latin typeface="Cambria Math" panose="02040503050406030204" pitchFamily="18" charset="0"/>
              <a:ea typeface="Cambria Math" panose="02040503050406030204" pitchFamily="18" charset="0"/>
            </a:rPr>
            <a:t> y </a:t>
          </a:r>
          <a:r>
            <a:rPr lang="es-VE" sz="2000" b="1" dirty="0" err="1">
              <a:latin typeface="Cambria Math" panose="02040503050406030204" pitchFamily="18" charset="0"/>
              <a:ea typeface="Cambria Math" panose="02040503050406030204" pitchFamily="18" charset="0"/>
            </a:rPr>
            <a:t>Ph</a:t>
          </a:r>
          <a:endParaRPr lang="es-VE" sz="2000" b="1" dirty="0">
            <a:latin typeface="Cambria Math" panose="02040503050406030204" pitchFamily="18" charset="0"/>
            <a:ea typeface="Cambria Math" panose="02040503050406030204" pitchFamily="18" charset="0"/>
          </a:endParaRPr>
        </a:p>
      </dgm:t>
    </dgm:pt>
    <dgm:pt modelId="{7D7EC547-FAD0-4353-9678-1180BA581762}" type="parTrans" cxnId="{74265091-D60B-4736-84D1-7CD399A213B8}">
      <dgm:prSet/>
      <dgm:spPr/>
      <dgm:t>
        <a:bodyPr/>
        <a:lstStyle/>
        <a:p>
          <a:endParaRPr lang="es-VE"/>
        </a:p>
      </dgm:t>
    </dgm:pt>
    <dgm:pt modelId="{C11DE745-AF65-4EF0-9CBE-AE4443ACCB30}" type="sibTrans" cxnId="{74265091-D60B-4736-84D1-7CD399A213B8}">
      <dgm:prSet/>
      <dgm:spPr/>
      <dgm:t>
        <a:bodyPr/>
        <a:lstStyle/>
        <a:p>
          <a:endParaRPr lang="es-VE"/>
        </a:p>
      </dgm:t>
    </dgm:pt>
    <dgm:pt modelId="{85882D33-6D44-408D-90FB-1E0DB270FF33}">
      <dgm:prSet custT="1"/>
      <dgm:spPr>
        <a:ln w="38100">
          <a:solidFill>
            <a:srgbClr val="009900"/>
          </a:solidFill>
        </a:ln>
        <a:scene3d>
          <a:camera prst="orthographicFront"/>
          <a:lightRig rig="threePt" dir="t"/>
        </a:scene3d>
        <a:sp3d>
          <a:bevelT prst="angle"/>
        </a:sp3d>
      </dgm:spPr>
      <dgm:t>
        <a:bodyPr/>
        <a:lstStyle/>
        <a:p>
          <a:r>
            <a:rPr lang="es-VE" sz="2000" b="1" dirty="0">
              <a:latin typeface="Cambria Math" panose="02040503050406030204" pitchFamily="18" charset="0"/>
              <a:ea typeface="Cambria Math" panose="02040503050406030204" pitchFamily="18" charset="0"/>
            </a:rPr>
            <a:t>Evidencias de idealidad de acuerdo con valores de la tabla</a:t>
          </a:r>
        </a:p>
      </dgm:t>
    </dgm:pt>
    <dgm:pt modelId="{0DCB3A2A-C357-4109-9C69-C55AD3EC43A5}" type="parTrans" cxnId="{4F418B44-6F55-4C88-B3C6-9F5F14B11C10}">
      <dgm:prSet/>
      <dgm:spPr/>
      <dgm:t>
        <a:bodyPr/>
        <a:lstStyle/>
        <a:p>
          <a:endParaRPr lang="es-VE"/>
        </a:p>
      </dgm:t>
    </dgm:pt>
    <dgm:pt modelId="{0CDB344A-DE8A-4322-9D86-C9FBAB39925C}" type="sibTrans" cxnId="{4F418B44-6F55-4C88-B3C6-9F5F14B11C10}">
      <dgm:prSet/>
      <dgm:spPr/>
      <dgm:t>
        <a:bodyPr/>
        <a:lstStyle/>
        <a:p>
          <a:endParaRPr lang="es-VE"/>
        </a:p>
      </dgm:t>
    </dgm:pt>
    <dgm:pt modelId="{22C157DC-2B61-46AB-8936-7D40D18EE7B5}">
      <dgm:prSet custT="1"/>
      <dgm:spPr>
        <a:ln w="38100">
          <a:solidFill>
            <a:srgbClr val="0070C0"/>
          </a:solidFill>
        </a:ln>
        <a:scene3d>
          <a:camera prst="orthographicFront"/>
          <a:lightRig rig="threePt" dir="t"/>
        </a:scene3d>
        <a:sp3d>
          <a:bevelT prst="angle"/>
        </a:sp3d>
      </dgm:spPr>
      <dgm:t>
        <a:bodyPr/>
        <a:lstStyle/>
        <a:p>
          <a:r>
            <a:rPr lang="es-VE" sz="2000" b="1" dirty="0">
              <a:latin typeface="Cambria Math" panose="02040503050406030204" pitchFamily="18" charset="0"/>
              <a:ea typeface="Cambria Math" panose="02040503050406030204" pitchFamily="18" charset="0"/>
            </a:rPr>
            <a:t>Cálculos y análisis de la calidad de mezcla</a:t>
          </a:r>
        </a:p>
        <a:p>
          <a:r>
            <a:rPr lang="es-VE" sz="2000" b="1" dirty="0">
              <a:latin typeface="Cambria Math" panose="02040503050406030204" pitchFamily="18" charset="0"/>
              <a:ea typeface="Cambria Math" panose="02040503050406030204" pitchFamily="18" charset="0"/>
            </a:rPr>
            <a:t>(L = V)</a:t>
          </a:r>
        </a:p>
      </dgm:t>
    </dgm:pt>
    <dgm:pt modelId="{F9A64C6F-5DAB-4D63-BA4F-2866759BE09E}" type="parTrans" cxnId="{986C8B05-8A8A-49B5-BBF1-6E7C26571F67}">
      <dgm:prSet/>
      <dgm:spPr/>
      <dgm:t>
        <a:bodyPr/>
        <a:lstStyle/>
        <a:p>
          <a:endParaRPr lang="es-VE"/>
        </a:p>
      </dgm:t>
    </dgm:pt>
    <dgm:pt modelId="{EBA528AF-ECC3-4210-8637-0C99CD22A663}" type="sibTrans" cxnId="{986C8B05-8A8A-49B5-BBF1-6E7C26571F67}">
      <dgm:prSet/>
      <dgm:spPr/>
      <dgm:t>
        <a:bodyPr/>
        <a:lstStyle/>
        <a:p>
          <a:endParaRPr lang="es-VE"/>
        </a:p>
      </dgm:t>
    </dgm:pt>
    <dgm:pt modelId="{46FA2D7D-E0CC-4532-B339-46E230C2A3AD}" type="pres">
      <dgm:prSet presAssocID="{889CF25F-EACC-4183-9E83-B2C771C478FE}" presName="diagram" presStyleCnt="0">
        <dgm:presLayoutVars>
          <dgm:dir/>
          <dgm:resizeHandles val="exact"/>
        </dgm:presLayoutVars>
      </dgm:prSet>
      <dgm:spPr/>
    </dgm:pt>
    <dgm:pt modelId="{19AFDA44-26F6-4A80-8F8C-4045826D9EE0}" type="pres">
      <dgm:prSet presAssocID="{EECCA87A-56BC-4C90-89DE-F8B50DE1341C}" presName="node" presStyleLbl="node1" presStyleIdx="0" presStyleCnt="6">
        <dgm:presLayoutVars>
          <dgm:bulletEnabled val="1"/>
        </dgm:presLayoutVars>
      </dgm:prSet>
      <dgm:spPr/>
    </dgm:pt>
    <dgm:pt modelId="{BA6A5724-547F-437A-BE96-1C2C96405C8C}" type="pres">
      <dgm:prSet presAssocID="{70C945BC-6D25-4CF5-9C2E-722B681575A8}" presName="sibTrans" presStyleCnt="0"/>
      <dgm:spPr/>
    </dgm:pt>
    <dgm:pt modelId="{B6B0B17B-FF2F-41EF-A9E2-6F1541ECD9AE}" type="pres">
      <dgm:prSet presAssocID="{D41DE476-99D1-4281-B59D-D3CF5CFE2E1B}" presName="node" presStyleLbl="node1" presStyleIdx="1" presStyleCnt="6">
        <dgm:presLayoutVars>
          <dgm:bulletEnabled val="1"/>
        </dgm:presLayoutVars>
      </dgm:prSet>
      <dgm:spPr/>
    </dgm:pt>
    <dgm:pt modelId="{9FD93AFD-BB16-49B5-A642-70CBB25264EE}" type="pres">
      <dgm:prSet presAssocID="{C9A3D78F-5FBD-4BCA-86BF-68501E5105D4}" presName="sibTrans" presStyleCnt="0"/>
      <dgm:spPr/>
    </dgm:pt>
    <dgm:pt modelId="{8026E4B0-709D-446A-9B37-7783E1555144}" type="pres">
      <dgm:prSet presAssocID="{39A8C026-73BF-4887-AEB8-6D7D44EBEBBE}" presName="node" presStyleLbl="node1" presStyleIdx="2" presStyleCnt="6">
        <dgm:presLayoutVars>
          <dgm:bulletEnabled val="1"/>
        </dgm:presLayoutVars>
      </dgm:prSet>
      <dgm:spPr/>
    </dgm:pt>
    <dgm:pt modelId="{F7FCCC21-5C2B-4189-8CAC-96601C135BD7}" type="pres">
      <dgm:prSet presAssocID="{1CBA51AF-9985-411F-A265-F9D1BAF0B197}" presName="sibTrans" presStyleCnt="0"/>
      <dgm:spPr/>
    </dgm:pt>
    <dgm:pt modelId="{E339356A-0C8F-47A2-9F0C-40EFD9A81A3A}" type="pres">
      <dgm:prSet presAssocID="{85882D33-6D44-408D-90FB-1E0DB270FF33}" presName="node" presStyleLbl="node1" presStyleIdx="3" presStyleCnt="6">
        <dgm:presLayoutVars>
          <dgm:bulletEnabled val="1"/>
        </dgm:presLayoutVars>
      </dgm:prSet>
      <dgm:spPr/>
    </dgm:pt>
    <dgm:pt modelId="{6DEC455C-6688-46E0-92BA-DC2C82D4A68B}" type="pres">
      <dgm:prSet presAssocID="{0CDB344A-DE8A-4322-9D86-C9FBAB39925C}" presName="sibTrans" presStyleCnt="0"/>
      <dgm:spPr/>
    </dgm:pt>
    <dgm:pt modelId="{DC8EF65B-C7DF-4635-8650-3F8BDBB5C82F}" type="pres">
      <dgm:prSet presAssocID="{22C157DC-2B61-46AB-8936-7D40D18EE7B5}" presName="node" presStyleLbl="node1" presStyleIdx="4" presStyleCnt="6">
        <dgm:presLayoutVars>
          <dgm:bulletEnabled val="1"/>
        </dgm:presLayoutVars>
      </dgm:prSet>
      <dgm:spPr/>
    </dgm:pt>
    <dgm:pt modelId="{210BC21D-ED31-4F15-9E3A-954EE9E02624}" type="pres">
      <dgm:prSet presAssocID="{EBA528AF-ECC3-4210-8637-0C99CD22A663}" presName="sibTrans" presStyleCnt="0"/>
      <dgm:spPr/>
    </dgm:pt>
    <dgm:pt modelId="{857DABB0-43ED-4FD7-B922-DBDFB1BCC2E7}" type="pres">
      <dgm:prSet presAssocID="{79D84D24-6597-4425-A229-5AC25A873C25}" presName="node" presStyleLbl="node1" presStyleIdx="5" presStyleCnt="6">
        <dgm:presLayoutVars>
          <dgm:bulletEnabled val="1"/>
        </dgm:presLayoutVars>
      </dgm:prSet>
      <dgm:spPr/>
    </dgm:pt>
  </dgm:ptLst>
  <dgm:cxnLst>
    <dgm:cxn modelId="{6804B801-705C-4B2B-9BF6-E735A29484CC}" type="presOf" srcId="{EECCA87A-56BC-4C90-89DE-F8B50DE1341C}" destId="{19AFDA44-26F6-4A80-8F8C-4045826D9EE0}" srcOrd="0" destOrd="0" presId="urn:microsoft.com/office/officeart/2005/8/layout/default"/>
    <dgm:cxn modelId="{986C8B05-8A8A-49B5-BBF1-6E7C26571F67}" srcId="{889CF25F-EACC-4183-9E83-B2C771C478FE}" destId="{22C157DC-2B61-46AB-8936-7D40D18EE7B5}" srcOrd="4" destOrd="0" parTransId="{F9A64C6F-5DAB-4D63-BA4F-2866759BE09E}" sibTransId="{EBA528AF-ECC3-4210-8637-0C99CD22A663}"/>
    <dgm:cxn modelId="{0AECA439-DCD1-44C2-87E6-8B76E0DBE4CA}" type="presOf" srcId="{889CF25F-EACC-4183-9E83-B2C771C478FE}" destId="{46FA2D7D-E0CC-4532-B339-46E230C2A3AD}" srcOrd="0" destOrd="0" presId="urn:microsoft.com/office/officeart/2005/8/layout/default"/>
    <dgm:cxn modelId="{2D6FA241-A2DC-49BF-A8E0-4D9D68DC3BFD}" type="presOf" srcId="{D41DE476-99D1-4281-B59D-D3CF5CFE2E1B}" destId="{B6B0B17B-FF2F-41EF-A9E2-6F1541ECD9AE}" srcOrd="0" destOrd="0" presId="urn:microsoft.com/office/officeart/2005/8/layout/default"/>
    <dgm:cxn modelId="{16165263-43CF-4D5A-B16E-BBA19CBE4091}" type="presOf" srcId="{79D84D24-6597-4425-A229-5AC25A873C25}" destId="{857DABB0-43ED-4FD7-B922-DBDFB1BCC2E7}" srcOrd="0" destOrd="0" presId="urn:microsoft.com/office/officeart/2005/8/layout/default"/>
    <dgm:cxn modelId="{4F418B44-6F55-4C88-B3C6-9F5F14B11C10}" srcId="{889CF25F-EACC-4183-9E83-B2C771C478FE}" destId="{85882D33-6D44-408D-90FB-1E0DB270FF33}" srcOrd="3" destOrd="0" parTransId="{0DCB3A2A-C357-4109-9C69-C55AD3EC43A5}" sibTransId="{0CDB344A-DE8A-4322-9D86-C9FBAB39925C}"/>
    <dgm:cxn modelId="{5C76B474-9B8A-43EE-87E4-A6D37ABCB3BB}" srcId="{889CF25F-EACC-4183-9E83-B2C771C478FE}" destId="{39A8C026-73BF-4887-AEB8-6D7D44EBEBBE}" srcOrd="2" destOrd="0" parTransId="{632EE2A7-6AE5-41D2-8D2D-E254806A4F38}" sibTransId="{1CBA51AF-9985-411F-A265-F9D1BAF0B197}"/>
    <dgm:cxn modelId="{7315027A-7EF2-4872-91EA-168D0B1FAC9A}" srcId="{889CF25F-EACC-4183-9E83-B2C771C478FE}" destId="{D41DE476-99D1-4281-B59D-D3CF5CFE2E1B}" srcOrd="1" destOrd="0" parTransId="{1BE29B78-3872-4EC0-B459-E8BC6B86C216}" sibTransId="{C9A3D78F-5FBD-4BCA-86BF-68501E5105D4}"/>
    <dgm:cxn modelId="{74265091-D60B-4736-84D1-7CD399A213B8}" srcId="{889CF25F-EACC-4183-9E83-B2C771C478FE}" destId="{79D84D24-6597-4425-A229-5AC25A873C25}" srcOrd="5" destOrd="0" parTransId="{7D7EC547-FAD0-4353-9678-1180BA581762}" sibTransId="{C11DE745-AF65-4EF0-9CBE-AE4443ACCB30}"/>
    <dgm:cxn modelId="{E7411AA3-A4BB-44FB-9109-930D130405D5}" type="presOf" srcId="{85882D33-6D44-408D-90FB-1E0DB270FF33}" destId="{E339356A-0C8F-47A2-9F0C-40EFD9A81A3A}" srcOrd="0" destOrd="0" presId="urn:microsoft.com/office/officeart/2005/8/layout/default"/>
    <dgm:cxn modelId="{52EB78A9-4EFE-466E-BD59-7F56FD83BA35}" type="presOf" srcId="{22C157DC-2B61-46AB-8936-7D40D18EE7B5}" destId="{DC8EF65B-C7DF-4635-8650-3F8BDBB5C82F}" srcOrd="0" destOrd="0" presId="urn:microsoft.com/office/officeart/2005/8/layout/default"/>
    <dgm:cxn modelId="{B4E942B9-FD9E-416D-8367-A3AE4CBF4E58}" srcId="{889CF25F-EACC-4183-9E83-B2C771C478FE}" destId="{EECCA87A-56BC-4C90-89DE-F8B50DE1341C}" srcOrd="0" destOrd="0" parTransId="{7026F84E-645B-4519-9E96-70B714F3113F}" sibTransId="{70C945BC-6D25-4CF5-9C2E-722B681575A8}"/>
    <dgm:cxn modelId="{0A955DE1-2A79-430A-B714-5E8340EDA567}" type="presOf" srcId="{39A8C026-73BF-4887-AEB8-6D7D44EBEBBE}" destId="{8026E4B0-709D-446A-9B37-7783E1555144}" srcOrd="0" destOrd="0" presId="urn:microsoft.com/office/officeart/2005/8/layout/default"/>
    <dgm:cxn modelId="{39C039BE-1A16-4900-8766-EB60AE849224}" type="presParOf" srcId="{46FA2D7D-E0CC-4532-B339-46E230C2A3AD}" destId="{19AFDA44-26F6-4A80-8F8C-4045826D9EE0}" srcOrd="0" destOrd="0" presId="urn:microsoft.com/office/officeart/2005/8/layout/default"/>
    <dgm:cxn modelId="{877F72AC-F9F8-424D-BDF5-ECC9BAB684AB}" type="presParOf" srcId="{46FA2D7D-E0CC-4532-B339-46E230C2A3AD}" destId="{BA6A5724-547F-437A-BE96-1C2C96405C8C}" srcOrd="1" destOrd="0" presId="urn:microsoft.com/office/officeart/2005/8/layout/default"/>
    <dgm:cxn modelId="{CC5F4596-7DA8-479B-BA76-BE47D8BA9436}" type="presParOf" srcId="{46FA2D7D-E0CC-4532-B339-46E230C2A3AD}" destId="{B6B0B17B-FF2F-41EF-A9E2-6F1541ECD9AE}" srcOrd="2" destOrd="0" presId="urn:microsoft.com/office/officeart/2005/8/layout/default"/>
    <dgm:cxn modelId="{E4AE0700-1B9D-4890-8E1B-E32D3310650E}" type="presParOf" srcId="{46FA2D7D-E0CC-4532-B339-46E230C2A3AD}" destId="{9FD93AFD-BB16-49B5-A642-70CBB25264EE}" srcOrd="3" destOrd="0" presId="urn:microsoft.com/office/officeart/2005/8/layout/default"/>
    <dgm:cxn modelId="{E539B23D-3826-4919-9AA5-C0EE88B7D3E5}" type="presParOf" srcId="{46FA2D7D-E0CC-4532-B339-46E230C2A3AD}" destId="{8026E4B0-709D-446A-9B37-7783E1555144}" srcOrd="4" destOrd="0" presId="urn:microsoft.com/office/officeart/2005/8/layout/default"/>
    <dgm:cxn modelId="{D4D2E3DD-160F-445E-92E5-9538321F84E5}" type="presParOf" srcId="{46FA2D7D-E0CC-4532-B339-46E230C2A3AD}" destId="{F7FCCC21-5C2B-4189-8CAC-96601C135BD7}" srcOrd="5" destOrd="0" presId="urn:microsoft.com/office/officeart/2005/8/layout/default"/>
    <dgm:cxn modelId="{F2179A5D-8140-4BD7-AECC-B65EA077D264}" type="presParOf" srcId="{46FA2D7D-E0CC-4532-B339-46E230C2A3AD}" destId="{E339356A-0C8F-47A2-9F0C-40EFD9A81A3A}" srcOrd="6" destOrd="0" presId="urn:microsoft.com/office/officeart/2005/8/layout/default"/>
    <dgm:cxn modelId="{DF5B310B-C8F4-4C66-BA3A-C453155EA736}" type="presParOf" srcId="{46FA2D7D-E0CC-4532-B339-46E230C2A3AD}" destId="{6DEC455C-6688-46E0-92BA-DC2C82D4A68B}" srcOrd="7" destOrd="0" presId="urn:microsoft.com/office/officeart/2005/8/layout/default"/>
    <dgm:cxn modelId="{66C3AE5F-D414-47CE-A258-5CD97053DCC3}" type="presParOf" srcId="{46FA2D7D-E0CC-4532-B339-46E230C2A3AD}" destId="{DC8EF65B-C7DF-4635-8650-3F8BDBB5C82F}" srcOrd="8" destOrd="0" presId="urn:microsoft.com/office/officeart/2005/8/layout/default"/>
    <dgm:cxn modelId="{2A6F7895-9F92-4D25-9CE4-9F6AA5862F7F}" type="presParOf" srcId="{46FA2D7D-E0CC-4532-B339-46E230C2A3AD}" destId="{210BC21D-ED31-4F15-9E3A-954EE9E02624}" srcOrd="9" destOrd="0" presId="urn:microsoft.com/office/officeart/2005/8/layout/default"/>
    <dgm:cxn modelId="{CED05BEE-7F74-4F83-8F7F-B2092C33ED8E}" type="presParOf" srcId="{46FA2D7D-E0CC-4532-B339-46E230C2A3AD}" destId="{857DABB0-43ED-4FD7-B922-DBDFB1BCC2E7}" srcOrd="10" destOrd="0" presId="urn:microsoft.com/office/officeart/2005/8/layout/default"/>
  </dgm:cxnLst>
  <dgm:bg/>
  <dgm:whole>
    <a:ln>
      <a:solidFill>
        <a:srgbClr val="FF0000"/>
      </a:solidFill>
    </a:ln>
  </dgm:whole>
  <dgm:extLst>
    <a:ext uri="http://schemas.microsoft.com/office/drawing/2008/diagram">
      <dsp:dataModelExt xmlns:dsp="http://schemas.microsoft.com/office/drawing/2008/diagram" relId="rId1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348C74C-28A0-49E9-8938-D893A0FD15A8}" type="doc">
      <dgm:prSet loTypeId="urn:microsoft.com/office/officeart/2005/8/layout/hProcess9" loCatId="process" qsTypeId="urn:microsoft.com/office/officeart/2005/8/quickstyle/simple1" qsCatId="simple" csTypeId="urn:microsoft.com/office/officeart/2005/8/colors/accent3_1" csCatId="accent3" phldr="1"/>
      <dgm:spPr/>
      <dgm:t>
        <a:bodyPr/>
        <a:lstStyle/>
        <a:p>
          <a:endParaRPr lang="es-VE"/>
        </a:p>
      </dgm:t>
    </dgm:pt>
    <dgm:pt modelId="{147AEF11-A328-4C3B-A0B8-83CD309AE83A}">
      <dgm:prSet phldrT="[Texto]"/>
      <dgm:spPr/>
      <dgm:t>
        <a:bodyPr/>
        <a:lstStyle/>
        <a:p>
          <a:pPr>
            <a:buFont typeface="Arial" panose="020B0604020202020204" pitchFamily="34" charset="0"/>
            <a:buChar char="•"/>
          </a:pPr>
          <a:r>
            <a:rPr lang="es-VE" b="1" dirty="0"/>
            <a:t>Modelaje y práctica guiada:</a:t>
          </a:r>
        </a:p>
        <a:p>
          <a:pPr>
            <a:buFont typeface="Arial" panose="020B0604020202020204" pitchFamily="34" charset="0"/>
            <a:buChar char="•"/>
          </a:pPr>
          <a:r>
            <a:rPr lang="es-VE" b="1" dirty="0"/>
            <a:t>Análisis de enunciados</a:t>
          </a:r>
        </a:p>
      </dgm:t>
    </dgm:pt>
    <dgm:pt modelId="{DED7D134-C4A6-47F9-B1D2-86D47D8978BD}" type="parTrans" cxnId="{988331E1-8E83-4C2F-8551-5AC1F5822FCB}">
      <dgm:prSet/>
      <dgm:spPr/>
      <dgm:t>
        <a:bodyPr/>
        <a:lstStyle/>
        <a:p>
          <a:endParaRPr lang="es-VE"/>
        </a:p>
      </dgm:t>
    </dgm:pt>
    <dgm:pt modelId="{0A512AD0-6AD3-4D1F-9B67-45AE2B9D3EC2}" type="sibTrans" cxnId="{988331E1-8E83-4C2F-8551-5AC1F5822FCB}">
      <dgm:prSet/>
      <dgm:spPr/>
      <dgm:t>
        <a:bodyPr/>
        <a:lstStyle/>
        <a:p>
          <a:endParaRPr lang="es-VE"/>
        </a:p>
      </dgm:t>
    </dgm:pt>
    <dgm:pt modelId="{3016FB10-E66F-4D41-9EBD-9B386613A34D}">
      <dgm:prSet/>
      <dgm:spPr/>
      <dgm:t>
        <a:bodyPr/>
        <a:lstStyle/>
        <a:p>
          <a:r>
            <a:rPr lang="es-VE" b="1" baseline="0" dirty="0">
              <a:latin typeface="+mj-lt"/>
            </a:rPr>
            <a:t>Identificar  relaciones entre las variables</a:t>
          </a:r>
        </a:p>
      </dgm:t>
    </dgm:pt>
    <dgm:pt modelId="{8883C14A-0E89-440A-92C1-21D315702A45}" type="parTrans" cxnId="{483CB0F9-F65B-4806-8036-AC2E422DE66A}">
      <dgm:prSet/>
      <dgm:spPr/>
      <dgm:t>
        <a:bodyPr/>
        <a:lstStyle/>
        <a:p>
          <a:endParaRPr lang="es-VE"/>
        </a:p>
      </dgm:t>
    </dgm:pt>
    <dgm:pt modelId="{79DF6144-B4A9-43C1-B0F4-C7379580AB21}" type="sibTrans" cxnId="{483CB0F9-F65B-4806-8036-AC2E422DE66A}">
      <dgm:prSet/>
      <dgm:spPr/>
      <dgm:t>
        <a:bodyPr/>
        <a:lstStyle/>
        <a:p>
          <a:endParaRPr lang="es-VE"/>
        </a:p>
      </dgm:t>
    </dgm:pt>
    <dgm:pt modelId="{B33996F0-AA07-40F7-8B4B-8A63850F0613}">
      <dgm:prSet/>
      <dgm:spPr/>
      <dgm:t>
        <a:bodyPr/>
        <a:lstStyle/>
        <a:p>
          <a:r>
            <a:rPr lang="es-VE" b="1" dirty="0"/>
            <a:t>Identificar información clave: Términos que se transforman en datos</a:t>
          </a:r>
        </a:p>
      </dgm:t>
    </dgm:pt>
    <dgm:pt modelId="{D216D0DC-D04F-4DBE-8C0C-B814E63C8C3E}" type="parTrans" cxnId="{608C23EF-7404-46B1-8663-ACA043B0144A}">
      <dgm:prSet/>
      <dgm:spPr/>
      <dgm:t>
        <a:bodyPr/>
        <a:lstStyle/>
        <a:p>
          <a:endParaRPr lang="es-VE"/>
        </a:p>
      </dgm:t>
    </dgm:pt>
    <dgm:pt modelId="{30A13ABD-AEC9-42A3-A452-AA19F7D76DB0}" type="sibTrans" cxnId="{608C23EF-7404-46B1-8663-ACA043B0144A}">
      <dgm:prSet/>
      <dgm:spPr/>
      <dgm:t>
        <a:bodyPr/>
        <a:lstStyle/>
        <a:p>
          <a:endParaRPr lang="es-VE"/>
        </a:p>
      </dgm:t>
    </dgm:pt>
    <dgm:pt modelId="{43CA1377-EFC2-49A2-845E-DFDFC87AE58D}">
      <dgm:prSet custT="1"/>
      <dgm:spPr/>
      <dgm:t>
        <a:bodyPr/>
        <a:lstStyle/>
        <a:p>
          <a:r>
            <a:rPr lang="es-VE" sz="1800" b="1" baseline="0" dirty="0">
              <a:solidFill>
                <a:schemeClr val="accent1">
                  <a:lumMod val="50000"/>
                </a:schemeClr>
              </a:solidFill>
              <a:latin typeface="+mj-lt"/>
            </a:rPr>
            <a:t>Utilizar los recursos de comunicación para estimular la participación estudiantil con ejemplos propios de su carrera o la vida cotidiana</a:t>
          </a:r>
        </a:p>
      </dgm:t>
    </dgm:pt>
    <dgm:pt modelId="{ED3D4F5F-7AD2-444A-B9D2-BF3BEA55B407}" type="parTrans" cxnId="{D8F19C9B-2D01-4418-B00B-3DE8AE71FD14}">
      <dgm:prSet/>
      <dgm:spPr/>
      <dgm:t>
        <a:bodyPr/>
        <a:lstStyle/>
        <a:p>
          <a:endParaRPr lang="es-VE"/>
        </a:p>
      </dgm:t>
    </dgm:pt>
    <dgm:pt modelId="{4716FB52-9DB4-4B7F-88B3-230D6917063C}" type="sibTrans" cxnId="{D8F19C9B-2D01-4418-B00B-3DE8AE71FD14}">
      <dgm:prSet/>
      <dgm:spPr/>
      <dgm:t>
        <a:bodyPr/>
        <a:lstStyle/>
        <a:p>
          <a:endParaRPr lang="es-VE"/>
        </a:p>
      </dgm:t>
    </dgm:pt>
    <dgm:pt modelId="{B44CA481-D5CE-4943-8A4E-2A67B6E87D3D}" type="pres">
      <dgm:prSet presAssocID="{7348C74C-28A0-49E9-8938-D893A0FD15A8}" presName="CompostProcess" presStyleCnt="0">
        <dgm:presLayoutVars>
          <dgm:dir/>
          <dgm:resizeHandles val="exact"/>
        </dgm:presLayoutVars>
      </dgm:prSet>
      <dgm:spPr/>
    </dgm:pt>
    <dgm:pt modelId="{FFAC94B7-F23B-408F-9E7B-227B66DF9CCC}" type="pres">
      <dgm:prSet presAssocID="{7348C74C-28A0-49E9-8938-D893A0FD15A8}" presName="arrow" presStyleLbl="bgShp" presStyleIdx="0" presStyleCnt="1"/>
      <dgm:spPr/>
    </dgm:pt>
    <dgm:pt modelId="{BA6E9215-BAAF-4AEA-B528-E7399168EA3C}" type="pres">
      <dgm:prSet presAssocID="{7348C74C-28A0-49E9-8938-D893A0FD15A8}" presName="linearProcess" presStyleCnt="0"/>
      <dgm:spPr/>
    </dgm:pt>
    <dgm:pt modelId="{F6F708B3-4999-414F-A5A5-FE822E788E9D}" type="pres">
      <dgm:prSet presAssocID="{3016FB10-E66F-4D41-9EBD-9B386613A34D}" presName="textNode" presStyleLbl="node1" presStyleIdx="0" presStyleCnt="4" custLinFactX="197611" custLinFactNeighborX="200000" custLinFactNeighborY="-3148">
        <dgm:presLayoutVars>
          <dgm:bulletEnabled val="1"/>
        </dgm:presLayoutVars>
      </dgm:prSet>
      <dgm:spPr/>
    </dgm:pt>
    <dgm:pt modelId="{A6378296-0563-48C2-97D2-8F313ED8831A}" type="pres">
      <dgm:prSet presAssocID="{79DF6144-B4A9-43C1-B0F4-C7379580AB21}" presName="sibTrans" presStyleCnt="0"/>
      <dgm:spPr/>
    </dgm:pt>
    <dgm:pt modelId="{64B57BAD-A639-4F92-A2A2-28EC81D698FC}" type="pres">
      <dgm:prSet presAssocID="{147AEF11-A328-4C3B-A0B8-83CD309AE83A}" presName="textNode" presStyleLbl="node1" presStyleIdx="1" presStyleCnt="4" custLinFactX="-100292" custLinFactNeighborX="-200000" custLinFactNeighborY="0">
        <dgm:presLayoutVars>
          <dgm:bulletEnabled val="1"/>
        </dgm:presLayoutVars>
      </dgm:prSet>
      <dgm:spPr/>
    </dgm:pt>
    <dgm:pt modelId="{B1BC5204-990A-47C2-9000-26CE35D2F3A6}" type="pres">
      <dgm:prSet presAssocID="{0A512AD0-6AD3-4D1F-9B67-45AE2B9D3EC2}" presName="sibTrans" presStyleCnt="0"/>
      <dgm:spPr/>
    </dgm:pt>
    <dgm:pt modelId="{9B6CAE8A-EFEC-4653-BDFE-3D89A3B059BC}" type="pres">
      <dgm:prSet presAssocID="{B33996F0-AA07-40F7-8B4B-8A63850F0613}" presName="textNode" presStyleLbl="node1" presStyleIdx="2" presStyleCnt="4" custLinFactX="-100000" custLinFactNeighborX="-117770" custLinFactNeighborY="-3148">
        <dgm:presLayoutVars>
          <dgm:bulletEnabled val="1"/>
        </dgm:presLayoutVars>
      </dgm:prSet>
      <dgm:spPr/>
    </dgm:pt>
    <dgm:pt modelId="{6C720201-9550-489E-B145-02D158D10C2A}" type="pres">
      <dgm:prSet presAssocID="{30A13ABD-AEC9-42A3-A452-AA19F7D76DB0}" presName="sibTrans" presStyleCnt="0"/>
      <dgm:spPr/>
    </dgm:pt>
    <dgm:pt modelId="{16EA43CA-8EC2-4167-BD4C-6FCC77614137}" type="pres">
      <dgm:prSet presAssocID="{43CA1377-EFC2-49A2-845E-DFDFC87AE58D}" presName="textNode" presStyleLbl="node1" presStyleIdx="3" presStyleCnt="4">
        <dgm:presLayoutVars>
          <dgm:bulletEnabled val="1"/>
        </dgm:presLayoutVars>
      </dgm:prSet>
      <dgm:spPr/>
    </dgm:pt>
  </dgm:ptLst>
  <dgm:cxnLst>
    <dgm:cxn modelId="{02C68C88-B2BC-4C32-9321-37589A917423}" type="presOf" srcId="{B33996F0-AA07-40F7-8B4B-8A63850F0613}" destId="{9B6CAE8A-EFEC-4653-BDFE-3D89A3B059BC}" srcOrd="0" destOrd="0" presId="urn:microsoft.com/office/officeart/2005/8/layout/hProcess9"/>
    <dgm:cxn modelId="{D8F19C9B-2D01-4418-B00B-3DE8AE71FD14}" srcId="{7348C74C-28A0-49E9-8938-D893A0FD15A8}" destId="{43CA1377-EFC2-49A2-845E-DFDFC87AE58D}" srcOrd="3" destOrd="0" parTransId="{ED3D4F5F-7AD2-444A-B9D2-BF3BEA55B407}" sibTransId="{4716FB52-9DB4-4B7F-88B3-230D6917063C}"/>
    <dgm:cxn modelId="{6AE6769C-F95E-4EA3-9BBA-4C6FB02E6D0C}" type="presOf" srcId="{43CA1377-EFC2-49A2-845E-DFDFC87AE58D}" destId="{16EA43CA-8EC2-4167-BD4C-6FCC77614137}" srcOrd="0" destOrd="0" presId="urn:microsoft.com/office/officeart/2005/8/layout/hProcess9"/>
    <dgm:cxn modelId="{18FD23C7-84AD-4F3E-9D4F-816A8E3D4F17}" type="presOf" srcId="{7348C74C-28A0-49E9-8938-D893A0FD15A8}" destId="{B44CA481-D5CE-4943-8A4E-2A67B6E87D3D}" srcOrd="0" destOrd="0" presId="urn:microsoft.com/office/officeart/2005/8/layout/hProcess9"/>
    <dgm:cxn modelId="{FB211CDA-1EB2-4B8A-B454-2AC89F203D7B}" type="presOf" srcId="{147AEF11-A328-4C3B-A0B8-83CD309AE83A}" destId="{64B57BAD-A639-4F92-A2A2-28EC81D698FC}" srcOrd="0" destOrd="0" presId="urn:microsoft.com/office/officeart/2005/8/layout/hProcess9"/>
    <dgm:cxn modelId="{988331E1-8E83-4C2F-8551-5AC1F5822FCB}" srcId="{7348C74C-28A0-49E9-8938-D893A0FD15A8}" destId="{147AEF11-A328-4C3B-A0B8-83CD309AE83A}" srcOrd="1" destOrd="0" parTransId="{DED7D134-C4A6-47F9-B1D2-86D47D8978BD}" sibTransId="{0A512AD0-6AD3-4D1F-9B67-45AE2B9D3EC2}"/>
    <dgm:cxn modelId="{169660E6-C31A-431D-A627-6CEE650EDDAA}" type="presOf" srcId="{3016FB10-E66F-4D41-9EBD-9B386613A34D}" destId="{F6F708B3-4999-414F-A5A5-FE822E788E9D}" srcOrd="0" destOrd="0" presId="urn:microsoft.com/office/officeart/2005/8/layout/hProcess9"/>
    <dgm:cxn modelId="{608C23EF-7404-46B1-8663-ACA043B0144A}" srcId="{7348C74C-28A0-49E9-8938-D893A0FD15A8}" destId="{B33996F0-AA07-40F7-8B4B-8A63850F0613}" srcOrd="2" destOrd="0" parTransId="{D216D0DC-D04F-4DBE-8C0C-B814E63C8C3E}" sibTransId="{30A13ABD-AEC9-42A3-A452-AA19F7D76DB0}"/>
    <dgm:cxn modelId="{483CB0F9-F65B-4806-8036-AC2E422DE66A}" srcId="{7348C74C-28A0-49E9-8938-D893A0FD15A8}" destId="{3016FB10-E66F-4D41-9EBD-9B386613A34D}" srcOrd="0" destOrd="0" parTransId="{8883C14A-0E89-440A-92C1-21D315702A45}" sibTransId="{79DF6144-B4A9-43C1-B0F4-C7379580AB21}"/>
    <dgm:cxn modelId="{A0877CBF-8F73-41E0-ADF0-83E86F1A30E6}" type="presParOf" srcId="{B44CA481-D5CE-4943-8A4E-2A67B6E87D3D}" destId="{FFAC94B7-F23B-408F-9E7B-227B66DF9CCC}" srcOrd="0" destOrd="0" presId="urn:microsoft.com/office/officeart/2005/8/layout/hProcess9"/>
    <dgm:cxn modelId="{500748F8-55B1-4094-9F71-76E8F34985FF}" type="presParOf" srcId="{B44CA481-D5CE-4943-8A4E-2A67B6E87D3D}" destId="{BA6E9215-BAAF-4AEA-B528-E7399168EA3C}" srcOrd="1" destOrd="0" presId="urn:microsoft.com/office/officeart/2005/8/layout/hProcess9"/>
    <dgm:cxn modelId="{9266CBED-36DA-40C9-985F-F05F822763F8}" type="presParOf" srcId="{BA6E9215-BAAF-4AEA-B528-E7399168EA3C}" destId="{F6F708B3-4999-414F-A5A5-FE822E788E9D}" srcOrd="0" destOrd="0" presId="urn:microsoft.com/office/officeart/2005/8/layout/hProcess9"/>
    <dgm:cxn modelId="{F1BF78ED-761A-4F48-9338-4FFA92925F7C}" type="presParOf" srcId="{BA6E9215-BAAF-4AEA-B528-E7399168EA3C}" destId="{A6378296-0563-48C2-97D2-8F313ED8831A}" srcOrd="1" destOrd="0" presId="urn:microsoft.com/office/officeart/2005/8/layout/hProcess9"/>
    <dgm:cxn modelId="{7D73B70B-A58E-41C0-AEAF-0A87F76F2AD6}" type="presParOf" srcId="{BA6E9215-BAAF-4AEA-B528-E7399168EA3C}" destId="{64B57BAD-A639-4F92-A2A2-28EC81D698FC}" srcOrd="2" destOrd="0" presId="urn:microsoft.com/office/officeart/2005/8/layout/hProcess9"/>
    <dgm:cxn modelId="{B3BD0697-B594-404D-B152-0A8E6721BDC9}" type="presParOf" srcId="{BA6E9215-BAAF-4AEA-B528-E7399168EA3C}" destId="{B1BC5204-990A-47C2-9000-26CE35D2F3A6}" srcOrd="3" destOrd="0" presId="urn:microsoft.com/office/officeart/2005/8/layout/hProcess9"/>
    <dgm:cxn modelId="{DE765631-065B-4DC9-92F4-7847937BABC9}" type="presParOf" srcId="{BA6E9215-BAAF-4AEA-B528-E7399168EA3C}" destId="{9B6CAE8A-EFEC-4653-BDFE-3D89A3B059BC}" srcOrd="4" destOrd="0" presId="urn:microsoft.com/office/officeart/2005/8/layout/hProcess9"/>
    <dgm:cxn modelId="{F0F97567-5600-489E-9580-8B6FB6605A88}" type="presParOf" srcId="{BA6E9215-BAAF-4AEA-B528-E7399168EA3C}" destId="{6C720201-9550-489E-B145-02D158D10C2A}" srcOrd="5" destOrd="0" presId="urn:microsoft.com/office/officeart/2005/8/layout/hProcess9"/>
    <dgm:cxn modelId="{ECA502E1-AA48-44DC-BFC6-378AB431CF7F}" type="presParOf" srcId="{BA6E9215-BAAF-4AEA-B528-E7399168EA3C}" destId="{16EA43CA-8EC2-4167-BD4C-6FCC77614137}"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0239DFE-D8E8-40CD-B807-510239B1E07A}"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s-VE"/>
        </a:p>
      </dgm:t>
    </dgm:pt>
    <dgm:pt modelId="{EF19DDB5-159A-4FBF-864B-47D25DD0E918}">
      <dgm:prSet phldrT="[Texto]"/>
      <dgm:spPr/>
      <dgm:t>
        <a:bodyPr/>
        <a:lstStyle/>
        <a:p>
          <a:r>
            <a:rPr lang="es-VE" dirty="0"/>
            <a:t>Evaluación </a:t>
          </a:r>
        </a:p>
        <a:p>
          <a:r>
            <a:rPr lang="es-VE" dirty="0"/>
            <a:t>Formativa</a:t>
          </a:r>
        </a:p>
      </dgm:t>
    </dgm:pt>
    <dgm:pt modelId="{595D32B9-AC8B-4169-B52A-D71DF1C42655}" type="parTrans" cxnId="{78ECD3CD-7D15-44AA-9D88-91A100315982}">
      <dgm:prSet/>
      <dgm:spPr/>
      <dgm:t>
        <a:bodyPr/>
        <a:lstStyle/>
        <a:p>
          <a:endParaRPr lang="es-VE"/>
        </a:p>
      </dgm:t>
    </dgm:pt>
    <dgm:pt modelId="{82D8098D-6397-4549-9254-C7A55DD7626E}" type="sibTrans" cxnId="{78ECD3CD-7D15-44AA-9D88-91A100315982}">
      <dgm:prSet/>
      <dgm:spPr/>
      <dgm:t>
        <a:bodyPr/>
        <a:lstStyle/>
        <a:p>
          <a:endParaRPr lang="es-VE"/>
        </a:p>
      </dgm:t>
    </dgm:pt>
    <dgm:pt modelId="{992C02F4-C3D5-4F73-A1FC-0C733CA1EE94}">
      <dgm:prSet phldrT="[Texto]"/>
      <dgm:spPr>
        <a:solidFill>
          <a:schemeClr val="bg1">
            <a:alpha val="90000"/>
          </a:schemeClr>
        </a:solidFill>
        <a:ln w="28575">
          <a:solidFill>
            <a:schemeClr val="accent6">
              <a:lumMod val="75000"/>
              <a:alpha val="90000"/>
            </a:schemeClr>
          </a:solidFill>
        </a:ln>
      </dgm:spPr>
      <dgm:t>
        <a:bodyPr/>
        <a:lstStyle/>
        <a:p>
          <a:r>
            <a:rPr lang="es-VE" dirty="0"/>
            <a:t>Discusión en aula</a:t>
          </a:r>
        </a:p>
      </dgm:t>
    </dgm:pt>
    <dgm:pt modelId="{829B6F5D-70C5-4295-9F68-7B037EA32F70}" type="parTrans" cxnId="{D3203F6A-D93A-420B-913A-A5BA9D0DE520}">
      <dgm:prSet/>
      <dgm:spPr/>
      <dgm:t>
        <a:bodyPr/>
        <a:lstStyle/>
        <a:p>
          <a:endParaRPr lang="es-VE"/>
        </a:p>
      </dgm:t>
    </dgm:pt>
    <dgm:pt modelId="{57B12023-0CD9-44AD-A29F-4AD8DCDC7C5B}" type="sibTrans" cxnId="{D3203F6A-D93A-420B-913A-A5BA9D0DE520}">
      <dgm:prSet/>
      <dgm:spPr/>
      <dgm:t>
        <a:bodyPr/>
        <a:lstStyle/>
        <a:p>
          <a:endParaRPr lang="es-VE"/>
        </a:p>
      </dgm:t>
    </dgm:pt>
    <dgm:pt modelId="{81A441C3-FB7F-4920-8E64-DEB9BAC6A173}">
      <dgm:prSet phldrT="[Texto]"/>
      <dgm:spPr>
        <a:solidFill>
          <a:schemeClr val="bg1">
            <a:alpha val="90000"/>
          </a:schemeClr>
        </a:solidFill>
        <a:ln w="28575">
          <a:solidFill>
            <a:schemeClr val="accent6">
              <a:lumMod val="75000"/>
              <a:alpha val="90000"/>
            </a:schemeClr>
          </a:solidFill>
        </a:ln>
      </dgm:spPr>
      <dgm:t>
        <a:bodyPr/>
        <a:lstStyle/>
        <a:p>
          <a:r>
            <a:rPr lang="es-VE" dirty="0"/>
            <a:t>Técnica de preguntas</a:t>
          </a:r>
        </a:p>
      </dgm:t>
    </dgm:pt>
    <dgm:pt modelId="{8F5D53A8-D85F-437E-8C5C-5DFAAF94A73D}" type="parTrans" cxnId="{D95F72BA-D0EB-4D99-8576-F1E92DA329AC}">
      <dgm:prSet/>
      <dgm:spPr/>
      <dgm:t>
        <a:bodyPr/>
        <a:lstStyle/>
        <a:p>
          <a:endParaRPr lang="es-VE"/>
        </a:p>
      </dgm:t>
    </dgm:pt>
    <dgm:pt modelId="{E609B84F-56DE-440D-810C-C0F8321895DB}" type="sibTrans" cxnId="{D95F72BA-D0EB-4D99-8576-F1E92DA329AC}">
      <dgm:prSet/>
      <dgm:spPr/>
      <dgm:t>
        <a:bodyPr/>
        <a:lstStyle/>
        <a:p>
          <a:endParaRPr lang="es-VE"/>
        </a:p>
      </dgm:t>
    </dgm:pt>
    <dgm:pt modelId="{CEA8D05D-A221-4C14-84A1-4CDC0D4269A2}">
      <dgm:prSet phldrT="[Texto]"/>
      <dgm:spPr>
        <a:solidFill>
          <a:srgbClr val="009999"/>
        </a:solidFill>
        <a:ln>
          <a:solidFill>
            <a:srgbClr val="006666"/>
          </a:solidFill>
        </a:ln>
      </dgm:spPr>
      <dgm:t>
        <a:bodyPr/>
        <a:lstStyle/>
        <a:p>
          <a:r>
            <a:rPr lang="es-VE" dirty="0"/>
            <a:t>Evaluación Sumativa</a:t>
          </a:r>
        </a:p>
      </dgm:t>
    </dgm:pt>
    <dgm:pt modelId="{BC5927D9-CA5D-4801-9F38-835601941E4D}" type="parTrans" cxnId="{2210B0DF-89BC-422B-89D7-4954738E62FA}">
      <dgm:prSet/>
      <dgm:spPr/>
      <dgm:t>
        <a:bodyPr/>
        <a:lstStyle/>
        <a:p>
          <a:endParaRPr lang="es-VE"/>
        </a:p>
      </dgm:t>
    </dgm:pt>
    <dgm:pt modelId="{8468F325-EE1F-49E2-AA07-1C2AAE702E00}" type="sibTrans" cxnId="{2210B0DF-89BC-422B-89D7-4954738E62FA}">
      <dgm:prSet/>
      <dgm:spPr/>
      <dgm:t>
        <a:bodyPr/>
        <a:lstStyle/>
        <a:p>
          <a:endParaRPr lang="es-VE"/>
        </a:p>
      </dgm:t>
    </dgm:pt>
    <dgm:pt modelId="{E7D16532-66FC-4103-8683-C0035675D3E4}">
      <dgm:prSet phldrT="[Texto]"/>
      <dgm:spPr>
        <a:solidFill>
          <a:schemeClr val="bg1">
            <a:alpha val="89804"/>
          </a:schemeClr>
        </a:solidFill>
        <a:ln w="28575"/>
      </dgm:spPr>
      <dgm:t>
        <a:bodyPr/>
        <a:lstStyle/>
        <a:p>
          <a:r>
            <a:rPr lang="es-VE" dirty="0"/>
            <a:t>Tareas individuales Ejercicios, foros.</a:t>
          </a:r>
        </a:p>
      </dgm:t>
    </dgm:pt>
    <dgm:pt modelId="{708CD203-76FF-4511-9488-507824729EED}" type="parTrans" cxnId="{236CCC1F-CE64-42FD-BDFA-8D2D1AC2D4E0}">
      <dgm:prSet/>
      <dgm:spPr/>
      <dgm:t>
        <a:bodyPr/>
        <a:lstStyle/>
        <a:p>
          <a:endParaRPr lang="es-VE"/>
        </a:p>
      </dgm:t>
    </dgm:pt>
    <dgm:pt modelId="{5A51D56B-8537-4281-91C8-25A9FDA02B2E}" type="sibTrans" cxnId="{236CCC1F-CE64-42FD-BDFA-8D2D1AC2D4E0}">
      <dgm:prSet/>
      <dgm:spPr/>
      <dgm:t>
        <a:bodyPr/>
        <a:lstStyle/>
        <a:p>
          <a:endParaRPr lang="es-VE"/>
        </a:p>
      </dgm:t>
    </dgm:pt>
    <dgm:pt modelId="{3A6E3F34-7EBF-4548-B064-843C41325D53}">
      <dgm:prSet phldrT="[Texto]"/>
      <dgm:spPr>
        <a:solidFill>
          <a:schemeClr val="bg1">
            <a:alpha val="89804"/>
          </a:schemeClr>
        </a:solidFill>
        <a:ln w="28575"/>
      </dgm:spPr>
      <dgm:t>
        <a:bodyPr/>
        <a:lstStyle/>
        <a:p>
          <a:r>
            <a:rPr lang="es-VE" dirty="0"/>
            <a:t>Tareas grupales: Ejercicios, Wikis.</a:t>
          </a:r>
        </a:p>
      </dgm:t>
    </dgm:pt>
    <dgm:pt modelId="{93132ABB-DBBF-4286-9C76-DAE21B9C38EA}" type="parTrans" cxnId="{ACC718C9-176C-42B1-959C-E995E97E61E6}">
      <dgm:prSet/>
      <dgm:spPr/>
      <dgm:t>
        <a:bodyPr/>
        <a:lstStyle/>
        <a:p>
          <a:endParaRPr lang="es-VE"/>
        </a:p>
      </dgm:t>
    </dgm:pt>
    <dgm:pt modelId="{3382EEC4-5417-4B98-8D4E-20976D46985A}" type="sibTrans" cxnId="{ACC718C9-176C-42B1-959C-E995E97E61E6}">
      <dgm:prSet/>
      <dgm:spPr/>
      <dgm:t>
        <a:bodyPr/>
        <a:lstStyle/>
        <a:p>
          <a:endParaRPr lang="es-VE"/>
        </a:p>
      </dgm:t>
    </dgm:pt>
    <dgm:pt modelId="{6C199E21-FC17-4B76-A792-81A2B1A0F868}">
      <dgm:prSet phldrT="[Texto]"/>
      <dgm:spPr>
        <a:solidFill>
          <a:schemeClr val="bg1">
            <a:alpha val="90000"/>
          </a:schemeClr>
        </a:solidFill>
        <a:ln w="28575">
          <a:solidFill>
            <a:schemeClr val="accent6">
              <a:lumMod val="75000"/>
              <a:alpha val="90000"/>
            </a:schemeClr>
          </a:solidFill>
        </a:ln>
      </dgm:spPr>
      <dgm:t>
        <a:bodyPr/>
        <a:lstStyle/>
        <a:p>
          <a:r>
            <a:rPr lang="es-VE" dirty="0"/>
            <a:t>Tareas</a:t>
          </a:r>
        </a:p>
      </dgm:t>
    </dgm:pt>
    <dgm:pt modelId="{745F4E88-177C-4C09-A1B6-255CFD2ECA8E}" type="parTrans" cxnId="{F41999A8-7B13-48C7-90EB-90F22C28B543}">
      <dgm:prSet/>
      <dgm:spPr/>
      <dgm:t>
        <a:bodyPr/>
        <a:lstStyle/>
        <a:p>
          <a:endParaRPr lang="es-VE"/>
        </a:p>
      </dgm:t>
    </dgm:pt>
    <dgm:pt modelId="{14F7AA88-F86F-4719-8B73-32B83E21570D}" type="sibTrans" cxnId="{F41999A8-7B13-48C7-90EB-90F22C28B543}">
      <dgm:prSet/>
      <dgm:spPr/>
      <dgm:t>
        <a:bodyPr/>
        <a:lstStyle/>
        <a:p>
          <a:endParaRPr lang="es-VE"/>
        </a:p>
      </dgm:t>
    </dgm:pt>
    <dgm:pt modelId="{FFEAF7AE-D0F1-49F3-8B9C-AE651F50BD71}">
      <dgm:prSet phldrT="[Texto]"/>
      <dgm:spPr>
        <a:solidFill>
          <a:schemeClr val="bg1">
            <a:alpha val="90000"/>
          </a:schemeClr>
        </a:solidFill>
        <a:ln w="28575">
          <a:solidFill>
            <a:schemeClr val="accent6">
              <a:lumMod val="75000"/>
              <a:alpha val="90000"/>
            </a:schemeClr>
          </a:solidFill>
        </a:ln>
      </dgm:spPr>
      <dgm:t>
        <a:bodyPr/>
        <a:lstStyle/>
        <a:p>
          <a:r>
            <a:rPr lang="es-VE" dirty="0"/>
            <a:t>Revisión de apuntes o actividades por WhatsApp grupal</a:t>
          </a:r>
        </a:p>
      </dgm:t>
    </dgm:pt>
    <dgm:pt modelId="{C57DCFAD-9777-4543-A4CA-8A77B614F9E8}" type="parTrans" cxnId="{C34687BD-E305-44FE-A84E-A181050A1145}">
      <dgm:prSet/>
      <dgm:spPr/>
      <dgm:t>
        <a:bodyPr/>
        <a:lstStyle/>
        <a:p>
          <a:endParaRPr lang="es-VE"/>
        </a:p>
      </dgm:t>
    </dgm:pt>
    <dgm:pt modelId="{ECFF91F5-7846-43FF-83AB-71F24674F63B}" type="sibTrans" cxnId="{C34687BD-E305-44FE-A84E-A181050A1145}">
      <dgm:prSet/>
      <dgm:spPr/>
      <dgm:t>
        <a:bodyPr/>
        <a:lstStyle/>
        <a:p>
          <a:endParaRPr lang="es-VE"/>
        </a:p>
      </dgm:t>
    </dgm:pt>
    <dgm:pt modelId="{59EB032E-BEAF-4AE0-AEC1-D637941842D5}">
      <dgm:prSet phldrT="[Texto]"/>
      <dgm:spPr>
        <a:solidFill>
          <a:schemeClr val="bg1">
            <a:alpha val="89804"/>
          </a:schemeClr>
        </a:solidFill>
        <a:ln w="28575"/>
      </dgm:spPr>
      <dgm:t>
        <a:bodyPr/>
        <a:lstStyle/>
        <a:p>
          <a:r>
            <a:rPr lang="es-VE" dirty="0"/>
            <a:t>Parciales de desarrollo a ser resueltos por pareja, específicos para  cada una. Pueden usar material de apoyo. Se realizan en horario de clase. </a:t>
          </a:r>
        </a:p>
      </dgm:t>
    </dgm:pt>
    <dgm:pt modelId="{CBC8D701-7648-4BF5-A115-50838884FF5A}" type="parTrans" cxnId="{ABCC25B9-247B-4F06-8796-EF38A4B246C8}">
      <dgm:prSet/>
      <dgm:spPr/>
      <dgm:t>
        <a:bodyPr/>
        <a:lstStyle/>
        <a:p>
          <a:endParaRPr lang="es-VE"/>
        </a:p>
      </dgm:t>
    </dgm:pt>
    <dgm:pt modelId="{62E63A8E-6994-4657-8637-A9B725D28686}" type="sibTrans" cxnId="{ABCC25B9-247B-4F06-8796-EF38A4B246C8}">
      <dgm:prSet/>
      <dgm:spPr/>
      <dgm:t>
        <a:bodyPr/>
        <a:lstStyle/>
        <a:p>
          <a:endParaRPr lang="es-VE"/>
        </a:p>
      </dgm:t>
    </dgm:pt>
    <dgm:pt modelId="{D1A112C9-12F3-41B3-8941-EBD8F3BF9A79}">
      <dgm:prSet phldrT="[Texto]"/>
      <dgm:spPr>
        <a:solidFill>
          <a:schemeClr val="bg1">
            <a:alpha val="89804"/>
          </a:schemeClr>
        </a:solidFill>
        <a:ln w="28575"/>
      </dgm:spPr>
      <dgm:t>
        <a:bodyPr/>
        <a:lstStyle/>
        <a:p>
          <a:r>
            <a:rPr lang="es-VE" dirty="0"/>
            <a:t>Exposiciones ODS</a:t>
          </a:r>
        </a:p>
      </dgm:t>
    </dgm:pt>
    <dgm:pt modelId="{6790072A-76B0-4195-91C2-24E675135436}" type="parTrans" cxnId="{6D2AB434-ADD7-446E-90CF-5130381A05DB}">
      <dgm:prSet/>
      <dgm:spPr/>
      <dgm:t>
        <a:bodyPr/>
        <a:lstStyle/>
        <a:p>
          <a:endParaRPr lang="es-VE"/>
        </a:p>
      </dgm:t>
    </dgm:pt>
    <dgm:pt modelId="{FCD13E68-021A-4EBC-BB95-A71095B62753}" type="sibTrans" cxnId="{6D2AB434-ADD7-446E-90CF-5130381A05DB}">
      <dgm:prSet/>
      <dgm:spPr/>
      <dgm:t>
        <a:bodyPr/>
        <a:lstStyle/>
        <a:p>
          <a:endParaRPr lang="es-VE"/>
        </a:p>
      </dgm:t>
    </dgm:pt>
    <dgm:pt modelId="{51F949C0-DB3B-4DEE-B42A-D83E2BE3C11A}" type="pres">
      <dgm:prSet presAssocID="{10239DFE-D8E8-40CD-B807-510239B1E07A}" presName="Name0" presStyleCnt="0">
        <dgm:presLayoutVars>
          <dgm:dir/>
          <dgm:animLvl val="lvl"/>
          <dgm:resizeHandles val="exact"/>
        </dgm:presLayoutVars>
      </dgm:prSet>
      <dgm:spPr/>
    </dgm:pt>
    <dgm:pt modelId="{0FEF09D1-5049-49E5-A272-493C21AF4788}" type="pres">
      <dgm:prSet presAssocID="{EF19DDB5-159A-4FBF-864B-47D25DD0E918}" presName="composite" presStyleCnt="0"/>
      <dgm:spPr/>
    </dgm:pt>
    <dgm:pt modelId="{232DA851-4EA7-4488-A926-2B23A851504C}" type="pres">
      <dgm:prSet presAssocID="{EF19DDB5-159A-4FBF-864B-47D25DD0E918}" presName="parTx" presStyleLbl="alignNode1" presStyleIdx="0" presStyleCnt="2">
        <dgm:presLayoutVars>
          <dgm:chMax val="0"/>
          <dgm:chPref val="0"/>
          <dgm:bulletEnabled val="1"/>
        </dgm:presLayoutVars>
      </dgm:prSet>
      <dgm:spPr/>
    </dgm:pt>
    <dgm:pt modelId="{C9EEA48A-E00D-46B0-8D50-4E6157B5A12F}" type="pres">
      <dgm:prSet presAssocID="{EF19DDB5-159A-4FBF-864B-47D25DD0E918}" presName="desTx" presStyleLbl="alignAccFollowNode1" presStyleIdx="0" presStyleCnt="2">
        <dgm:presLayoutVars>
          <dgm:bulletEnabled val="1"/>
        </dgm:presLayoutVars>
      </dgm:prSet>
      <dgm:spPr/>
    </dgm:pt>
    <dgm:pt modelId="{C2E30C19-EE24-4DF0-BB5D-57DC1146B8DE}" type="pres">
      <dgm:prSet presAssocID="{82D8098D-6397-4549-9254-C7A55DD7626E}" presName="space" presStyleCnt="0"/>
      <dgm:spPr/>
    </dgm:pt>
    <dgm:pt modelId="{4A1D4AE9-6EA7-4725-98E2-C9DF5417C4EB}" type="pres">
      <dgm:prSet presAssocID="{CEA8D05D-A221-4C14-84A1-4CDC0D4269A2}" presName="composite" presStyleCnt="0"/>
      <dgm:spPr/>
    </dgm:pt>
    <dgm:pt modelId="{AEF4EB4C-1F90-4813-8009-178D98368214}" type="pres">
      <dgm:prSet presAssocID="{CEA8D05D-A221-4C14-84A1-4CDC0D4269A2}" presName="parTx" presStyleLbl="alignNode1" presStyleIdx="1" presStyleCnt="2" custLinFactNeighborX="12646" custLinFactNeighborY="-3686">
        <dgm:presLayoutVars>
          <dgm:chMax val="0"/>
          <dgm:chPref val="0"/>
          <dgm:bulletEnabled val="1"/>
        </dgm:presLayoutVars>
      </dgm:prSet>
      <dgm:spPr/>
    </dgm:pt>
    <dgm:pt modelId="{CFFA0996-1DCB-4EB4-8B7A-F54459D249A1}" type="pres">
      <dgm:prSet presAssocID="{CEA8D05D-A221-4C14-84A1-4CDC0D4269A2}" presName="desTx" presStyleLbl="alignAccFollowNode1" presStyleIdx="1" presStyleCnt="2">
        <dgm:presLayoutVars>
          <dgm:bulletEnabled val="1"/>
        </dgm:presLayoutVars>
      </dgm:prSet>
      <dgm:spPr/>
    </dgm:pt>
  </dgm:ptLst>
  <dgm:cxnLst>
    <dgm:cxn modelId="{236CCC1F-CE64-42FD-BDFA-8D2D1AC2D4E0}" srcId="{CEA8D05D-A221-4C14-84A1-4CDC0D4269A2}" destId="{E7D16532-66FC-4103-8683-C0035675D3E4}" srcOrd="0" destOrd="0" parTransId="{708CD203-76FF-4511-9488-507824729EED}" sibTransId="{5A51D56B-8537-4281-91C8-25A9FDA02B2E}"/>
    <dgm:cxn modelId="{52B8C833-4CC9-4CBF-9BCA-6859EFD992FE}" type="presOf" srcId="{81A441C3-FB7F-4920-8E64-DEB9BAC6A173}" destId="{C9EEA48A-E00D-46B0-8D50-4E6157B5A12F}" srcOrd="0" destOrd="1" presId="urn:microsoft.com/office/officeart/2005/8/layout/hList1"/>
    <dgm:cxn modelId="{6D2AB434-ADD7-446E-90CF-5130381A05DB}" srcId="{CEA8D05D-A221-4C14-84A1-4CDC0D4269A2}" destId="{D1A112C9-12F3-41B3-8941-EBD8F3BF9A79}" srcOrd="3" destOrd="0" parTransId="{6790072A-76B0-4195-91C2-24E675135436}" sibTransId="{FCD13E68-021A-4EBC-BB95-A71095B62753}"/>
    <dgm:cxn modelId="{D3203F6A-D93A-420B-913A-A5BA9D0DE520}" srcId="{EF19DDB5-159A-4FBF-864B-47D25DD0E918}" destId="{992C02F4-C3D5-4F73-A1FC-0C733CA1EE94}" srcOrd="0" destOrd="0" parTransId="{829B6F5D-70C5-4295-9F68-7B037EA32F70}" sibTransId="{57B12023-0CD9-44AD-A29F-4AD8DCDC7C5B}"/>
    <dgm:cxn modelId="{224AF970-6A77-4B33-8E9A-3F82415AE67F}" type="presOf" srcId="{6C199E21-FC17-4B76-A792-81A2B1A0F868}" destId="{C9EEA48A-E00D-46B0-8D50-4E6157B5A12F}" srcOrd="0" destOrd="2" presId="urn:microsoft.com/office/officeart/2005/8/layout/hList1"/>
    <dgm:cxn modelId="{EEB4E98C-8959-446D-8669-FE04242B29BD}" type="presOf" srcId="{992C02F4-C3D5-4F73-A1FC-0C733CA1EE94}" destId="{C9EEA48A-E00D-46B0-8D50-4E6157B5A12F}" srcOrd="0" destOrd="0" presId="urn:microsoft.com/office/officeart/2005/8/layout/hList1"/>
    <dgm:cxn modelId="{E362E495-00D5-47C5-9BA2-A3F5E73752C9}" type="presOf" srcId="{EF19DDB5-159A-4FBF-864B-47D25DD0E918}" destId="{232DA851-4EA7-4488-A926-2B23A851504C}" srcOrd="0" destOrd="0" presId="urn:microsoft.com/office/officeart/2005/8/layout/hList1"/>
    <dgm:cxn modelId="{B2813399-027E-41D7-90BC-46153EA7666A}" type="presOf" srcId="{FFEAF7AE-D0F1-49F3-8B9C-AE651F50BD71}" destId="{C9EEA48A-E00D-46B0-8D50-4E6157B5A12F}" srcOrd="0" destOrd="3" presId="urn:microsoft.com/office/officeart/2005/8/layout/hList1"/>
    <dgm:cxn modelId="{11035EA1-1099-4593-8D72-84128F304CBC}" type="presOf" srcId="{10239DFE-D8E8-40CD-B807-510239B1E07A}" destId="{51F949C0-DB3B-4DEE-B42A-D83E2BE3C11A}" srcOrd="0" destOrd="0" presId="urn:microsoft.com/office/officeart/2005/8/layout/hList1"/>
    <dgm:cxn modelId="{F68BBCA6-8359-4ABE-AB09-601FA4CC3D9B}" type="presOf" srcId="{D1A112C9-12F3-41B3-8941-EBD8F3BF9A79}" destId="{CFFA0996-1DCB-4EB4-8B7A-F54459D249A1}" srcOrd="0" destOrd="3" presId="urn:microsoft.com/office/officeart/2005/8/layout/hList1"/>
    <dgm:cxn modelId="{F41999A8-7B13-48C7-90EB-90F22C28B543}" srcId="{EF19DDB5-159A-4FBF-864B-47D25DD0E918}" destId="{6C199E21-FC17-4B76-A792-81A2B1A0F868}" srcOrd="2" destOrd="0" parTransId="{745F4E88-177C-4C09-A1B6-255CFD2ECA8E}" sibTransId="{14F7AA88-F86F-4719-8B73-32B83E21570D}"/>
    <dgm:cxn modelId="{B31705B8-9E6F-4478-A18C-CBD0B3088A37}" type="presOf" srcId="{59EB032E-BEAF-4AE0-AEC1-D637941842D5}" destId="{CFFA0996-1DCB-4EB4-8B7A-F54459D249A1}" srcOrd="0" destOrd="2" presId="urn:microsoft.com/office/officeart/2005/8/layout/hList1"/>
    <dgm:cxn modelId="{ABCC25B9-247B-4F06-8796-EF38A4B246C8}" srcId="{CEA8D05D-A221-4C14-84A1-4CDC0D4269A2}" destId="{59EB032E-BEAF-4AE0-AEC1-D637941842D5}" srcOrd="2" destOrd="0" parTransId="{CBC8D701-7648-4BF5-A115-50838884FF5A}" sibTransId="{62E63A8E-6994-4657-8637-A9B725D28686}"/>
    <dgm:cxn modelId="{D95F72BA-D0EB-4D99-8576-F1E92DA329AC}" srcId="{EF19DDB5-159A-4FBF-864B-47D25DD0E918}" destId="{81A441C3-FB7F-4920-8E64-DEB9BAC6A173}" srcOrd="1" destOrd="0" parTransId="{8F5D53A8-D85F-437E-8C5C-5DFAAF94A73D}" sibTransId="{E609B84F-56DE-440D-810C-C0F8321895DB}"/>
    <dgm:cxn modelId="{C34687BD-E305-44FE-A84E-A181050A1145}" srcId="{EF19DDB5-159A-4FBF-864B-47D25DD0E918}" destId="{FFEAF7AE-D0F1-49F3-8B9C-AE651F50BD71}" srcOrd="3" destOrd="0" parTransId="{C57DCFAD-9777-4543-A4CA-8A77B614F9E8}" sibTransId="{ECFF91F5-7846-43FF-83AB-71F24674F63B}"/>
    <dgm:cxn modelId="{8296D0C2-2D51-4665-95E5-8E8F068530AF}" type="presOf" srcId="{E7D16532-66FC-4103-8683-C0035675D3E4}" destId="{CFFA0996-1DCB-4EB4-8B7A-F54459D249A1}" srcOrd="0" destOrd="0" presId="urn:microsoft.com/office/officeart/2005/8/layout/hList1"/>
    <dgm:cxn modelId="{ACC718C9-176C-42B1-959C-E995E97E61E6}" srcId="{CEA8D05D-A221-4C14-84A1-4CDC0D4269A2}" destId="{3A6E3F34-7EBF-4548-B064-843C41325D53}" srcOrd="1" destOrd="0" parTransId="{93132ABB-DBBF-4286-9C76-DAE21B9C38EA}" sibTransId="{3382EEC4-5417-4B98-8D4E-20976D46985A}"/>
    <dgm:cxn modelId="{7F5D67CD-77C5-4FF5-8C99-6DCD348560D8}" type="presOf" srcId="{CEA8D05D-A221-4C14-84A1-4CDC0D4269A2}" destId="{AEF4EB4C-1F90-4813-8009-178D98368214}" srcOrd="0" destOrd="0" presId="urn:microsoft.com/office/officeart/2005/8/layout/hList1"/>
    <dgm:cxn modelId="{78ECD3CD-7D15-44AA-9D88-91A100315982}" srcId="{10239DFE-D8E8-40CD-B807-510239B1E07A}" destId="{EF19DDB5-159A-4FBF-864B-47D25DD0E918}" srcOrd="0" destOrd="0" parTransId="{595D32B9-AC8B-4169-B52A-D71DF1C42655}" sibTransId="{82D8098D-6397-4549-9254-C7A55DD7626E}"/>
    <dgm:cxn modelId="{2210B0DF-89BC-422B-89D7-4954738E62FA}" srcId="{10239DFE-D8E8-40CD-B807-510239B1E07A}" destId="{CEA8D05D-A221-4C14-84A1-4CDC0D4269A2}" srcOrd="1" destOrd="0" parTransId="{BC5927D9-CA5D-4801-9F38-835601941E4D}" sibTransId="{8468F325-EE1F-49E2-AA07-1C2AAE702E00}"/>
    <dgm:cxn modelId="{0735CCF0-A90D-4500-B780-69DC9555C3D9}" type="presOf" srcId="{3A6E3F34-7EBF-4548-B064-843C41325D53}" destId="{CFFA0996-1DCB-4EB4-8B7A-F54459D249A1}" srcOrd="0" destOrd="1" presId="urn:microsoft.com/office/officeart/2005/8/layout/hList1"/>
    <dgm:cxn modelId="{1CC0FC33-554A-4A96-AAB7-15F2BF32C9D1}" type="presParOf" srcId="{51F949C0-DB3B-4DEE-B42A-D83E2BE3C11A}" destId="{0FEF09D1-5049-49E5-A272-493C21AF4788}" srcOrd="0" destOrd="0" presId="urn:microsoft.com/office/officeart/2005/8/layout/hList1"/>
    <dgm:cxn modelId="{20A74C81-CB5D-42EA-92E6-B111D2C4651E}" type="presParOf" srcId="{0FEF09D1-5049-49E5-A272-493C21AF4788}" destId="{232DA851-4EA7-4488-A926-2B23A851504C}" srcOrd="0" destOrd="0" presId="urn:microsoft.com/office/officeart/2005/8/layout/hList1"/>
    <dgm:cxn modelId="{D799A54C-1656-4035-B620-EE3DF4868719}" type="presParOf" srcId="{0FEF09D1-5049-49E5-A272-493C21AF4788}" destId="{C9EEA48A-E00D-46B0-8D50-4E6157B5A12F}" srcOrd="1" destOrd="0" presId="urn:microsoft.com/office/officeart/2005/8/layout/hList1"/>
    <dgm:cxn modelId="{F8EE730C-8035-41C4-8193-04D8ADF27975}" type="presParOf" srcId="{51F949C0-DB3B-4DEE-B42A-D83E2BE3C11A}" destId="{C2E30C19-EE24-4DF0-BB5D-57DC1146B8DE}" srcOrd="1" destOrd="0" presId="urn:microsoft.com/office/officeart/2005/8/layout/hList1"/>
    <dgm:cxn modelId="{C86A71F0-2FA7-481E-8B6A-9C5E376615DA}" type="presParOf" srcId="{51F949C0-DB3B-4DEE-B42A-D83E2BE3C11A}" destId="{4A1D4AE9-6EA7-4725-98E2-C9DF5417C4EB}" srcOrd="2" destOrd="0" presId="urn:microsoft.com/office/officeart/2005/8/layout/hList1"/>
    <dgm:cxn modelId="{803BB56B-B721-42AE-9675-A8AB9F758DC7}" type="presParOf" srcId="{4A1D4AE9-6EA7-4725-98E2-C9DF5417C4EB}" destId="{AEF4EB4C-1F90-4813-8009-178D98368214}" srcOrd="0" destOrd="0" presId="urn:microsoft.com/office/officeart/2005/8/layout/hList1"/>
    <dgm:cxn modelId="{6BA208E1-F91A-4B01-A20F-85F75025F857}" type="presParOf" srcId="{4A1D4AE9-6EA7-4725-98E2-C9DF5417C4EB}" destId="{CFFA0996-1DCB-4EB4-8B7A-F54459D249A1}" srcOrd="1" destOrd="0" presId="urn:microsoft.com/office/officeart/2005/8/layout/hList1"/>
  </dgm:cxnLst>
  <dgm:bg/>
  <dgm:whole>
    <a:ln w="19050">
      <a:solidFill>
        <a:srgbClr val="006666"/>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FAC7FC-7FFF-4BF4-8D45-A1E71C5CB8E3}">
      <dsp:nvSpPr>
        <dsp:cNvPr id="0" name=""/>
        <dsp:cNvSpPr/>
      </dsp:nvSpPr>
      <dsp:spPr>
        <a:xfrm rot="16200000">
          <a:off x="-330885" y="331114"/>
          <a:ext cx="2886227" cy="2223998"/>
        </a:xfrm>
        <a:prstGeom prst="flowChartManualOperation">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es-ES" sz="1800" b="1" i="0" kern="1200" baseline="0" dirty="0"/>
            <a:t>(…) que el estudiante se forme en los  principios relacionados con la aplicación de las tres leyes de la termodinámica (…)</a:t>
          </a:r>
          <a:endParaRPr lang="es-VE" sz="1800" b="1" kern="1200" dirty="0"/>
        </a:p>
      </dsp:txBody>
      <dsp:txXfrm rot="5400000">
        <a:off x="230" y="577244"/>
        <a:ext cx="2223998" cy="1731737"/>
      </dsp:txXfrm>
    </dsp:sp>
    <dsp:sp modelId="{F52E78B4-C111-4BEB-8D81-C9DB22863E25}">
      <dsp:nvSpPr>
        <dsp:cNvPr id="0" name=""/>
        <dsp:cNvSpPr/>
      </dsp:nvSpPr>
      <dsp:spPr>
        <a:xfrm rot="16200000">
          <a:off x="1792944" y="598082"/>
          <a:ext cx="2886227" cy="1690061"/>
        </a:xfrm>
        <a:prstGeom prst="flowChartManualOperation">
          <a:avLst/>
        </a:prstGeom>
        <a:solidFill>
          <a:srgbClr val="FFFFF3"/>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es-ES" sz="1800" b="1" i="0" kern="1200" baseline="0" dirty="0"/>
            <a:t>basados en </a:t>
          </a:r>
          <a:r>
            <a:rPr lang="es-VE" sz="1800" b="1" i="0" kern="1200" baseline="0" dirty="0"/>
            <a:t>ejemplificación de  casos reales</a:t>
          </a:r>
          <a:endParaRPr lang="es-VE" sz="1800" kern="1200" dirty="0"/>
        </a:p>
      </dsp:txBody>
      <dsp:txXfrm rot="5400000">
        <a:off x="2391027" y="577244"/>
        <a:ext cx="1690061" cy="17317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C94B7-F23B-408F-9E7B-227B66DF9CCC}">
      <dsp:nvSpPr>
        <dsp:cNvPr id="0" name=""/>
        <dsp:cNvSpPr/>
      </dsp:nvSpPr>
      <dsp:spPr>
        <a:xfrm>
          <a:off x="755735" y="0"/>
          <a:ext cx="8565008" cy="5348674"/>
        </a:xfrm>
        <a:prstGeom prst="rightArrow">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F708B3-4999-414F-A5A5-FE822E788E9D}">
      <dsp:nvSpPr>
        <dsp:cNvPr id="0" name=""/>
        <dsp:cNvSpPr/>
      </dsp:nvSpPr>
      <dsp:spPr>
        <a:xfrm>
          <a:off x="6744804" y="1537251"/>
          <a:ext cx="3243367" cy="2139469"/>
        </a:xfrm>
        <a:prstGeom prst="roundRect">
          <a:avLst/>
        </a:prstGeom>
        <a:solidFill>
          <a:schemeClr val="lt1">
            <a:hueOff val="0"/>
            <a:satOff val="0"/>
            <a:lumOff val="0"/>
            <a:alphaOff val="0"/>
          </a:schemeClr>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VE" sz="2200" b="1" kern="1200" baseline="0" dirty="0">
              <a:solidFill>
                <a:srgbClr val="002060"/>
              </a:solidFill>
              <a:latin typeface="+mj-lt"/>
            </a:rPr>
            <a:t>Foros síncronos, conferencias y chat de WhatsApp como medio para consultas y discusión con los estudiantes</a:t>
          </a:r>
        </a:p>
      </dsp:txBody>
      <dsp:txXfrm>
        <a:off x="6849244" y="1641691"/>
        <a:ext cx="3034487" cy="1930589"/>
      </dsp:txXfrm>
    </dsp:sp>
    <dsp:sp modelId="{64B57BAD-A639-4F92-A2A2-28EC81D698FC}">
      <dsp:nvSpPr>
        <dsp:cNvPr id="0" name=""/>
        <dsp:cNvSpPr/>
      </dsp:nvSpPr>
      <dsp:spPr>
        <a:xfrm>
          <a:off x="0" y="1549147"/>
          <a:ext cx="3243367" cy="2139469"/>
        </a:xfrm>
        <a:prstGeom prst="roundRect">
          <a:avLst/>
        </a:prstGeom>
        <a:solidFill>
          <a:srgbClr val="FFFFF3"/>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Font typeface="Arial" panose="020B0604020202020204" pitchFamily="34" charset="0"/>
            <a:buNone/>
          </a:pPr>
          <a:r>
            <a:rPr lang="es-VE" sz="2200" b="1" kern="1200" baseline="0" dirty="0">
              <a:solidFill>
                <a:srgbClr val="C00000"/>
              </a:solidFill>
              <a:latin typeface="+mj-lt"/>
            </a:rPr>
            <a:t>Desarrollar aprendizajes orientados al perfil de egreso</a:t>
          </a:r>
          <a:endParaRPr lang="es-VE" sz="2200" kern="1200" dirty="0">
            <a:solidFill>
              <a:srgbClr val="C00000"/>
            </a:solidFill>
          </a:endParaRPr>
        </a:p>
      </dsp:txBody>
      <dsp:txXfrm>
        <a:off x="104440" y="1653587"/>
        <a:ext cx="3034487" cy="1930589"/>
      </dsp:txXfrm>
    </dsp:sp>
    <dsp:sp modelId="{9B6CAE8A-EFEC-4653-BDFE-3D89A3B059BC}">
      <dsp:nvSpPr>
        <dsp:cNvPr id="0" name=""/>
        <dsp:cNvSpPr/>
      </dsp:nvSpPr>
      <dsp:spPr>
        <a:xfrm>
          <a:off x="3362492" y="1537251"/>
          <a:ext cx="3243367" cy="2139469"/>
        </a:xfrm>
        <a:prstGeom prst="roundRect">
          <a:avLst/>
        </a:prstGeom>
        <a:solidFill>
          <a:srgbClr val="F3FFFF"/>
        </a:solidFill>
        <a:ln w="158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s-VE" sz="2200" kern="1200" dirty="0"/>
            <a:t>Asignar lecturas previas o tareas para discutir en la clase siguiente</a:t>
          </a:r>
        </a:p>
        <a:p>
          <a:pPr marL="0" lvl="0" indent="0" algn="ctr" defTabSz="977900">
            <a:lnSpc>
              <a:spcPct val="90000"/>
            </a:lnSpc>
            <a:spcBef>
              <a:spcPct val="0"/>
            </a:spcBef>
            <a:spcAft>
              <a:spcPct val="35000"/>
            </a:spcAft>
            <a:buNone/>
          </a:pPr>
          <a:r>
            <a:rPr lang="es-VE" sz="2200" kern="1200" dirty="0"/>
            <a:t>(Aula Inversa)</a:t>
          </a:r>
        </a:p>
      </dsp:txBody>
      <dsp:txXfrm>
        <a:off x="3466932" y="1641691"/>
        <a:ext cx="3034487" cy="19305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6E3296-21FF-4B93-B482-B75F21692311}">
      <dsp:nvSpPr>
        <dsp:cNvPr id="0" name=""/>
        <dsp:cNvSpPr/>
      </dsp:nvSpPr>
      <dsp:spPr>
        <a:xfrm rot="16200000">
          <a:off x="-1070727" y="1071956"/>
          <a:ext cx="4937602" cy="2793689"/>
        </a:xfrm>
        <a:prstGeom prst="flowChartManualOperation">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44550">
            <a:lnSpc>
              <a:spcPct val="90000"/>
            </a:lnSpc>
            <a:spcBef>
              <a:spcPct val="0"/>
            </a:spcBef>
            <a:spcAft>
              <a:spcPct val="35000"/>
            </a:spcAft>
            <a:buNone/>
          </a:pPr>
          <a:r>
            <a:rPr lang="es-VE" sz="1900" b="1" kern="1200" dirty="0"/>
            <a:t>Dimensiones y Unidades</a:t>
          </a:r>
        </a:p>
        <a:p>
          <a:pPr marL="171450" lvl="1" indent="-171450" algn="l" defTabSz="800100">
            <a:lnSpc>
              <a:spcPct val="90000"/>
            </a:lnSpc>
            <a:spcBef>
              <a:spcPct val="0"/>
            </a:spcBef>
            <a:spcAft>
              <a:spcPct val="15000"/>
            </a:spcAft>
            <a:buChar char="•"/>
          </a:pPr>
          <a:r>
            <a:rPr lang="es-VE" sz="1800" b="1" kern="1200" dirty="0">
              <a:solidFill>
                <a:schemeClr val="accent1">
                  <a:lumMod val="50000"/>
                </a:schemeClr>
              </a:solidFill>
            </a:rPr>
            <a:t>Propiedades intensivas en Ingeniería</a:t>
          </a:r>
        </a:p>
        <a:p>
          <a:pPr marL="171450" lvl="1" indent="-171450" algn="l" defTabSz="800100">
            <a:lnSpc>
              <a:spcPct val="90000"/>
            </a:lnSpc>
            <a:spcBef>
              <a:spcPct val="0"/>
            </a:spcBef>
            <a:spcAft>
              <a:spcPct val="15000"/>
            </a:spcAft>
            <a:buChar char="•"/>
          </a:pPr>
          <a:r>
            <a:rPr lang="es-VE" sz="1800" b="1" kern="1200" dirty="0"/>
            <a:t>P vs. T: procesos mecánicos vs. Térmicos</a:t>
          </a:r>
        </a:p>
      </dsp:txBody>
      <dsp:txXfrm rot="5400000">
        <a:off x="1229" y="987520"/>
        <a:ext cx="2793689" cy="2962562"/>
      </dsp:txXfrm>
    </dsp:sp>
    <dsp:sp modelId="{E0641E6C-2783-405A-AD64-686B448EE1CE}">
      <dsp:nvSpPr>
        <dsp:cNvPr id="0" name=""/>
        <dsp:cNvSpPr/>
      </dsp:nvSpPr>
      <dsp:spPr>
        <a:xfrm rot="16200000">
          <a:off x="2064792" y="912946"/>
          <a:ext cx="4937602" cy="3111708"/>
        </a:xfrm>
        <a:prstGeom prst="flowChartManualOperation">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44550">
            <a:lnSpc>
              <a:spcPct val="90000"/>
            </a:lnSpc>
            <a:spcBef>
              <a:spcPct val="0"/>
            </a:spcBef>
            <a:spcAft>
              <a:spcPct val="35000"/>
            </a:spcAft>
            <a:buNone/>
          </a:pPr>
          <a:r>
            <a:rPr lang="es-VE" sz="1900" b="1" kern="1200" dirty="0"/>
            <a:t>Gas no ideal</a:t>
          </a:r>
        </a:p>
        <a:p>
          <a:pPr marL="171450" lvl="1" indent="-171450" algn="l" defTabSz="800100">
            <a:lnSpc>
              <a:spcPct val="90000"/>
            </a:lnSpc>
            <a:spcBef>
              <a:spcPct val="0"/>
            </a:spcBef>
            <a:spcAft>
              <a:spcPct val="15000"/>
            </a:spcAft>
            <a:buChar char="•"/>
          </a:pPr>
          <a:r>
            <a:rPr lang="es-VE" sz="1800" b="1" kern="1200" dirty="0">
              <a:solidFill>
                <a:schemeClr val="accent1">
                  <a:lumMod val="50000"/>
                </a:schemeClr>
              </a:solidFill>
            </a:rPr>
            <a:t>Gas ideal como gas permanente seguro</a:t>
          </a:r>
        </a:p>
        <a:p>
          <a:pPr marL="114300" lvl="1" indent="-114300" algn="l" defTabSz="666750">
            <a:lnSpc>
              <a:spcPct val="90000"/>
            </a:lnSpc>
            <a:spcBef>
              <a:spcPct val="0"/>
            </a:spcBef>
            <a:spcAft>
              <a:spcPct val="15000"/>
            </a:spcAft>
            <a:buChar char="•"/>
          </a:pPr>
          <a:r>
            <a:rPr lang="es-VE" sz="1500" b="1" kern="1200" dirty="0"/>
            <a:t>Gas no ideal</a:t>
          </a:r>
        </a:p>
        <a:p>
          <a:pPr marL="114300" lvl="1" indent="-114300" algn="l" defTabSz="666750">
            <a:lnSpc>
              <a:spcPct val="90000"/>
            </a:lnSpc>
            <a:spcBef>
              <a:spcPct val="0"/>
            </a:spcBef>
            <a:spcAft>
              <a:spcPct val="15000"/>
            </a:spcAft>
            <a:buChar char="•"/>
          </a:pPr>
          <a:r>
            <a:rPr lang="es-VE" sz="1500" b="1" kern="1200" dirty="0"/>
            <a:t>Análisis de Z</a:t>
          </a:r>
        </a:p>
        <a:p>
          <a:pPr marL="114300" lvl="1" indent="-114300" algn="l" defTabSz="666750">
            <a:lnSpc>
              <a:spcPct val="90000"/>
            </a:lnSpc>
            <a:spcBef>
              <a:spcPct val="0"/>
            </a:spcBef>
            <a:spcAft>
              <a:spcPct val="15000"/>
            </a:spcAft>
            <a:buChar char="•"/>
          </a:pPr>
          <a:r>
            <a:rPr lang="es-VE" sz="1500" b="1" kern="1200" dirty="0"/>
            <a:t>Z como índice la desviación de la idealidad y tipo de gas </a:t>
          </a:r>
        </a:p>
        <a:p>
          <a:pPr marL="114300" lvl="1" indent="-114300" algn="l" defTabSz="666750">
            <a:lnSpc>
              <a:spcPct val="90000"/>
            </a:lnSpc>
            <a:spcBef>
              <a:spcPct val="0"/>
            </a:spcBef>
            <a:spcAft>
              <a:spcPct val="15000"/>
            </a:spcAft>
            <a:buChar char="•"/>
          </a:pPr>
          <a:r>
            <a:rPr lang="es-VE" sz="1500" b="1" kern="1200" dirty="0"/>
            <a:t>Gas vs. vapor</a:t>
          </a:r>
        </a:p>
        <a:p>
          <a:pPr marL="114300" lvl="1" indent="-114300" algn="l" defTabSz="666750">
            <a:lnSpc>
              <a:spcPct val="90000"/>
            </a:lnSpc>
            <a:spcBef>
              <a:spcPct val="0"/>
            </a:spcBef>
            <a:spcAft>
              <a:spcPct val="15000"/>
            </a:spcAft>
            <a:buChar char="•"/>
          </a:pPr>
          <a:r>
            <a:rPr lang="es-VE" sz="1500" b="1" kern="1200" dirty="0"/>
            <a:t>Coeficiente de Joule Thompson</a:t>
          </a:r>
        </a:p>
        <a:p>
          <a:pPr marL="171450" lvl="1" indent="-171450" algn="l" defTabSz="711200">
            <a:lnSpc>
              <a:spcPct val="90000"/>
            </a:lnSpc>
            <a:spcBef>
              <a:spcPct val="0"/>
            </a:spcBef>
            <a:spcAft>
              <a:spcPct val="15000"/>
            </a:spcAft>
            <a:buChar char="•"/>
          </a:pPr>
          <a:r>
            <a:rPr lang="es-VE" sz="1600" b="1" kern="1200" dirty="0">
              <a:solidFill>
                <a:schemeClr val="accent1">
                  <a:lumMod val="50000"/>
                </a:schemeClr>
              </a:solidFill>
            </a:rPr>
            <a:t>Estrangulamiento / Válvulas</a:t>
          </a:r>
        </a:p>
        <a:p>
          <a:pPr marL="171450" lvl="1" indent="-171450" algn="l" defTabSz="711200">
            <a:lnSpc>
              <a:spcPct val="90000"/>
            </a:lnSpc>
            <a:spcBef>
              <a:spcPct val="0"/>
            </a:spcBef>
            <a:spcAft>
              <a:spcPct val="15000"/>
            </a:spcAft>
            <a:buChar char="•"/>
          </a:pPr>
          <a:r>
            <a:rPr lang="es-VE" sz="1600" b="1" kern="1200" dirty="0">
              <a:solidFill>
                <a:schemeClr val="accent1">
                  <a:lumMod val="50000"/>
                </a:schemeClr>
              </a:solidFill>
            </a:rPr>
            <a:t>Estados vs procesos</a:t>
          </a:r>
        </a:p>
      </dsp:txBody>
      <dsp:txXfrm rot="5400000">
        <a:off x="2977739" y="987519"/>
        <a:ext cx="3111708" cy="2962562"/>
      </dsp:txXfrm>
    </dsp:sp>
    <dsp:sp modelId="{76ABAF12-5940-4855-BE5A-94C856280F6A}">
      <dsp:nvSpPr>
        <dsp:cNvPr id="0" name=""/>
        <dsp:cNvSpPr/>
      </dsp:nvSpPr>
      <dsp:spPr>
        <a:xfrm rot="16200000">
          <a:off x="5656963" y="761772"/>
          <a:ext cx="4937602" cy="3414057"/>
        </a:xfrm>
        <a:prstGeom prst="flowChartManualOperation">
          <a:avLst/>
        </a:prstGeom>
        <a:solidFill>
          <a:schemeClr val="lt1">
            <a:hueOff val="0"/>
            <a:satOff val="0"/>
            <a:lumOff val="0"/>
            <a:alphaOff val="0"/>
          </a:schemeClr>
        </a:solidFill>
        <a:ln w="1587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844550">
            <a:lnSpc>
              <a:spcPct val="90000"/>
            </a:lnSpc>
            <a:spcBef>
              <a:spcPct val="0"/>
            </a:spcBef>
            <a:spcAft>
              <a:spcPct val="35000"/>
            </a:spcAft>
            <a:buNone/>
          </a:pPr>
          <a:endParaRPr lang="es-VE" sz="1900" b="1" kern="1200" dirty="0"/>
        </a:p>
        <a:p>
          <a:pPr marL="171450" lvl="1" indent="-171450" algn="l" defTabSz="711200">
            <a:lnSpc>
              <a:spcPct val="90000"/>
            </a:lnSpc>
            <a:spcBef>
              <a:spcPct val="0"/>
            </a:spcBef>
            <a:spcAft>
              <a:spcPct val="15000"/>
            </a:spcAft>
            <a:buChar char="•"/>
          </a:pPr>
          <a:r>
            <a:rPr lang="es-VE" sz="1600" b="1" kern="1200" dirty="0"/>
            <a:t>Gases compresibles: vapores y condensación.</a:t>
          </a:r>
        </a:p>
        <a:p>
          <a:pPr marL="171450" lvl="1" indent="-171450" algn="l" defTabSz="711200">
            <a:lnSpc>
              <a:spcPct val="90000"/>
            </a:lnSpc>
            <a:spcBef>
              <a:spcPct val="0"/>
            </a:spcBef>
            <a:spcAft>
              <a:spcPct val="15000"/>
            </a:spcAft>
            <a:buChar char="•"/>
          </a:pPr>
          <a:r>
            <a:rPr lang="es-VE" sz="1600" b="1" kern="1200" dirty="0">
              <a:solidFill>
                <a:schemeClr val="accent1">
                  <a:lumMod val="50000"/>
                </a:schemeClr>
              </a:solidFill>
            </a:rPr>
            <a:t>Almacenamiento y transporte.</a:t>
          </a:r>
        </a:p>
        <a:p>
          <a:pPr marL="171450" lvl="1" indent="-171450" algn="l" defTabSz="711200">
            <a:lnSpc>
              <a:spcPct val="90000"/>
            </a:lnSpc>
            <a:spcBef>
              <a:spcPct val="0"/>
            </a:spcBef>
            <a:spcAft>
              <a:spcPct val="15000"/>
            </a:spcAft>
            <a:buChar char="•"/>
          </a:pPr>
          <a:r>
            <a:rPr lang="es-VE" sz="1600" b="1" kern="1200" dirty="0"/>
            <a:t>Gases refrigerantes, relación con el coeficiente de Joule Thompson y Z</a:t>
          </a:r>
        </a:p>
        <a:p>
          <a:pPr marL="171450" lvl="1" indent="-171450" algn="l" defTabSz="711200">
            <a:lnSpc>
              <a:spcPct val="90000"/>
            </a:lnSpc>
            <a:spcBef>
              <a:spcPct val="0"/>
            </a:spcBef>
            <a:spcAft>
              <a:spcPct val="15000"/>
            </a:spcAft>
            <a:buChar char="•"/>
          </a:pPr>
          <a:r>
            <a:rPr lang="es-VE" sz="1600" b="1" kern="1200" dirty="0"/>
            <a:t>Gases expansivos y relación con el coeficiente de Joule Thompson y Z</a:t>
          </a:r>
        </a:p>
        <a:p>
          <a:pPr marL="171450" lvl="1" indent="-171450" algn="l" defTabSz="711200">
            <a:lnSpc>
              <a:spcPct val="90000"/>
            </a:lnSpc>
            <a:spcBef>
              <a:spcPct val="0"/>
            </a:spcBef>
            <a:spcAft>
              <a:spcPct val="15000"/>
            </a:spcAft>
            <a:buChar char="•"/>
          </a:pPr>
          <a:r>
            <a:rPr lang="es-VE" sz="1600" b="1" kern="1200" dirty="0">
              <a:solidFill>
                <a:schemeClr val="accent1">
                  <a:lumMod val="50000"/>
                </a:schemeClr>
              </a:solidFill>
            </a:rPr>
            <a:t>Aspectos descriptivos de la seguridad, riesgo  y el mantenimiento</a:t>
          </a:r>
        </a:p>
        <a:p>
          <a:pPr marL="171450" lvl="1" indent="-171450" algn="l" defTabSz="711200">
            <a:lnSpc>
              <a:spcPct val="90000"/>
            </a:lnSpc>
            <a:spcBef>
              <a:spcPct val="0"/>
            </a:spcBef>
            <a:spcAft>
              <a:spcPct val="15000"/>
            </a:spcAft>
            <a:buChar char="•"/>
          </a:pPr>
          <a:r>
            <a:rPr lang="es-VE" sz="1600" b="1" kern="1200" dirty="0">
              <a:solidFill>
                <a:schemeClr val="accent1">
                  <a:lumMod val="50000"/>
                </a:schemeClr>
              </a:solidFill>
            </a:rPr>
            <a:t>Ejemplos en la vida cotidiana</a:t>
          </a:r>
        </a:p>
        <a:p>
          <a:pPr marL="114300" lvl="1" indent="-114300" algn="l" defTabSz="666750">
            <a:lnSpc>
              <a:spcPct val="90000"/>
            </a:lnSpc>
            <a:spcBef>
              <a:spcPct val="0"/>
            </a:spcBef>
            <a:spcAft>
              <a:spcPct val="15000"/>
            </a:spcAft>
            <a:buChar char="•"/>
          </a:pPr>
          <a:endParaRPr lang="es-VE" sz="1500" b="1" kern="1200" dirty="0"/>
        </a:p>
      </dsp:txBody>
      <dsp:txXfrm rot="5400000">
        <a:off x="6418736" y="987519"/>
        <a:ext cx="3414057" cy="29625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C94B7-F23B-408F-9E7B-227B66DF9CCC}">
      <dsp:nvSpPr>
        <dsp:cNvPr id="0" name=""/>
        <dsp:cNvSpPr/>
      </dsp:nvSpPr>
      <dsp:spPr>
        <a:xfrm>
          <a:off x="762302" y="0"/>
          <a:ext cx="8639424" cy="5348674"/>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F708B3-4999-414F-A5A5-FE822E788E9D}">
      <dsp:nvSpPr>
        <dsp:cNvPr id="0" name=""/>
        <dsp:cNvSpPr/>
      </dsp:nvSpPr>
      <dsp:spPr>
        <a:xfrm>
          <a:off x="6697549" y="1537251"/>
          <a:ext cx="3049208"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VE" sz="2400" b="1" kern="1200" baseline="0" dirty="0">
              <a:latin typeface="+mn-lt"/>
            </a:rPr>
            <a:t>Relacionar las tablas, gráficas y ecuaciones con los estados y procesos estudiados</a:t>
          </a:r>
        </a:p>
      </dsp:txBody>
      <dsp:txXfrm>
        <a:off x="6801989" y="1641691"/>
        <a:ext cx="2840328" cy="1930589"/>
      </dsp:txXfrm>
    </dsp:sp>
    <dsp:sp modelId="{64B57BAD-A639-4F92-A2A2-28EC81D698FC}">
      <dsp:nvSpPr>
        <dsp:cNvPr id="0" name=""/>
        <dsp:cNvSpPr/>
      </dsp:nvSpPr>
      <dsp:spPr>
        <a:xfrm>
          <a:off x="171746" y="1604602"/>
          <a:ext cx="3049208"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es-VE" sz="2400" b="1" kern="1200" dirty="0"/>
            <a:t>Incorporación temprana del manejo de tablas y de diagramas</a:t>
          </a:r>
        </a:p>
      </dsp:txBody>
      <dsp:txXfrm>
        <a:off x="276186" y="1709042"/>
        <a:ext cx="2840328" cy="1930589"/>
      </dsp:txXfrm>
    </dsp:sp>
    <dsp:sp modelId="{9B6CAE8A-EFEC-4653-BDFE-3D89A3B059BC}">
      <dsp:nvSpPr>
        <dsp:cNvPr id="0" name=""/>
        <dsp:cNvSpPr/>
      </dsp:nvSpPr>
      <dsp:spPr>
        <a:xfrm>
          <a:off x="3528307" y="1537251"/>
          <a:ext cx="3049208"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VE" sz="2400" b="1" kern="1200" dirty="0"/>
            <a:t>Explicar el significado de los valores de tablas y las representaciones gráficas</a:t>
          </a:r>
        </a:p>
      </dsp:txBody>
      <dsp:txXfrm>
        <a:off x="3632747" y="1641691"/>
        <a:ext cx="2840328" cy="19305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FDA44-26F6-4A80-8F8C-4045826D9EE0}">
      <dsp:nvSpPr>
        <dsp:cNvPr id="0" name=""/>
        <dsp:cNvSpPr/>
      </dsp:nvSpPr>
      <dsp:spPr>
        <a:xfrm>
          <a:off x="0" y="189111"/>
          <a:ext cx="3048750" cy="1829250"/>
        </a:xfrm>
        <a:prstGeom prst="rect">
          <a:avLst/>
        </a:prstGeom>
        <a:solidFill>
          <a:schemeClr val="lt1">
            <a:hueOff val="0"/>
            <a:satOff val="0"/>
            <a:lumOff val="0"/>
            <a:alphaOff val="0"/>
          </a:schemeClr>
        </a:solidFill>
        <a:ln w="38100" cap="flat" cmpd="sng" algn="ctr">
          <a:solidFill>
            <a:scrgbClr r="0" g="0" b="0"/>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Comparar </a:t>
          </a:r>
        </a:p>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Tablas de T vs. </a:t>
          </a:r>
        </a:p>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Tablas de P</a:t>
          </a:r>
        </a:p>
      </dsp:txBody>
      <dsp:txXfrm>
        <a:off x="0" y="189111"/>
        <a:ext cx="3048750" cy="1829250"/>
      </dsp:txXfrm>
    </dsp:sp>
    <dsp:sp modelId="{B6B0B17B-FF2F-41EF-A9E2-6F1541ECD9AE}">
      <dsp:nvSpPr>
        <dsp:cNvPr id="0" name=""/>
        <dsp:cNvSpPr/>
      </dsp:nvSpPr>
      <dsp:spPr>
        <a:xfrm>
          <a:off x="3353625" y="189111"/>
          <a:ext cx="3048750" cy="1829250"/>
        </a:xfrm>
        <a:prstGeom prst="rect">
          <a:avLst/>
        </a:prstGeom>
        <a:solidFill>
          <a:schemeClr val="lt1">
            <a:hueOff val="0"/>
            <a:satOff val="0"/>
            <a:lumOff val="0"/>
            <a:alphaOff val="0"/>
          </a:schemeClr>
        </a:solidFill>
        <a:ln w="38100" cap="flat" cmpd="sng" algn="ctr">
          <a:solidFill>
            <a:schemeClr val="accent1">
              <a:lumMod val="75000"/>
            </a:schemeClr>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Identificar cada columna y relaciones en cada fila</a:t>
          </a:r>
        </a:p>
      </dsp:txBody>
      <dsp:txXfrm>
        <a:off x="3353625" y="189111"/>
        <a:ext cx="3048750" cy="1829250"/>
      </dsp:txXfrm>
    </dsp:sp>
    <dsp:sp modelId="{8026E4B0-709D-446A-9B37-7783E1555144}">
      <dsp:nvSpPr>
        <dsp:cNvPr id="0" name=""/>
        <dsp:cNvSpPr/>
      </dsp:nvSpPr>
      <dsp:spPr>
        <a:xfrm>
          <a:off x="6707250" y="189111"/>
          <a:ext cx="3048750" cy="1829250"/>
        </a:xfrm>
        <a:prstGeom prst="rect">
          <a:avLst/>
        </a:prstGeom>
        <a:solidFill>
          <a:schemeClr val="lt1">
            <a:hueOff val="0"/>
            <a:satOff val="0"/>
            <a:lumOff val="0"/>
            <a:alphaOff val="0"/>
          </a:schemeClr>
        </a:solidFill>
        <a:ln w="38100" cap="flat" cmpd="sng" algn="ctr">
          <a:solidFill>
            <a:srgbClr val="FF0000"/>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100000"/>
            </a:lnSpc>
            <a:spcBef>
              <a:spcPct val="0"/>
            </a:spcBef>
            <a:spcAft>
              <a:spcPts val="0"/>
            </a:spcAft>
            <a:buNone/>
          </a:pPr>
          <a:endParaRPr lang="es-VE" sz="2000" b="1" kern="1200" dirty="0">
            <a:latin typeface="Cambria Math" panose="02040503050406030204" pitchFamily="18" charset="0"/>
            <a:ea typeface="Cambria Math" panose="02040503050406030204" pitchFamily="18" charset="0"/>
          </a:endParaRPr>
        </a:p>
        <a:p>
          <a:pPr marL="0" lvl="0" indent="0" algn="ctr" defTabSz="889000">
            <a:lnSpc>
              <a:spcPct val="100000"/>
            </a:lnSpc>
            <a:spcBef>
              <a:spcPct val="0"/>
            </a:spcBef>
            <a:spcAft>
              <a:spcPts val="0"/>
            </a:spcAft>
            <a:buNone/>
          </a:pPr>
          <a:r>
            <a:rPr lang="es-VE" sz="2000" b="1" kern="1200" dirty="0">
              <a:latin typeface="Cambria Math" panose="02040503050406030204" pitchFamily="18" charset="0"/>
              <a:ea typeface="Cambria Math" panose="02040503050406030204" pitchFamily="18" charset="0"/>
            </a:rPr>
            <a:t>Comparar valores</a:t>
          </a:r>
        </a:p>
        <a:p>
          <a:pPr marL="0" lvl="0" indent="0" algn="ctr" defTabSz="889000">
            <a:lnSpc>
              <a:spcPct val="100000"/>
            </a:lnSpc>
            <a:spcBef>
              <a:spcPct val="0"/>
            </a:spcBef>
            <a:spcAft>
              <a:spcPts val="0"/>
            </a:spcAft>
            <a:buNone/>
          </a:pPr>
          <a:r>
            <a:rPr lang="es-VE" sz="2000" b="1" kern="1200" dirty="0">
              <a:latin typeface="Cambria Math" panose="02040503050406030204" pitchFamily="18" charset="0"/>
              <a:ea typeface="Cambria Math" panose="02040503050406030204" pitchFamily="18" charset="0"/>
            </a:rPr>
            <a:t> (estados )</a:t>
          </a:r>
        </a:p>
        <a:p>
          <a:pPr marL="0" lvl="0" indent="0" algn="ctr" defTabSz="889000">
            <a:lnSpc>
              <a:spcPct val="100000"/>
            </a:lnSpc>
            <a:spcBef>
              <a:spcPct val="0"/>
            </a:spcBef>
            <a:spcAft>
              <a:spcPts val="0"/>
            </a:spcAft>
            <a:buNone/>
          </a:pPr>
          <a:r>
            <a:rPr lang="es-VE" sz="2000" b="1" kern="1200" dirty="0">
              <a:latin typeface="Cambria Math" panose="02040503050406030204" pitchFamily="18" charset="0"/>
              <a:ea typeface="Cambria Math" panose="02040503050406030204" pitchFamily="18" charset="0"/>
            </a:rPr>
            <a:t>cambios de valores (procesos)</a:t>
          </a:r>
        </a:p>
        <a:p>
          <a:pPr marL="0" lvl="0" indent="0" algn="ctr" defTabSz="889000">
            <a:lnSpc>
              <a:spcPct val="90000"/>
            </a:lnSpc>
            <a:spcBef>
              <a:spcPct val="0"/>
            </a:spcBef>
            <a:spcAft>
              <a:spcPct val="35000"/>
            </a:spcAft>
            <a:buNone/>
          </a:pPr>
          <a:endParaRPr lang="es-VE" sz="2000" b="1" kern="1200" dirty="0">
            <a:latin typeface="Cambria Math" panose="02040503050406030204" pitchFamily="18" charset="0"/>
            <a:ea typeface="Cambria Math" panose="02040503050406030204" pitchFamily="18" charset="0"/>
          </a:endParaRPr>
        </a:p>
      </dsp:txBody>
      <dsp:txXfrm>
        <a:off x="6707250" y="189111"/>
        <a:ext cx="3048750" cy="1829250"/>
      </dsp:txXfrm>
    </dsp:sp>
    <dsp:sp modelId="{E339356A-0C8F-47A2-9F0C-40EFD9A81A3A}">
      <dsp:nvSpPr>
        <dsp:cNvPr id="0" name=""/>
        <dsp:cNvSpPr/>
      </dsp:nvSpPr>
      <dsp:spPr>
        <a:xfrm>
          <a:off x="0" y="2323236"/>
          <a:ext cx="3048750" cy="1829250"/>
        </a:xfrm>
        <a:prstGeom prst="rect">
          <a:avLst/>
        </a:prstGeom>
        <a:solidFill>
          <a:schemeClr val="lt1">
            <a:hueOff val="0"/>
            <a:satOff val="0"/>
            <a:lumOff val="0"/>
            <a:alphaOff val="0"/>
          </a:schemeClr>
        </a:solidFill>
        <a:ln w="38100" cap="flat" cmpd="sng" algn="ctr">
          <a:solidFill>
            <a:srgbClr val="009900"/>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Evidencias de idealidad de acuerdo con valores de la tabla</a:t>
          </a:r>
        </a:p>
      </dsp:txBody>
      <dsp:txXfrm>
        <a:off x="0" y="2323236"/>
        <a:ext cx="3048750" cy="1829250"/>
      </dsp:txXfrm>
    </dsp:sp>
    <dsp:sp modelId="{DC8EF65B-C7DF-4635-8650-3F8BDBB5C82F}">
      <dsp:nvSpPr>
        <dsp:cNvPr id="0" name=""/>
        <dsp:cNvSpPr/>
      </dsp:nvSpPr>
      <dsp:spPr>
        <a:xfrm>
          <a:off x="3353625" y="2323236"/>
          <a:ext cx="3048750" cy="1829250"/>
        </a:xfrm>
        <a:prstGeom prst="rect">
          <a:avLst/>
        </a:prstGeom>
        <a:solidFill>
          <a:schemeClr val="lt1">
            <a:hueOff val="0"/>
            <a:satOff val="0"/>
            <a:lumOff val="0"/>
            <a:alphaOff val="0"/>
          </a:schemeClr>
        </a:solidFill>
        <a:ln w="38100" cap="flat" cmpd="sng" algn="ctr">
          <a:solidFill>
            <a:srgbClr val="0070C0"/>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Cálculos y análisis de la calidad de mezcla</a:t>
          </a:r>
        </a:p>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(L = V)</a:t>
          </a:r>
        </a:p>
      </dsp:txBody>
      <dsp:txXfrm>
        <a:off x="3353625" y="2323236"/>
        <a:ext cx="3048750" cy="1829250"/>
      </dsp:txXfrm>
    </dsp:sp>
    <dsp:sp modelId="{857DABB0-43ED-4FD7-B922-DBDFB1BCC2E7}">
      <dsp:nvSpPr>
        <dsp:cNvPr id="0" name=""/>
        <dsp:cNvSpPr/>
      </dsp:nvSpPr>
      <dsp:spPr>
        <a:xfrm>
          <a:off x="6707250" y="2323236"/>
          <a:ext cx="3048750" cy="1829250"/>
        </a:xfrm>
        <a:prstGeom prst="rect">
          <a:avLst/>
        </a:prstGeom>
        <a:solidFill>
          <a:schemeClr val="lt1">
            <a:hueOff val="0"/>
            <a:satOff val="0"/>
            <a:lumOff val="0"/>
            <a:alphaOff val="0"/>
          </a:schemeClr>
        </a:solidFill>
        <a:ln w="38100" cap="flat" cmpd="sng" algn="ctr">
          <a:solidFill>
            <a:srgbClr val="006666"/>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VE" sz="2000" b="1" kern="1200" dirty="0">
              <a:latin typeface="Cambria Math" panose="02040503050406030204" pitchFamily="18" charset="0"/>
              <a:ea typeface="Cambria Math" panose="02040503050406030204" pitchFamily="18" charset="0"/>
            </a:rPr>
            <a:t>Relación con los diagramas </a:t>
          </a:r>
          <a:r>
            <a:rPr lang="es-VE" sz="2000" b="1" kern="1200" dirty="0" err="1">
              <a:latin typeface="Cambria Math" panose="02040503050406030204" pitchFamily="18" charset="0"/>
              <a:ea typeface="Cambria Math" panose="02040503050406030204" pitchFamily="18" charset="0"/>
            </a:rPr>
            <a:t>Pv</a:t>
          </a:r>
          <a:r>
            <a:rPr lang="es-VE" sz="2000" b="1" kern="1200" dirty="0">
              <a:latin typeface="Cambria Math" panose="02040503050406030204" pitchFamily="18" charset="0"/>
              <a:ea typeface="Cambria Math" panose="02040503050406030204" pitchFamily="18" charset="0"/>
            </a:rPr>
            <a:t> y </a:t>
          </a:r>
          <a:r>
            <a:rPr lang="es-VE" sz="2000" b="1" kern="1200" dirty="0" err="1">
              <a:latin typeface="Cambria Math" panose="02040503050406030204" pitchFamily="18" charset="0"/>
              <a:ea typeface="Cambria Math" panose="02040503050406030204" pitchFamily="18" charset="0"/>
            </a:rPr>
            <a:t>Ph</a:t>
          </a:r>
          <a:endParaRPr lang="es-VE" sz="2000" b="1" kern="1200" dirty="0">
            <a:latin typeface="Cambria Math" panose="02040503050406030204" pitchFamily="18" charset="0"/>
            <a:ea typeface="Cambria Math" panose="02040503050406030204" pitchFamily="18" charset="0"/>
          </a:endParaRPr>
        </a:p>
      </dsp:txBody>
      <dsp:txXfrm>
        <a:off x="6707250" y="2323236"/>
        <a:ext cx="3048750" cy="18292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C94B7-F23B-408F-9E7B-227B66DF9CCC}">
      <dsp:nvSpPr>
        <dsp:cNvPr id="0" name=""/>
        <dsp:cNvSpPr/>
      </dsp:nvSpPr>
      <dsp:spPr>
        <a:xfrm>
          <a:off x="739438" y="0"/>
          <a:ext cx="8380301" cy="5348674"/>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F708B3-4999-414F-A5A5-FE822E788E9D}">
      <dsp:nvSpPr>
        <dsp:cNvPr id="0" name=""/>
        <dsp:cNvSpPr/>
      </dsp:nvSpPr>
      <dsp:spPr>
        <a:xfrm>
          <a:off x="4932223" y="1537251"/>
          <a:ext cx="2373327"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VE" sz="2100" b="1" kern="1200" baseline="0" dirty="0">
              <a:latin typeface="+mj-lt"/>
            </a:rPr>
            <a:t>Identificar  relaciones entre las variables</a:t>
          </a:r>
        </a:p>
      </dsp:txBody>
      <dsp:txXfrm>
        <a:off x="5036663" y="1641691"/>
        <a:ext cx="2164447" cy="1930589"/>
      </dsp:txXfrm>
    </dsp:sp>
    <dsp:sp modelId="{64B57BAD-A639-4F92-A2A2-28EC81D698FC}">
      <dsp:nvSpPr>
        <dsp:cNvPr id="0" name=""/>
        <dsp:cNvSpPr/>
      </dsp:nvSpPr>
      <dsp:spPr>
        <a:xfrm>
          <a:off x="0" y="1604602"/>
          <a:ext cx="2373327"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Font typeface="Arial" panose="020B0604020202020204" pitchFamily="34" charset="0"/>
            <a:buNone/>
          </a:pPr>
          <a:r>
            <a:rPr lang="es-VE" sz="2100" b="1" kern="1200" dirty="0"/>
            <a:t>Modelaje y práctica guiada:</a:t>
          </a:r>
        </a:p>
        <a:p>
          <a:pPr marL="0" lvl="0" indent="0" algn="ctr" defTabSz="933450">
            <a:lnSpc>
              <a:spcPct val="90000"/>
            </a:lnSpc>
            <a:spcBef>
              <a:spcPct val="0"/>
            </a:spcBef>
            <a:spcAft>
              <a:spcPct val="35000"/>
            </a:spcAft>
            <a:buFont typeface="Arial" panose="020B0604020202020204" pitchFamily="34" charset="0"/>
            <a:buNone/>
          </a:pPr>
          <a:r>
            <a:rPr lang="es-VE" sz="2100" b="1" kern="1200" dirty="0"/>
            <a:t>Análisis de enunciados</a:t>
          </a:r>
        </a:p>
      </dsp:txBody>
      <dsp:txXfrm>
        <a:off x="104440" y="1709042"/>
        <a:ext cx="2164447" cy="1930589"/>
      </dsp:txXfrm>
    </dsp:sp>
    <dsp:sp modelId="{9B6CAE8A-EFEC-4653-BDFE-3D89A3B059BC}">
      <dsp:nvSpPr>
        <dsp:cNvPr id="0" name=""/>
        <dsp:cNvSpPr/>
      </dsp:nvSpPr>
      <dsp:spPr>
        <a:xfrm>
          <a:off x="2475841" y="1537251"/>
          <a:ext cx="2373327"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VE" sz="2100" b="1" kern="1200" dirty="0"/>
            <a:t>Identificar información clave: Términos que se transforman en datos</a:t>
          </a:r>
        </a:p>
      </dsp:txBody>
      <dsp:txXfrm>
        <a:off x="2580281" y="1641691"/>
        <a:ext cx="2164447" cy="1930589"/>
      </dsp:txXfrm>
    </dsp:sp>
    <dsp:sp modelId="{16EA43CA-8EC2-4167-BD4C-6FCC77614137}">
      <dsp:nvSpPr>
        <dsp:cNvPr id="0" name=""/>
        <dsp:cNvSpPr/>
      </dsp:nvSpPr>
      <dsp:spPr>
        <a:xfrm>
          <a:off x="7480916" y="1604602"/>
          <a:ext cx="2373327" cy="2139469"/>
        </a:xfrm>
        <a:prstGeom prst="roundRect">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VE" sz="1800" b="1" kern="1200" baseline="0" dirty="0">
              <a:solidFill>
                <a:schemeClr val="accent1">
                  <a:lumMod val="50000"/>
                </a:schemeClr>
              </a:solidFill>
              <a:latin typeface="+mj-lt"/>
            </a:rPr>
            <a:t>Utilizar los recursos de comunicación para estimular la participación estudiantil con ejemplos propios de su carrera o la vida cotidiana</a:t>
          </a:r>
        </a:p>
      </dsp:txBody>
      <dsp:txXfrm>
        <a:off x="7585356" y="1709042"/>
        <a:ext cx="2164447" cy="193058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DA851-4EA7-4488-A926-2B23A851504C}">
      <dsp:nvSpPr>
        <dsp:cNvPr id="0" name=""/>
        <dsp:cNvSpPr/>
      </dsp:nvSpPr>
      <dsp:spPr>
        <a:xfrm>
          <a:off x="39" y="96198"/>
          <a:ext cx="3798093" cy="1001714"/>
        </a:xfrm>
        <a:prstGeom prst="rect">
          <a:avLst/>
        </a:prstGeom>
        <a:solidFill>
          <a:schemeClr val="accent5">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s-VE" sz="2400" kern="1200" dirty="0"/>
            <a:t>Evaluación </a:t>
          </a:r>
        </a:p>
        <a:p>
          <a:pPr marL="0" lvl="0" indent="0" algn="ctr" defTabSz="1066800">
            <a:lnSpc>
              <a:spcPct val="90000"/>
            </a:lnSpc>
            <a:spcBef>
              <a:spcPct val="0"/>
            </a:spcBef>
            <a:spcAft>
              <a:spcPct val="35000"/>
            </a:spcAft>
            <a:buNone/>
          </a:pPr>
          <a:r>
            <a:rPr lang="es-VE" sz="2400" kern="1200" dirty="0"/>
            <a:t>Formativa</a:t>
          </a:r>
        </a:p>
      </dsp:txBody>
      <dsp:txXfrm>
        <a:off x="39" y="96198"/>
        <a:ext cx="3798093" cy="1001714"/>
      </dsp:txXfrm>
    </dsp:sp>
    <dsp:sp modelId="{C9EEA48A-E00D-46B0-8D50-4E6157B5A12F}">
      <dsp:nvSpPr>
        <dsp:cNvPr id="0" name=""/>
        <dsp:cNvSpPr/>
      </dsp:nvSpPr>
      <dsp:spPr>
        <a:xfrm>
          <a:off x="39" y="1097913"/>
          <a:ext cx="3798093" cy="4224555"/>
        </a:xfrm>
        <a:prstGeom prst="rect">
          <a:avLst/>
        </a:prstGeom>
        <a:solidFill>
          <a:schemeClr val="bg1">
            <a:alpha val="90000"/>
          </a:schemeClr>
        </a:solidFill>
        <a:ln w="28575" cap="flat" cmpd="sng" algn="ctr">
          <a:solidFill>
            <a:schemeClr val="accent6">
              <a:lumMod val="75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VE" sz="2400" kern="1200" dirty="0"/>
            <a:t>Discusión en aula</a:t>
          </a:r>
        </a:p>
        <a:p>
          <a:pPr marL="228600" lvl="1" indent="-228600" algn="l" defTabSz="1066800">
            <a:lnSpc>
              <a:spcPct val="90000"/>
            </a:lnSpc>
            <a:spcBef>
              <a:spcPct val="0"/>
            </a:spcBef>
            <a:spcAft>
              <a:spcPct val="15000"/>
            </a:spcAft>
            <a:buChar char="•"/>
          </a:pPr>
          <a:r>
            <a:rPr lang="es-VE" sz="2400" kern="1200" dirty="0"/>
            <a:t>Técnica de preguntas</a:t>
          </a:r>
        </a:p>
        <a:p>
          <a:pPr marL="228600" lvl="1" indent="-228600" algn="l" defTabSz="1066800">
            <a:lnSpc>
              <a:spcPct val="90000"/>
            </a:lnSpc>
            <a:spcBef>
              <a:spcPct val="0"/>
            </a:spcBef>
            <a:spcAft>
              <a:spcPct val="15000"/>
            </a:spcAft>
            <a:buChar char="•"/>
          </a:pPr>
          <a:r>
            <a:rPr lang="es-VE" sz="2400" kern="1200" dirty="0"/>
            <a:t>Tareas</a:t>
          </a:r>
        </a:p>
        <a:p>
          <a:pPr marL="228600" lvl="1" indent="-228600" algn="l" defTabSz="1066800">
            <a:lnSpc>
              <a:spcPct val="90000"/>
            </a:lnSpc>
            <a:spcBef>
              <a:spcPct val="0"/>
            </a:spcBef>
            <a:spcAft>
              <a:spcPct val="15000"/>
            </a:spcAft>
            <a:buChar char="•"/>
          </a:pPr>
          <a:r>
            <a:rPr lang="es-VE" sz="2400" kern="1200" dirty="0"/>
            <a:t>Revisión de apuntes o actividades por WhatsApp grupal</a:t>
          </a:r>
        </a:p>
      </dsp:txBody>
      <dsp:txXfrm>
        <a:off x="39" y="1097913"/>
        <a:ext cx="3798093" cy="4224555"/>
      </dsp:txXfrm>
    </dsp:sp>
    <dsp:sp modelId="{AEF4EB4C-1F90-4813-8009-178D98368214}">
      <dsp:nvSpPr>
        <dsp:cNvPr id="0" name=""/>
        <dsp:cNvSpPr/>
      </dsp:nvSpPr>
      <dsp:spPr>
        <a:xfrm>
          <a:off x="4329906" y="59275"/>
          <a:ext cx="3798093" cy="1001714"/>
        </a:xfrm>
        <a:prstGeom prst="rect">
          <a:avLst/>
        </a:prstGeom>
        <a:solidFill>
          <a:srgbClr val="009999"/>
        </a:solidFill>
        <a:ln w="15875" cap="flat" cmpd="sng" algn="ctr">
          <a:solidFill>
            <a:srgbClr val="00666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s-VE" sz="2400" kern="1200" dirty="0"/>
            <a:t>Evaluación Sumativa</a:t>
          </a:r>
        </a:p>
      </dsp:txBody>
      <dsp:txXfrm>
        <a:off x="4329906" y="59275"/>
        <a:ext cx="3798093" cy="1001714"/>
      </dsp:txXfrm>
    </dsp:sp>
    <dsp:sp modelId="{CFFA0996-1DCB-4EB4-8B7A-F54459D249A1}">
      <dsp:nvSpPr>
        <dsp:cNvPr id="0" name=""/>
        <dsp:cNvSpPr/>
      </dsp:nvSpPr>
      <dsp:spPr>
        <a:xfrm>
          <a:off x="4329866" y="1097913"/>
          <a:ext cx="3798093" cy="4224555"/>
        </a:xfrm>
        <a:prstGeom prst="rect">
          <a:avLst/>
        </a:prstGeom>
        <a:solidFill>
          <a:schemeClr val="bg1">
            <a:alpha val="89804"/>
          </a:schemeClr>
        </a:solidFill>
        <a:ln w="28575" cap="flat" cmpd="sng" algn="ctr">
          <a:solidFill>
            <a:scrgbClr r="0" g="0" b="0"/>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VE" sz="2400" kern="1200" dirty="0"/>
            <a:t>Tareas individuales Ejercicios, foros.</a:t>
          </a:r>
        </a:p>
        <a:p>
          <a:pPr marL="228600" lvl="1" indent="-228600" algn="l" defTabSz="1066800">
            <a:lnSpc>
              <a:spcPct val="90000"/>
            </a:lnSpc>
            <a:spcBef>
              <a:spcPct val="0"/>
            </a:spcBef>
            <a:spcAft>
              <a:spcPct val="15000"/>
            </a:spcAft>
            <a:buChar char="•"/>
          </a:pPr>
          <a:r>
            <a:rPr lang="es-VE" sz="2400" kern="1200" dirty="0"/>
            <a:t>Tareas grupales: Ejercicios, Wikis.</a:t>
          </a:r>
        </a:p>
        <a:p>
          <a:pPr marL="228600" lvl="1" indent="-228600" algn="l" defTabSz="1066800">
            <a:lnSpc>
              <a:spcPct val="90000"/>
            </a:lnSpc>
            <a:spcBef>
              <a:spcPct val="0"/>
            </a:spcBef>
            <a:spcAft>
              <a:spcPct val="15000"/>
            </a:spcAft>
            <a:buChar char="•"/>
          </a:pPr>
          <a:r>
            <a:rPr lang="es-VE" sz="2400" kern="1200" dirty="0"/>
            <a:t>Parciales de desarrollo a ser resueltos por pareja, específicos para  cada una. Pueden usar material de apoyo. Se realizan en horario de clase. </a:t>
          </a:r>
        </a:p>
        <a:p>
          <a:pPr marL="228600" lvl="1" indent="-228600" algn="l" defTabSz="1066800">
            <a:lnSpc>
              <a:spcPct val="90000"/>
            </a:lnSpc>
            <a:spcBef>
              <a:spcPct val="0"/>
            </a:spcBef>
            <a:spcAft>
              <a:spcPct val="15000"/>
            </a:spcAft>
            <a:buChar char="•"/>
          </a:pPr>
          <a:r>
            <a:rPr lang="es-VE" sz="2400" kern="1200" dirty="0"/>
            <a:t>Exposiciones ODS</a:t>
          </a:r>
        </a:p>
      </dsp:txBody>
      <dsp:txXfrm>
        <a:off x="4329866" y="1097913"/>
        <a:ext cx="3798093" cy="4224555"/>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6169671B-947A-44A3-A764-A91E66D469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a:p>
        </p:txBody>
      </p:sp>
      <p:sp>
        <p:nvSpPr>
          <p:cNvPr id="3" name="Marcador de fecha 2">
            <a:extLst>
              <a:ext uri="{FF2B5EF4-FFF2-40B4-BE49-F238E27FC236}">
                <a16:creationId xmlns:a16="http://schemas.microsoft.com/office/drawing/2014/main" id="{2B4B23CC-4610-41C4-A0CF-67A30700C4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2117BB6A-85AA-4400-958D-8477525C2BF7}" type="datetime1">
              <a:rPr lang="es-ES" smtClean="0"/>
              <a:t>20/09/2021</a:t>
            </a:fld>
            <a:endParaRPr lang="es-ES"/>
          </a:p>
        </p:txBody>
      </p:sp>
      <p:sp>
        <p:nvSpPr>
          <p:cNvPr id="4" name="Marcador de pie de página 3">
            <a:extLst>
              <a:ext uri="{FF2B5EF4-FFF2-40B4-BE49-F238E27FC236}">
                <a16:creationId xmlns:a16="http://schemas.microsoft.com/office/drawing/2014/main" id="{1F94FC55-2324-40BC-8420-15EC835D957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a:p>
        </p:txBody>
      </p:sp>
      <p:sp>
        <p:nvSpPr>
          <p:cNvPr id="5" name="Marcador de posición de número de diapositiva 4">
            <a:extLst>
              <a:ext uri="{FF2B5EF4-FFF2-40B4-BE49-F238E27FC236}">
                <a16:creationId xmlns:a16="http://schemas.microsoft.com/office/drawing/2014/main" id="{663EC604-E5A5-4A58-AC5A-211F83D37C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E3B048B-0EBA-466F-928F-37073F3BFB70}" type="slidenum">
              <a:rPr lang="es-ES" smtClean="0"/>
              <a:t>‹Nº›</a:t>
            </a:fld>
            <a:endParaRPr lang="es-ES"/>
          </a:p>
        </p:txBody>
      </p:sp>
    </p:spTree>
    <p:extLst>
      <p:ext uri="{BB962C8B-B14F-4D97-AF65-F5344CB8AC3E}">
        <p14:creationId xmlns:p14="http://schemas.microsoft.com/office/powerpoint/2010/main" val="40655076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4CFF2DAD-AE02-443A-80C2-99DCD8CFC054}" type="datetime1">
              <a:rPr lang="es-ES" noProof="0" smtClean="0"/>
              <a:t>20/09/2021</a:t>
            </a:fld>
            <a:endParaRPr lang="es-ES" noProof="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AED498D-6977-40EC-8E5E-7EB644D5E759}" type="slidenum">
              <a:rPr lang="es-ES" noProof="0" smtClean="0"/>
              <a:t>‹Nº›</a:t>
            </a:fld>
            <a:endParaRPr lang="es-ES" noProof="0"/>
          </a:p>
        </p:txBody>
      </p:sp>
    </p:spTree>
    <p:extLst>
      <p:ext uri="{BB962C8B-B14F-4D97-AF65-F5344CB8AC3E}">
        <p14:creationId xmlns:p14="http://schemas.microsoft.com/office/powerpoint/2010/main" val="135226434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4AED498D-6977-40EC-8E5E-7EB644D5E759}" type="slidenum">
              <a:rPr lang="es-ES" smtClean="0"/>
              <a:t>1</a:t>
            </a:fld>
            <a:endParaRPr lang="es-ES"/>
          </a:p>
        </p:txBody>
      </p:sp>
    </p:spTree>
    <p:extLst>
      <p:ext uri="{BB962C8B-B14F-4D97-AF65-F5344CB8AC3E}">
        <p14:creationId xmlns:p14="http://schemas.microsoft.com/office/powerpoint/2010/main" val="2406913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4AED498D-6977-40EC-8E5E-7EB644D5E759}" type="slidenum">
              <a:rPr lang="es-ES" smtClean="0"/>
              <a:t>2</a:t>
            </a:fld>
            <a:endParaRPr lang="es-ES"/>
          </a:p>
        </p:txBody>
      </p:sp>
    </p:spTree>
    <p:extLst>
      <p:ext uri="{BB962C8B-B14F-4D97-AF65-F5344CB8AC3E}">
        <p14:creationId xmlns:p14="http://schemas.microsoft.com/office/powerpoint/2010/main" val="3792834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4AED498D-6977-40EC-8E5E-7EB644D5E759}" type="slidenum">
              <a:rPr lang="es-ES" smtClean="0"/>
              <a:t>3</a:t>
            </a:fld>
            <a:endParaRPr lang="es-ES"/>
          </a:p>
        </p:txBody>
      </p:sp>
    </p:spTree>
    <p:extLst>
      <p:ext uri="{BB962C8B-B14F-4D97-AF65-F5344CB8AC3E}">
        <p14:creationId xmlns:p14="http://schemas.microsoft.com/office/powerpoint/2010/main" val="3932583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4AED498D-6977-40EC-8E5E-7EB644D5E759}" type="slidenum">
              <a:rPr lang="es-ES" smtClean="0"/>
              <a:t>9</a:t>
            </a:fld>
            <a:endParaRPr lang="es-ES"/>
          </a:p>
        </p:txBody>
      </p:sp>
    </p:spTree>
    <p:extLst>
      <p:ext uri="{BB962C8B-B14F-4D97-AF65-F5344CB8AC3E}">
        <p14:creationId xmlns:p14="http://schemas.microsoft.com/office/powerpoint/2010/main" val="2921327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a:p>
        </p:txBody>
      </p:sp>
      <p:sp>
        <p:nvSpPr>
          <p:cNvPr id="4" name="Marcador de posición de número de diapositiva 3"/>
          <p:cNvSpPr>
            <a:spLocks noGrp="1"/>
          </p:cNvSpPr>
          <p:nvPr>
            <p:ph type="sldNum" sz="quarter" idx="5"/>
          </p:nvPr>
        </p:nvSpPr>
        <p:spPr/>
        <p:txBody>
          <a:bodyPr rtlCol="0"/>
          <a:lstStyle/>
          <a:p>
            <a:pPr rtl="0"/>
            <a:fld id="{4AED498D-6977-40EC-8E5E-7EB644D5E759}" type="slidenum">
              <a:rPr lang="es-ES" smtClean="0"/>
              <a:t>18</a:t>
            </a:fld>
            <a:endParaRPr lang="es-ES"/>
          </a:p>
        </p:txBody>
      </p:sp>
    </p:spTree>
    <p:extLst>
      <p:ext uri="{BB962C8B-B14F-4D97-AF65-F5344CB8AC3E}">
        <p14:creationId xmlns:p14="http://schemas.microsoft.com/office/powerpoint/2010/main" val="4116014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ctrTitle"/>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es-ES" noProof="0"/>
              <a:t>Haga clic para modificar el estilo de título del patrón</a:t>
            </a:r>
          </a:p>
        </p:txBody>
      </p:sp>
      <p:sp>
        <p:nvSpPr>
          <p:cNvPr id="3" name="Subtítulo 2"/>
          <p:cNvSpPr>
            <a:spLocks noGrp="1"/>
          </p:cNvSpPr>
          <p:nvPr>
            <p:ph type="subTitle" idx="1" hasCustomPrompt="1"/>
          </p:nvPr>
        </p:nvSpPr>
        <p:spPr>
          <a:xfrm>
            <a:off x="1100051" y="4645152"/>
            <a:ext cx="10058400" cy="1143000"/>
          </a:xfrm>
        </p:spPr>
        <p:txBody>
          <a:bodyPr lIns="91440" rIns="91440" rtlCol="0">
            <a:normAutofit/>
          </a:bodyPr>
          <a:lstStyle>
            <a:lvl1pPr marL="0" indent="0" algn="l">
              <a:buNone/>
              <a:defRPr sz="2400" cap="all" spc="200" baseline="0">
                <a:solidFill>
                  <a:schemeClr val="accent1">
                    <a:lumMod val="40000"/>
                    <a:lumOff val="60000"/>
                  </a:schemeClr>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es-ES" noProof="0"/>
              <a:t>Haga clic para editar el estilo de subtítulo del patrón</a:t>
            </a:r>
          </a:p>
        </p:txBody>
      </p:sp>
      <p:cxnSp>
        <p:nvCxnSpPr>
          <p:cNvPr id="9" name="Conector recto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Marcador de fecha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69EA258B-251A-4B80-8034-A2A3933E2FFF}" type="datetime1">
              <a:rPr lang="es-ES" noProof="0" smtClean="0"/>
              <a:t>20/09/2021</a:t>
            </a:fld>
            <a:endParaRPr lang="es-ES" noProof="0"/>
          </a:p>
        </p:txBody>
      </p:sp>
      <p:sp>
        <p:nvSpPr>
          <p:cNvPr id="5" name="Marcador de pie de página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r>
              <a:rPr lang="es-ES" noProof="0"/>
              <a:t>ENSEÑAR UN CURSO</a:t>
            </a:r>
          </a:p>
        </p:txBody>
      </p:sp>
      <p:sp>
        <p:nvSpPr>
          <p:cNvPr id="6" name="Marcador de número de diapositiva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4271504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Contenido con título">
    <p:spTree>
      <p:nvGrpSpPr>
        <p:cNvPr id="1" name=""/>
        <p:cNvGrpSpPr/>
        <p:nvPr/>
      </p:nvGrpSpPr>
      <p:grpSpPr>
        <a:xfrm>
          <a:off x="0" y="0"/>
          <a:ext cx="0" cy="0"/>
          <a:chOff x="0" y="0"/>
          <a:chExt cx="0" cy="0"/>
        </a:xfrm>
      </p:grpSpPr>
      <p:sp>
        <p:nvSpPr>
          <p:cNvPr id="10" name="Marcador de posición de imagen 9">
            <a:extLst>
              <a:ext uri="{FF2B5EF4-FFF2-40B4-BE49-F238E27FC236}">
                <a16:creationId xmlns:a16="http://schemas.microsoft.com/office/drawing/2014/main" id="{D92C4CF0-BD34-45B4-94FF-59AD3A70A72E}"/>
              </a:ext>
            </a:extLst>
          </p:cNvPr>
          <p:cNvSpPr>
            <a:spLocks noGrp="1"/>
          </p:cNvSpPr>
          <p:nvPr>
            <p:ph type="pic" sz="quarter" idx="13"/>
          </p:nvPr>
        </p:nvSpPr>
        <p:spPr>
          <a:xfrm>
            <a:off x="0" y="0"/>
            <a:ext cx="12192000" cy="6400165"/>
          </a:xfrm>
          <a:noFill/>
        </p:spPr>
        <p:txBody>
          <a:bodyPr lIns="0" tIns="792000" rtlCol="0" anchor="ctr" anchorCtr="0"/>
          <a:lstStyle>
            <a:lvl1pPr algn="ctr">
              <a:defRPr/>
            </a:lvl1pPr>
          </a:lstStyle>
          <a:p>
            <a:pPr rtl="0"/>
            <a:r>
              <a:rPr lang="es-ES" noProof="0"/>
              <a:t>Haga clic en el icono para agregar una imagen</a:t>
            </a:r>
          </a:p>
        </p:txBody>
      </p:sp>
      <p:sp>
        <p:nvSpPr>
          <p:cNvPr id="8" name="Rectángulo 7">
            <a:extLst>
              <a:ext uri="{FF2B5EF4-FFF2-40B4-BE49-F238E27FC236}">
                <a16:creationId xmlns:a16="http://schemas.microsoft.com/office/drawing/2014/main" id="{16D90D66-BCB9-4229-A829-628874352AC0}"/>
              </a:ext>
            </a:extLst>
          </p:cNvPr>
          <p:cNvSpPr/>
          <p:nvPr/>
        </p:nvSpPr>
        <p:spPr>
          <a:xfrm>
            <a:off x="4804496" y="0"/>
            <a:ext cx="7387504" cy="6446520"/>
          </a:xfrm>
          <a:prstGeom prst="rect">
            <a:avLst/>
          </a:prstGeom>
          <a:solidFill>
            <a:schemeClr val="accent1">
              <a:lumMod val="7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a:extLst>
              <a:ext uri="{FF2B5EF4-FFF2-40B4-BE49-F238E27FC236}">
                <a16:creationId xmlns:a16="http://schemas.microsoft.com/office/drawing/2014/main" id="{D7110AB5-E047-427B-9192-3F2FCCB479A8}"/>
              </a:ext>
            </a:extLst>
          </p:cNvPr>
          <p:cNvSpPr/>
          <p:nvPr userDrawn="1"/>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643466" y="488254"/>
            <a:ext cx="3517567" cy="1087974"/>
          </a:xfrm>
        </p:spPr>
        <p:txBody>
          <a:bodyPr rtlCol="0" anchor="b">
            <a:normAutofit/>
          </a:bodyPr>
          <a:lstStyle>
            <a:lvl1pPr>
              <a:lnSpc>
                <a:spcPct val="90000"/>
              </a:lnSpc>
              <a:defRPr sz="3600" b="0">
                <a:solidFill>
                  <a:schemeClr val="accent1">
                    <a:lumMod val="50000"/>
                  </a:schemeClr>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403625" y="2038720"/>
            <a:ext cx="3517567" cy="3311706"/>
          </a:xfrm>
        </p:spPr>
        <p:txBody>
          <a:bodyPr lIns="91440" rIns="91440" rtlCol="0">
            <a:normAutofit/>
          </a:bodyPr>
          <a:lstStyle>
            <a:lvl1pPr marL="216000" indent="-216000">
              <a:spcAft>
                <a:spcPts val="0"/>
              </a:spcAft>
              <a:buFont typeface="Wingdings" panose="05000000000000000000" pitchFamily="2" charset="2"/>
              <a:buChar char="§"/>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12" name="Marcador de fecha 5">
            <a:extLst>
              <a:ext uri="{FF2B5EF4-FFF2-40B4-BE49-F238E27FC236}">
                <a16:creationId xmlns:a16="http://schemas.microsoft.com/office/drawing/2014/main" id="{00A2BA60-500D-4BD0-8C7F-2936FDDD1586}"/>
              </a:ext>
            </a:extLst>
          </p:cNvPr>
          <p:cNvSpPr>
            <a:spLocks noGrp="1"/>
          </p:cNvSpPr>
          <p:nvPr>
            <p:ph type="dt" sz="half" idx="10"/>
          </p:nvPr>
        </p:nvSpPr>
        <p:spPr>
          <a:xfrm>
            <a:off x="8218426" y="6446838"/>
            <a:ext cx="2584850" cy="365125"/>
          </a:xfrm>
        </p:spPr>
        <p:txBody>
          <a:bodyPr rtlCol="0"/>
          <a:lstStyle/>
          <a:p>
            <a:pPr rtl="0"/>
            <a:fld id="{99D4F978-A6BB-425C-A24A-A453AB5A356E}" type="datetime1">
              <a:rPr lang="es-ES" noProof="0" smtClean="0"/>
              <a:t>20/09/2021</a:t>
            </a:fld>
            <a:endParaRPr lang="es-ES" noProof="0"/>
          </a:p>
        </p:txBody>
      </p:sp>
      <p:sp>
        <p:nvSpPr>
          <p:cNvPr id="13" name="Marcador de pie de página 6">
            <a:extLst>
              <a:ext uri="{FF2B5EF4-FFF2-40B4-BE49-F238E27FC236}">
                <a16:creationId xmlns:a16="http://schemas.microsoft.com/office/drawing/2014/main" id="{371A0A82-5458-43A1-AD4C-A4FF7CD09F10}"/>
              </a:ext>
            </a:extLst>
          </p:cNvPr>
          <p:cNvSpPr>
            <a:spLocks noGrp="1"/>
          </p:cNvSpPr>
          <p:nvPr>
            <p:ph type="ftr" sz="quarter" idx="11"/>
          </p:nvPr>
        </p:nvSpPr>
        <p:spPr>
          <a:xfrm>
            <a:off x="643051" y="6446838"/>
            <a:ext cx="6818262" cy="365125"/>
          </a:xfrm>
        </p:spPr>
        <p:txBody>
          <a:bodyPr rtlCol="0"/>
          <a:lstStyle/>
          <a:p>
            <a:pPr rtl="0"/>
            <a:r>
              <a:rPr lang="es-ES" noProof="0"/>
              <a:t>ENSEÑAR UN CURSO</a:t>
            </a:r>
          </a:p>
        </p:txBody>
      </p:sp>
      <p:sp>
        <p:nvSpPr>
          <p:cNvPr id="14" name="Marcador de número de diapositiva 7">
            <a:extLst>
              <a:ext uri="{FF2B5EF4-FFF2-40B4-BE49-F238E27FC236}">
                <a16:creationId xmlns:a16="http://schemas.microsoft.com/office/drawing/2014/main" id="{2ABD9582-0263-41AF-B003-2E748948571F}"/>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noProof="0" smtClean="0"/>
              <a:t>‹Nº›</a:t>
            </a:fld>
            <a:endParaRPr lang="es-ES" noProof="0"/>
          </a:p>
        </p:txBody>
      </p:sp>
      <p:sp>
        <p:nvSpPr>
          <p:cNvPr id="5" name="Marcador de posición de imagen 4">
            <a:extLst>
              <a:ext uri="{FF2B5EF4-FFF2-40B4-BE49-F238E27FC236}">
                <a16:creationId xmlns:a16="http://schemas.microsoft.com/office/drawing/2014/main" id="{FF66DD5E-2E55-4BFB-8214-2B5C5051F287}"/>
              </a:ext>
            </a:extLst>
          </p:cNvPr>
          <p:cNvSpPr>
            <a:spLocks noGrp="1"/>
          </p:cNvSpPr>
          <p:nvPr>
            <p:ph type="pic" sz="quarter" idx="14"/>
          </p:nvPr>
        </p:nvSpPr>
        <p:spPr>
          <a:xfrm>
            <a:off x="5599113" y="1692275"/>
            <a:ext cx="6592887" cy="3190875"/>
          </a:xfrm>
          <a:solidFill>
            <a:schemeClr val="bg1">
              <a:lumMod val="85000"/>
              <a:alpha val="50000"/>
            </a:schemeClr>
          </a:solidFill>
        </p:spPr>
        <p:txBody>
          <a:bodyPr rtlCol="0" anchor="ctr" anchorCtr="0"/>
          <a:lstStyle>
            <a:lvl1pPr algn="ctr">
              <a:defRPr/>
            </a:lvl1pPr>
          </a:lstStyle>
          <a:p>
            <a:pPr rtl="0"/>
            <a:r>
              <a:rPr lang="es-ES" noProof="0"/>
              <a:t>Haga clic en el icono para agregar una imagen</a:t>
            </a:r>
          </a:p>
        </p:txBody>
      </p:sp>
      <p:cxnSp>
        <p:nvCxnSpPr>
          <p:cNvPr id="16" name="Conector recto 15">
            <a:extLst>
              <a:ext uri="{FF2B5EF4-FFF2-40B4-BE49-F238E27FC236}">
                <a16:creationId xmlns:a16="http://schemas.microsoft.com/office/drawing/2014/main" id="{76A38BEF-96DA-4CBE-8464-985906D9F5F1}"/>
              </a:ext>
            </a:extLst>
          </p:cNvPr>
          <p:cNvCxnSpPr>
            <a:cxnSpLocks/>
          </p:cNvCxnSpPr>
          <p:nvPr userDrawn="1"/>
        </p:nvCxnSpPr>
        <p:spPr>
          <a:xfrm>
            <a:off x="723686" y="1767848"/>
            <a:ext cx="3291840" cy="0"/>
          </a:xfrm>
          <a:prstGeom prst="line">
            <a:avLst/>
          </a:prstGeom>
          <a:ln w="15875">
            <a:solidFill>
              <a:srgbClr val="2626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7394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Contenido con título">
    <p:spTree>
      <p:nvGrpSpPr>
        <p:cNvPr id="1" name=""/>
        <p:cNvGrpSpPr/>
        <p:nvPr/>
      </p:nvGrpSpPr>
      <p:grpSpPr>
        <a:xfrm>
          <a:off x="0" y="0"/>
          <a:ext cx="0" cy="0"/>
          <a:chOff x="0" y="0"/>
          <a:chExt cx="0" cy="0"/>
        </a:xfrm>
      </p:grpSpPr>
      <p:sp>
        <p:nvSpPr>
          <p:cNvPr id="3" name="Marcador de posición de imagen 2">
            <a:extLst>
              <a:ext uri="{FF2B5EF4-FFF2-40B4-BE49-F238E27FC236}">
                <a16:creationId xmlns:a16="http://schemas.microsoft.com/office/drawing/2014/main" id="{CF262E62-E8FA-42DE-BC7E-BA73A13FCBFF}"/>
              </a:ext>
            </a:extLst>
          </p:cNvPr>
          <p:cNvSpPr>
            <a:spLocks noGrp="1"/>
          </p:cNvSpPr>
          <p:nvPr>
            <p:ph type="pic" sz="quarter" idx="15"/>
          </p:nvPr>
        </p:nvSpPr>
        <p:spPr>
          <a:xfrm>
            <a:off x="0" y="0"/>
            <a:ext cx="12193200" cy="6400800"/>
          </a:xfrm>
        </p:spPr>
        <p:txBody>
          <a:bodyPr rtlCol="0" anchor="ctr" anchorCtr="0"/>
          <a:lstStyle>
            <a:lvl1pPr algn="ctr">
              <a:defRPr/>
            </a:lvl1pPr>
          </a:lstStyle>
          <a:p>
            <a:pPr rtl="0"/>
            <a:r>
              <a:rPr lang="es-ES" noProof="0"/>
              <a:t>Haga clic en el icono para agregar una imagen</a:t>
            </a:r>
          </a:p>
        </p:txBody>
      </p:sp>
      <p:sp>
        <p:nvSpPr>
          <p:cNvPr id="5" name="Marcador de texto 4">
            <a:extLst>
              <a:ext uri="{FF2B5EF4-FFF2-40B4-BE49-F238E27FC236}">
                <a16:creationId xmlns:a16="http://schemas.microsoft.com/office/drawing/2014/main" id="{3B957EED-32E8-4384-BFBB-06742F30AA87}"/>
              </a:ext>
            </a:extLst>
          </p:cNvPr>
          <p:cNvSpPr>
            <a:spLocks noGrp="1"/>
          </p:cNvSpPr>
          <p:nvPr>
            <p:ph type="body" sz="quarter" idx="14" hasCustomPrompt="1"/>
          </p:nvPr>
        </p:nvSpPr>
        <p:spPr>
          <a:xfrm>
            <a:off x="5356422" y="5034909"/>
            <a:ext cx="6835291" cy="817251"/>
          </a:xfrm>
          <a:solidFill>
            <a:srgbClr val="262626"/>
          </a:solidFill>
        </p:spPr>
        <p:txBody>
          <a:bodyPr lIns="396000" tIns="0" rtlCol="0" anchor="ctr" anchorCtr="0">
            <a:normAutofit/>
          </a:bodyPr>
          <a:lstStyle>
            <a:lvl1pPr>
              <a:defRPr sz="2400">
                <a:solidFill>
                  <a:schemeClr val="accent1">
                    <a:lumMod val="40000"/>
                    <a:lumOff val="60000"/>
                  </a:schemeClr>
                </a:solidFill>
              </a:defRPr>
            </a:lvl1pPr>
            <a:lvl2pPr>
              <a:defRPr>
                <a:solidFill>
                  <a:schemeClr val="bg1"/>
                </a:solidFill>
              </a:defRPr>
            </a:lvl2pPr>
            <a:lvl3pPr>
              <a:defRPr>
                <a:solidFill>
                  <a:schemeClr val="bg1"/>
                </a:solidFill>
              </a:defRPr>
            </a:lvl3pPr>
            <a:lvl4pPr>
              <a:defRPr>
                <a:solidFill>
                  <a:schemeClr val="bg1"/>
                </a:solidFill>
              </a:defRPr>
            </a:lvl4pPr>
          </a:lstStyle>
          <a:p>
            <a:pPr lvl="0" rtl="0"/>
            <a:r>
              <a:rPr lang="es-ES" noProof="0"/>
              <a:t>Subtítulo</a:t>
            </a:r>
          </a:p>
        </p:txBody>
      </p:sp>
      <p:sp>
        <p:nvSpPr>
          <p:cNvPr id="15" name="Título 14">
            <a:extLst>
              <a:ext uri="{FF2B5EF4-FFF2-40B4-BE49-F238E27FC236}">
                <a16:creationId xmlns:a16="http://schemas.microsoft.com/office/drawing/2014/main" id="{23EC876B-6AD7-452A-94C9-45B89DA7D7D0}"/>
              </a:ext>
            </a:extLst>
          </p:cNvPr>
          <p:cNvSpPr>
            <a:spLocks noGrp="1"/>
          </p:cNvSpPr>
          <p:nvPr>
            <p:ph type="title" hasCustomPrompt="1"/>
          </p:nvPr>
        </p:nvSpPr>
        <p:spPr>
          <a:xfrm>
            <a:off x="5356143" y="3975295"/>
            <a:ext cx="6835858" cy="1089350"/>
          </a:xfrm>
          <a:custGeom>
            <a:avLst/>
            <a:gdLst>
              <a:gd name="connsiteX0" fmla="*/ 0 w 6906198"/>
              <a:gd name="connsiteY0" fmla="*/ 0 h 1089350"/>
              <a:gd name="connsiteX1" fmla="*/ 6906198 w 6906198"/>
              <a:gd name="connsiteY1" fmla="*/ 0 h 1089350"/>
              <a:gd name="connsiteX2" fmla="*/ 6906198 w 6906198"/>
              <a:gd name="connsiteY2" fmla="*/ 1089350 h 1089350"/>
              <a:gd name="connsiteX3" fmla="*/ 3805731 w 6906198"/>
              <a:gd name="connsiteY3" fmla="*/ 1089350 h 1089350"/>
              <a:gd name="connsiteX4" fmla="*/ 218470 w 6906198"/>
              <a:gd name="connsiteY4" fmla="*/ 1089350 h 1089350"/>
              <a:gd name="connsiteX5" fmla="*/ 0 w 6906198"/>
              <a:gd name="connsiteY5" fmla="*/ 1089350 h 108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06198" h="1089350">
                <a:moveTo>
                  <a:pt x="0" y="0"/>
                </a:moveTo>
                <a:lnTo>
                  <a:pt x="6906198" y="0"/>
                </a:lnTo>
                <a:lnTo>
                  <a:pt x="6906198" y="1089350"/>
                </a:lnTo>
                <a:lnTo>
                  <a:pt x="3805731" y="1089350"/>
                </a:lnTo>
                <a:lnTo>
                  <a:pt x="218470" y="1089350"/>
                </a:lnTo>
                <a:lnTo>
                  <a:pt x="0" y="1089350"/>
                </a:lnTo>
                <a:close/>
              </a:path>
            </a:pathLst>
          </a:custGeom>
          <a:solidFill>
            <a:srgbClr val="262626"/>
          </a:solidFill>
        </p:spPr>
        <p:txBody>
          <a:bodyPr wrap="square" lIns="396000" tIns="252000" rtlCol="0" anchor="t" anchorCtr="0">
            <a:noAutofit/>
          </a:bodyPr>
          <a:lstStyle>
            <a:lvl1pPr>
              <a:lnSpc>
                <a:spcPct val="90000"/>
              </a:lnSpc>
              <a:defRPr sz="3600" b="0">
                <a:solidFill>
                  <a:schemeClr val="bg1"/>
                </a:solidFill>
              </a:defRPr>
            </a:lvl1pPr>
          </a:lstStyle>
          <a:p>
            <a:pPr rtl="0"/>
            <a:r>
              <a:rPr lang="es-ES" noProof="0"/>
              <a:t>Resumen de la primera lección</a:t>
            </a:r>
          </a:p>
        </p:txBody>
      </p:sp>
      <p:sp>
        <p:nvSpPr>
          <p:cNvPr id="11" name="Rectángulo 10">
            <a:extLst>
              <a:ext uri="{FF2B5EF4-FFF2-40B4-BE49-F238E27FC236}">
                <a16:creationId xmlns:a16="http://schemas.microsoft.com/office/drawing/2014/main" id="{D7110AB5-E047-427B-9192-3F2FCCB479A8}"/>
              </a:ext>
            </a:extLst>
          </p:cNvPr>
          <p:cNvSpPr/>
          <p:nvPr userDrawn="1"/>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Marcador de posición de texto 3"/>
          <p:cNvSpPr>
            <a:spLocks noGrp="1"/>
          </p:cNvSpPr>
          <p:nvPr>
            <p:ph type="body" sz="half" idx="2"/>
          </p:nvPr>
        </p:nvSpPr>
        <p:spPr>
          <a:xfrm>
            <a:off x="678635" y="0"/>
            <a:ext cx="3998873" cy="5852160"/>
          </a:xfrm>
          <a:solidFill>
            <a:srgbClr val="262626"/>
          </a:solidFill>
        </p:spPr>
        <p:txBody>
          <a:bodyPr lIns="360000" tIns="46800" rIns="360000" rtlCol="0" anchor="ctr" anchorCtr="0">
            <a:normAutofit/>
          </a:bodyPr>
          <a:lstStyle>
            <a:lvl1pPr marL="0" indent="0">
              <a:buNone/>
              <a:defRPr lang="en-US" dirty="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12" name="Marcador de fecha 5">
            <a:extLst>
              <a:ext uri="{FF2B5EF4-FFF2-40B4-BE49-F238E27FC236}">
                <a16:creationId xmlns:a16="http://schemas.microsoft.com/office/drawing/2014/main" id="{00A2BA60-500D-4BD0-8C7F-2936FDDD1586}"/>
              </a:ext>
            </a:extLst>
          </p:cNvPr>
          <p:cNvSpPr>
            <a:spLocks noGrp="1"/>
          </p:cNvSpPr>
          <p:nvPr>
            <p:ph type="dt" sz="half" idx="10"/>
          </p:nvPr>
        </p:nvSpPr>
        <p:spPr>
          <a:xfrm>
            <a:off x="8218426" y="6446838"/>
            <a:ext cx="2584850" cy="365125"/>
          </a:xfrm>
        </p:spPr>
        <p:txBody>
          <a:bodyPr rtlCol="0"/>
          <a:lstStyle/>
          <a:p>
            <a:pPr rtl="0"/>
            <a:fld id="{B6B58C67-DE61-4F09-AB73-831701D07C54}" type="datetime1">
              <a:rPr lang="es-ES" noProof="0" smtClean="0"/>
              <a:t>20/09/2021</a:t>
            </a:fld>
            <a:endParaRPr lang="es-ES" noProof="0"/>
          </a:p>
        </p:txBody>
      </p:sp>
      <p:sp>
        <p:nvSpPr>
          <p:cNvPr id="13" name="Marcador de pie de página 6">
            <a:extLst>
              <a:ext uri="{FF2B5EF4-FFF2-40B4-BE49-F238E27FC236}">
                <a16:creationId xmlns:a16="http://schemas.microsoft.com/office/drawing/2014/main" id="{371A0A82-5458-43A1-AD4C-A4FF7CD09F10}"/>
              </a:ext>
            </a:extLst>
          </p:cNvPr>
          <p:cNvSpPr>
            <a:spLocks noGrp="1"/>
          </p:cNvSpPr>
          <p:nvPr>
            <p:ph type="ftr" sz="quarter" idx="11"/>
          </p:nvPr>
        </p:nvSpPr>
        <p:spPr>
          <a:xfrm>
            <a:off x="643051" y="6446838"/>
            <a:ext cx="6818262" cy="365125"/>
          </a:xfrm>
        </p:spPr>
        <p:txBody>
          <a:bodyPr rtlCol="0"/>
          <a:lstStyle/>
          <a:p>
            <a:pPr rtl="0"/>
            <a:r>
              <a:rPr lang="es-ES" noProof="0"/>
              <a:t>ENSEÑAR UN CURSO</a:t>
            </a:r>
          </a:p>
        </p:txBody>
      </p:sp>
      <p:sp>
        <p:nvSpPr>
          <p:cNvPr id="14" name="Marcador de número de diapositiva 7">
            <a:extLst>
              <a:ext uri="{FF2B5EF4-FFF2-40B4-BE49-F238E27FC236}">
                <a16:creationId xmlns:a16="http://schemas.microsoft.com/office/drawing/2014/main" id="{2ABD9582-0263-41AF-B003-2E748948571F}"/>
              </a:ext>
            </a:extLst>
          </p:cNvPr>
          <p:cNvSpPr>
            <a:spLocks noGrp="1"/>
          </p:cNvSpPr>
          <p:nvPr>
            <p:ph type="sldNum" sz="quarter" idx="12"/>
          </p:nvPr>
        </p:nvSpPr>
        <p:spPr>
          <a:xfrm>
            <a:off x="10930596" y="6446838"/>
            <a:ext cx="617912" cy="365125"/>
          </a:xfrm>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99412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p>
        </p:txBody>
      </p:sp>
      <p:sp>
        <p:nvSpPr>
          <p:cNvPr id="2" name="Título 1"/>
          <p:cNvSpPr>
            <a:spLocks noGrp="1"/>
          </p:cNvSpPr>
          <p:nvPr>
            <p:ph type="title"/>
          </p:nvPr>
        </p:nvSpPr>
        <p:spPr>
          <a:xfrm>
            <a:off x="1097279" y="4799362"/>
            <a:ext cx="10113645" cy="743682"/>
          </a:xfrm>
        </p:spPr>
        <p:txBody>
          <a:bodyPr tIns="0" bIns="0" rtlCol="0" anchor="b">
            <a:noAutofit/>
          </a:bodyPr>
          <a:lstStyle>
            <a:lvl1pPr>
              <a:defRPr sz="3600" b="0">
                <a:solidFill>
                  <a:srgbClr val="FFFFFF"/>
                </a:solidFill>
              </a:defRPr>
            </a:lvl1pPr>
          </a:lstStyle>
          <a:p>
            <a:pPr rtl="0"/>
            <a:r>
              <a:rPr lang="es-ES" noProof="0"/>
              <a:t>Haga clic para modificar el estilo de título del patrón</a:t>
            </a:r>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chemeClr val="accent1">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lvl1pPr>
          </a:lstStyle>
          <a:p>
            <a:pPr rtl="0"/>
            <a:fld id="{92BE62AB-5781-417B-BD86-FA472F0A4054}" type="datetime1">
              <a:rPr lang="es-ES" noProof="0" smtClean="0"/>
              <a:t>20/09/2021</a:t>
            </a:fld>
            <a:endParaRPr lang="es-ES" noProof="0"/>
          </a:p>
        </p:txBody>
      </p:sp>
      <p:sp>
        <p:nvSpPr>
          <p:cNvPr id="6" name="Marcador de pie de página 5"/>
          <p:cNvSpPr>
            <a:spLocks noGrp="1"/>
          </p:cNvSpPr>
          <p:nvPr>
            <p:ph type="ftr" sz="quarter" idx="11"/>
          </p:nvPr>
        </p:nvSpPr>
        <p:spPr>
          <a:xfrm>
            <a:off x="1097279" y="6446838"/>
            <a:ext cx="6818262" cy="365125"/>
          </a:xfrm>
        </p:spPr>
        <p:txBody>
          <a:bodyPr rtlCol="0"/>
          <a:lstStyle/>
          <a:p>
            <a:pPr algn="l" rtl="0"/>
            <a:r>
              <a:rPr lang="es-ES" noProof="0"/>
              <a:t>ENSEÑAR UN CURSO</a:t>
            </a:r>
          </a:p>
        </p:txBody>
      </p:sp>
      <p:sp>
        <p:nvSpPr>
          <p:cNvPr id="7" name="Marcador de número de diapositiva 6"/>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2192319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es-ES" noProof="0"/>
              <a:t>Haga clic para modificar el estilo de título del patrón</a:t>
            </a:r>
          </a:p>
        </p:txBody>
      </p:sp>
      <p:sp>
        <p:nvSpPr>
          <p:cNvPr id="3" name="Marcador de posición de texto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Haga clic para modificar los estilos de texto del patrón</a:t>
            </a:r>
          </a:p>
        </p:txBody>
      </p:sp>
      <p:cxnSp>
        <p:nvCxnSpPr>
          <p:cNvPr id="9" name="Conector recto 8">
            <a:extLst>
              <a:ext uri="{FF2B5EF4-FFF2-40B4-BE49-F238E27FC236}">
                <a16:creationId xmlns:a16="http://schemas.microsoft.com/office/drawing/2014/main" id="{459DE2C1-4C52-40A3-8959-27B2C1BEBFF6}"/>
              </a:ext>
            </a:extLst>
          </p:cNvPr>
          <p:cNvCxnSpPr/>
          <p:nvPr userDrawn="1"/>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Marcador de fech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A58DD98F-62C0-476F-A40C-96D96FFD7229}" type="datetime1">
              <a:rPr lang="es-ES" noProof="0" smtClean="0"/>
              <a:t>20/09/2021</a:t>
            </a:fld>
            <a:endParaRPr lang="es-ES" noProof="0"/>
          </a:p>
        </p:txBody>
      </p:sp>
      <p:sp>
        <p:nvSpPr>
          <p:cNvPr id="8" name="Marcador de pie de pá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r>
              <a:rPr lang="es-ES" noProof="0"/>
              <a:t>ENSEÑAR UN CURSO</a:t>
            </a:r>
          </a:p>
        </p:txBody>
      </p:sp>
      <p:sp>
        <p:nvSpPr>
          <p:cNvPr id="11" name="Marcador de número de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1408313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res contenidos">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Marcador de fech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A7E85F53-3C52-48B5-9943-3A220CBF64E1}" type="datetime1">
              <a:rPr lang="es-ES" noProof="0" smtClean="0"/>
              <a:t>20/09/2021</a:t>
            </a:fld>
            <a:endParaRPr lang="es-ES" noProof="0"/>
          </a:p>
        </p:txBody>
      </p:sp>
      <p:sp>
        <p:nvSpPr>
          <p:cNvPr id="8" name="Marcador de pie de pá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r>
              <a:rPr lang="es-ES" noProof="0"/>
              <a:t>ENSEÑAR UN CURSO</a:t>
            </a:r>
          </a:p>
        </p:txBody>
      </p:sp>
      <p:sp>
        <p:nvSpPr>
          <p:cNvPr id="11" name="Marcador de número de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
        <p:nvSpPr>
          <p:cNvPr id="12" name="Marcador de posición de imagen 5">
            <a:extLst>
              <a:ext uri="{FF2B5EF4-FFF2-40B4-BE49-F238E27FC236}">
                <a16:creationId xmlns:a16="http://schemas.microsoft.com/office/drawing/2014/main" id="{7BF857FE-9EDF-40AC-A282-858EC0C2C6A7}"/>
              </a:ext>
            </a:extLst>
          </p:cNvPr>
          <p:cNvSpPr>
            <a:spLocks noGrp="1"/>
          </p:cNvSpPr>
          <p:nvPr>
            <p:ph type="pic" sz="quarter" idx="13"/>
          </p:nvPr>
        </p:nvSpPr>
        <p:spPr>
          <a:xfrm>
            <a:off x="0" y="0"/>
            <a:ext cx="12192000" cy="6408000"/>
          </a:xfrm>
        </p:spPr>
        <p:txBody>
          <a:bodyPr rtlCol="0" anchor="ctr" anchorCtr="0">
            <a:normAutofit/>
          </a:bodyPr>
          <a:lstStyle>
            <a:lvl1pPr algn="ctr">
              <a:defRPr sz="1600"/>
            </a:lvl1pPr>
          </a:lstStyle>
          <a:p>
            <a:pPr rtl="0"/>
            <a:r>
              <a:rPr lang="es-ES" noProof="0"/>
              <a:t>Haga clic en el icono para agregar una imagen</a:t>
            </a:r>
          </a:p>
        </p:txBody>
      </p:sp>
      <p:sp>
        <p:nvSpPr>
          <p:cNvPr id="13" name="Título 7">
            <a:extLst>
              <a:ext uri="{FF2B5EF4-FFF2-40B4-BE49-F238E27FC236}">
                <a16:creationId xmlns:a16="http://schemas.microsoft.com/office/drawing/2014/main" id="{8BBD3378-DD0B-4070-88AA-07DEEA1B7A80}"/>
              </a:ext>
            </a:extLst>
          </p:cNvPr>
          <p:cNvSpPr>
            <a:spLocks noGrp="1"/>
          </p:cNvSpPr>
          <p:nvPr>
            <p:ph type="title" hasCustomPrompt="1"/>
          </p:nvPr>
        </p:nvSpPr>
        <p:spPr>
          <a:xfrm>
            <a:off x="0" y="0"/>
            <a:ext cx="12192000" cy="1296537"/>
          </a:xfrm>
          <a:solidFill>
            <a:schemeClr val="accent1">
              <a:lumMod val="40000"/>
              <a:lumOff val="60000"/>
              <a:alpha val="50000"/>
            </a:schemeClr>
          </a:solidFill>
        </p:spPr>
        <p:txBody>
          <a:bodyPr lIns="720000" tIns="108000" rtlCol="0" anchor="ctr" anchorCtr="0">
            <a:normAutofit/>
          </a:bodyPr>
          <a:lstStyle>
            <a:lvl1pPr>
              <a:defRPr sz="3600"/>
            </a:lvl1pPr>
          </a:lstStyle>
          <a:p>
            <a:pPr rtl="0"/>
            <a:r>
              <a:rPr lang="es-ES" noProof="0"/>
              <a:t>Haga clic para modificar el estilo del título del patrón</a:t>
            </a:r>
          </a:p>
        </p:txBody>
      </p:sp>
      <p:sp>
        <p:nvSpPr>
          <p:cNvPr id="14" name="Marcador de posición de contenido 2">
            <a:extLst>
              <a:ext uri="{FF2B5EF4-FFF2-40B4-BE49-F238E27FC236}">
                <a16:creationId xmlns:a16="http://schemas.microsoft.com/office/drawing/2014/main" id="{B8349DBD-05C9-497A-BAB7-08CE307FB98A}"/>
              </a:ext>
            </a:extLst>
          </p:cNvPr>
          <p:cNvSpPr>
            <a:spLocks noGrp="1"/>
          </p:cNvSpPr>
          <p:nvPr>
            <p:ph sz="half" idx="1"/>
          </p:nvPr>
        </p:nvSpPr>
        <p:spPr>
          <a:xfrm>
            <a:off x="744355" y="1812759"/>
            <a:ext cx="4954159" cy="3748193"/>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15" name="Marcador de posición de contenido 3">
            <a:extLst>
              <a:ext uri="{FF2B5EF4-FFF2-40B4-BE49-F238E27FC236}">
                <a16:creationId xmlns:a16="http://schemas.microsoft.com/office/drawing/2014/main" id="{2F227ADD-898B-46CB-92A8-AC4962D20811}"/>
              </a:ext>
            </a:extLst>
          </p:cNvPr>
          <p:cNvSpPr>
            <a:spLocks noGrp="1"/>
          </p:cNvSpPr>
          <p:nvPr>
            <p:ph sz="half" idx="2"/>
          </p:nvPr>
        </p:nvSpPr>
        <p:spPr>
          <a:xfrm>
            <a:off x="6499901" y="1812759"/>
            <a:ext cx="4954159" cy="3748194"/>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cxnSp>
        <p:nvCxnSpPr>
          <p:cNvPr id="16" name="Conector recto 15">
            <a:extLst>
              <a:ext uri="{FF2B5EF4-FFF2-40B4-BE49-F238E27FC236}">
                <a16:creationId xmlns:a16="http://schemas.microsoft.com/office/drawing/2014/main" id="{8B0AF26B-41C3-4BBB-A8E9-8EAB965C6D7A}"/>
              </a:ext>
            </a:extLst>
          </p:cNvPr>
          <p:cNvCxnSpPr/>
          <p:nvPr userDrawn="1"/>
        </p:nvCxnSpPr>
        <p:spPr>
          <a:xfrm>
            <a:off x="-600" y="1283417"/>
            <a:ext cx="121932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678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Imagen con contenido">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Marcador de fech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FA55D437-AFCF-4672-935D-D1715DA16B29}" type="datetime1">
              <a:rPr lang="es-ES" noProof="0" smtClean="0"/>
              <a:t>20/09/2021</a:t>
            </a:fld>
            <a:endParaRPr lang="es-ES" noProof="0"/>
          </a:p>
        </p:txBody>
      </p:sp>
      <p:sp>
        <p:nvSpPr>
          <p:cNvPr id="8" name="Marcador de pie de pá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r>
              <a:rPr lang="es-ES" noProof="0"/>
              <a:t>ENSEÑAR UN CURSO</a:t>
            </a:r>
          </a:p>
        </p:txBody>
      </p:sp>
      <p:sp>
        <p:nvSpPr>
          <p:cNvPr id="11" name="Marcador de número de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
        <p:nvSpPr>
          <p:cNvPr id="12" name="Marcador de posición de imagen 5">
            <a:extLst>
              <a:ext uri="{FF2B5EF4-FFF2-40B4-BE49-F238E27FC236}">
                <a16:creationId xmlns:a16="http://schemas.microsoft.com/office/drawing/2014/main" id="{7BF857FE-9EDF-40AC-A282-858EC0C2C6A7}"/>
              </a:ext>
            </a:extLst>
          </p:cNvPr>
          <p:cNvSpPr>
            <a:spLocks noGrp="1"/>
          </p:cNvSpPr>
          <p:nvPr>
            <p:ph type="pic" sz="quarter" idx="13"/>
          </p:nvPr>
        </p:nvSpPr>
        <p:spPr>
          <a:xfrm>
            <a:off x="0" y="0"/>
            <a:ext cx="12192000" cy="6408000"/>
          </a:xfrm>
        </p:spPr>
        <p:txBody>
          <a:bodyPr rtlCol="0" anchor="ctr" anchorCtr="0">
            <a:normAutofit/>
          </a:bodyPr>
          <a:lstStyle>
            <a:lvl1pPr algn="ctr">
              <a:defRPr sz="1600"/>
            </a:lvl1pPr>
          </a:lstStyle>
          <a:p>
            <a:pPr rtl="0"/>
            <a:r>
              <a:rPr lang="es-ES" noProof="0"/>
              <a:t>Haga clic en el icono para agregar una imagen</a:t>
            </a:r>
          </a:p>
        </p:txBody>
      </p:sp>
      <p:sp>
        <p:nvSpPr>
          <p:cNvPr id="13" name="Título 7">
            <a:extLst>
              <a:ext uri="{FF2B5EF4-FFF2-40B4-BE49-F238E27FC236}">
                <a16:creationId xmlns:a16="http://schemas.microsoft.com/office/drawing/2014/main" id="{8BBD3378-DD0B-4070-88AA-07DEEA1B7A80}"/>
              </a:ext>
            </a:extLst>
          </p:cNvPr>
          <p:cNvSpPr>
            <a:spLocks noGrp="1"/>
          </p:cNvSpPr>
          <p:nvPr>
            <p:ph type="title" hasCustomPrompt="1"/>
          </p:nvPr>
        </p:nvSpPr>
        <p:spPr>
          <a:xfrm>
            <a:off x="0" y="0"/>
            <a:ext cx="12192000" cy="1296537"/>
          </a:xfrm>
          <a:solidFill>
            <a:schemeClr val="accent1">
              <a:lumMod val="40000"/>
              <a:lumOff val="60000"/>
              <a:alpha val="50000"/>
            </a:schemeClr>
          </a:solidFill>
        </p:spPr>
        <p:txBody>
          <a:bodyPr lIns="684000" tIns="108000" rtlCol="0" anchor="ctr" anchorCtr="0">
            <a:normAutofit/>
          </a:bodyPr>
          <a:lstStyle>
            <a:lvl1pPr>
              <a:defRPr sz="3600"/>
            </a:lvl1pPr>
          </a:lstStyle>
          <a:p>
            <a:pPr rtl="0"/>
            <a:r>
              <a:rPr lang="es-ES" noProof="0"/>
              <a:t>Haga clic para modificar el estilo del título del patrón</a:t>
            </a:r>
          </a:p>
        </p:txBody>
      </p:sp>
      <p:sp>
        <p:nvSpPr>
          <p:cNvPr id="14" name="Marcador de posición de contenido 2">
            <a:extLst>
              <a:ext uri="{FF2B5EF4-FFF2-40B4-BE49-F238E27FC236}">
                <a16:creationId xmlns:a16="http://schemas.microsoft.com/office/drawing/2014/main" id="{B8349DBD-05C9-497A-BAB7-08CE307FB98A}"/>
              </a:ext>
            </a:extLst>
          </p:cNvPr>
          <p:cNvSpPr>
            <a:spLocks noGrp="1"/>
          </p:cNvSpPr>
          <p:nvPr>
            <p:ph sz="half" idx="1"/>
          </p:nvPr>
        </p:nvSpPr>
        <p:spPr>
          <a:xfrm>
            <a:off x="747981" y="1812759"/>
            <a:ext cx="10905457" cy="4088418"/>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cxnSp>
        <p:nvCxnSpPr>
          <p:cNvPr id="16" name="Conector recto 15">
            <a:extLst>
              <a:ext uri="{FF2B5EF4-FFF2-40B4-BE49-F238E27FC236}">
                <a16:creationId xmlns:a16="http://schemas.microsoft.com/office/drawing/2014/main" id="{8B0AF26B-41C3-4BBB-A8E9-8EAB965C6D7A}"/>
              </a:ext>
            </a:extLst>
          </p:cNvPr>
          <p:cNvCxnSpPr/>
          <p:nvPr userDrawn="1"/>
        </p:nvCxnSpPr>
        <p:spPr>
          <a:xfrm>
            <a:off x="-600" y="1283417"/>
            <a:ext cx="121932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329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os Objetos_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EC21F8EC-6CCD-434E-925E-0A9FF574DA19}"/>
              </a:ext>
            </a:extLst>
          </p:cNvPr>
          <p:cNvSpPr>
            <a:spLocks noGrp="1"/>
          </p:cNvSpPr>
          <p:nvPr>
            <p:ph type="pic" sz="quarter" idx="13"/>
          </p:nvPr>
        </p:nvSpPr>
        <p:spPr>
          <a:xfrm>
            <a:off x="0" y="1907362"/>
            <a:ext cx="12192000" cy="4493433"/>
          </a:xfrm>
        </p:spPr>
        <p:txBody>
          <a:bodyPr rtlCol="0" anchor="ctr" anchorCtr="0"/>
          <a:lstStyle>
            <a:lvl1pPr algn="ctr">
              <a:defRPr/>
            </a:lvl1pPr>
          </a:lstStyle>
          <a:p>
            <a:pPr rtl="0"/>
            <a:r>
              <a:rPr lang="es-ES" noProof="0"/>
              <a:t>Haga clic en el icono para agregar una imagen</a:t>
            </a:r>
          </a:p>
        </p:txBody>
      </p:sp>
      <p:sp>
        <p:nvSpPr>
          <p:cNvPr id="8" name="Título 7"/>
          <p:cNvSpPr>
            <a:spLocks noGrp="1"/>
          </p:cNvSpPr>
          <p:nvPr>
            <p:ph type="title"/>
          </p:nvPr>
        </p:nvSpPr>
        <p:spPr>
          <a:xfrm>
            <a:off x="1097280" y="230332"/>
            <a:ext cx="10058400" cy="1450757"/>
          </a:xfrm>
        </p:spPr>
        <p:txBody>
          <a:bodyPr rtlCol="0"/>
          <a:lstStyle/>
          <a:p>
            <a:pPr rtl="0"/>
            <a:r>
              <a:rPr lang="es-ES" noProof="0"/>
              <a:t>Haga clic para modificar el estilo de título del patrón</a:t>
            </a:r>
          </a:p>
        </p:txBody>
      </p:sp>
      <p:sp>
        <p:nvSpPr>
          <p:cNvPr id="4" name="Marcador de contenido 3"/>
          <p:cNvSpPr>
            <a:spLocks noGrp="1"/>
          </p:cNvSpPr>
          <p:nvPr>
            <p:ph sz="half" idx="2"/>
          </p:nvPr>
        </p:nvSpPr>
        <p:spPr>
          <a:xfrm>
            <a:off x="1097280" y="2464540"/>
            <a:ext cx="10058400" cy="3748194"/>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2" name="Marcador de fecha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34731776-AAC2-4EF3-A833-1BE03AECD808}" type="datetime1">
              <a:rPr lang="es-ES" noProof="0" smtClean="0"/>
              <a:t>20/09/2021</a:t>
            </a:fld>
            <a:endParaRPr lang="es-ES" noProof="0"/>
          </a:p>
        </p:txBody>
      </p:sp>
      <p:sp>
        <p:nvSpPr>
          <p:cNvPr id="9" name="Marcador de pie de página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r>
              <a:rPr lang="es-ES" noProof="0"/>
              <a:t>ENSEÑAR UN CURSO</a:t>
            </a:r>
          </a:p>
        </p:txBody>
      </p:sp>
      <p:sp>
        <p:nvSpPr>
          <p:cNvPr id="10" name="Marcador de número de diapositiva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cxnSp>
        <p:nvCxnSpPr>
          <p:cNvPr id="5" name="Conector recto 4">
            <a:extLst>
              <a:ext uri="{FF2B5EF4-FFF2-40B4-BE49-F238E27FC236}">
                <a16:creationId xmlns:a16="http://schemas.microsoft.com/office/drawing/2014/main" id="{18DEBF4F-95EE-485E-BCD1-56682C51B641}"/>
              </a:ext>
            </a:extLst>
          </p:cNvPr>
          <p:cNvCxnSpPr/>
          <p:nvPr userDrawn="1"/>
        </p:nvCxnSpPr>
        <p:spPr>
          <a:xfrm>
            <a:off x="0" y="1900553"/>
            <a:ext cx="12192000" cy="0"/>
          </a:xfrm>
          <a:prstGeom prst="line">
            <a:avLst/>
          </a:prstGeom>
          <a:ln>
            <a:solidFill>
              <a:srgbClr val="2626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31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os objetos">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fecha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C4EBDE6A-1ADD-429D-8178-C718977B5FFE}" type="datetime1">
              <a:rPr lang="es-ES" noProof="0" smtClean="0"/>
              <a:t>20/09/2021</a:t>
            </a:fld>
            <a:endParaRPr lang="es-ES" noProof="0"/>
          </a:p>
        </p:txBody>
      </p:sp>
      <p:sp>
        <p:nvSpPr>
          <p:cNvPr id="3" name="Marcador de pie de página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r>
              <a:rPr lang="es-ES" noProof="0"/>
              <a:t>ENSEÑAR UN CURSO</a:t>
            </a:r>
          </a:p>
        </p:txBody>
      </p:sp>
      <p:sp>
        <p:nvSpPr>
          <p:cNvPr id="4" name="Marcador de número de diapositiva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
        <p:nvSpPr>
          <p:cNvPr id="6" name="Marcador de posición de imagen 5">
            <a:extLst>
              <a:ext uri="{FF2B5EF4-FFF2-40B4-BE49-F238E27FC236}">
                <a16:creationId xmlns:a16="http://schemas.microsoft.com/office/drawing/2014/main" id="{C85C68E9-6B5E-46D9-AAB7-BE93B1378B84}"/>
              </a:ext>
            </a:extLst>
          </p:cNvPr>
          <p:cNvSpPr>
            <a:spLocks noGrp="1"/>
          </p:cNvSpPr>
          <p:nvPr>
            <p:ph type="pic" sz="quarter" idx="13"/>
          </p:nvPr>
        </p:nvSpPr>
        <p:spPr>
          <a:xfrm>
            <a:off x="0" y="1907362"/>
            <a:ext cx="12192000" cy="4493433"/>
          </a:xfrm>
        </p:spPr>
        <p:txBody>
          <a:bodyPr rtlCol="0" anchor="ctr" anchorCtr="0"/>
          <a:lstStyle>
            <a:lvl1pPr algn="ctr">
              <a:defRPr/>
            </a:lvl1pPr>
          </a:lstStyle>
          <a:p>
            <a:pPr rtl="0"/>
            <a:r>
              <a:rPr lang="es-ES" noProof="0"/>
              <a:t>Haga clic en el icono para agregar una imagen</a:t>
            </a:r>
          </a:p>
        </p:txBody>
      </p:sp>
      <p:sp>
        <p:nvSpPr>
          <p:cNvPr id="7" name="Título 7">
            <a:extLst>
              <a:ext uri="{FF2B5EF4-FFF2-40B4-BE49-F238E27FC236}">
                <a16:creationId xmlns:a16="http://schemas.microsoft.com/office/drawing/2014/main" id="{7DEE74D2-9B60-4DE8-9A31-91D3CBA8DC64}"/>
              </a:ext>
            </a:extLst>
          </p:cNvPr>
          <p:cNvSpPr>
            <a:spLocks noGrp="1"/>
          </p:cNvSpPr>
          <p:nvPr>
            <p:ph type="title"/>
          </p:nvPr>
        </p:nvSpPr>
        <p:spPr>
          <a:xfrm>
            <a:off x="1097280" y="230332"/>
            <a:ext cx="10058400" cy="1450757"/>
          </a:xfrm>
        </p:spPr>
        <p:txBody>
          <a:bodyPr rtlCol="0"/>
          <a:lstStyle/>
          <a:p>
            <a:pPr rtl="0"/>
            <a:r>
              <a:rPr lang="es-ES" noProof="0"/>
              <a:t>Haga clic para modificar el estilo de título del patrón</a:t>
            </a:r>
          </a:p>
        </p:txBody>
      </p:sp>
      <p:sp>
        <p:nvSpPr>
          <p:cNvPr id="8" name="Marcador de contenido 3">
            <a:extLst>
              <a:ext uri="{FF2B5EF4-FFF2-40B4-BE49-F238E27FC236}">
                <a16:creationId xmlns:a16="http://schemas.microsoft.com/office/drawing/2014/main" id="{390A09A4-2667-45F1-9F4E-37A50F1F58BA}"/>
              </a:ext>
            </a:extLst>
          </p:cNvPr>
          <p:cNvSpPr>
            <a:spLocks noGrp="1"/>
          </p:cNvSpPr>
          <p:nvPr>
            <p:ph sz="half" idx="2"/>
          </p:nvPr>
        </p:nvSpPr>
        <p:spPr>
          <a:xfrm>
            <a:off x="1080347" y="2346008"/>
            <a:ext cx="10058400" cy="3748194"/>
          </a:xfrm>
        </p:spPr>
        <p:txBody>
          <a:bodyPr numCol="2" spcCol="540000" rtlCol="0">
            <a:normAutofit/>
          </a:bodyPr>
          <a:lstStyle>
            <a:lvl1pPr>
              <a:defRPr sz="1600"/>
            </a:lvl1pPr>
            <a:lvl2pPr>
              <a:defRPr sz="16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cxnSp>
        <p:nvCxnSpPr>
          <p:cNvPr id="9" name="Conector recto 8">
            <a:extLst>
              <a:ext uri="{FF2B5EF4-FFF2-40B4-BE49-F238E27FC236}">
                <a16:creationId xmlns:a16="http://schemas.microsoft.com/office/drawing/2014/main" id="{CA14E254-0C82-4865-9922-29444D17B571}"/>
              </a:ext>
            </a:extLst>
          </p:cNvPr>
          <p:cNvCxnSpPr/>
          <p:nvPr userDrawn="1"/>
        </p:nvCxnSpPr>
        <p:spPr>
          <a:xfrm>
            <a:off x="0" y="1900553"/>
            <a:ext cx="12192000" cy="0"/>
          </a:xfrm>
          <a:prstGeom prst="line">
            <a:avLst/>
          </a:prstGeom>
          <a:ln>
            <a:solidFill>
              <a:srgbClr val="2626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068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ítulo 9"/>
          <p:cNvSpPr>
            <a:spLocks noGrp="1"/>
          </p:cNvSpPr>
          <p:nvPr>
            <p:ph type="title"/>
          </p:nvPr>
        </p:nvSpPr>
        <p:spPr>
          <a:xfrm>
            <a:off x="1097280" y="286603"/>
            <a:ext cx="10058400" cy="1450757"/>
          </a:xfrm>
        </p:spPr>
        <p:txBody>
          <a:bodyPr rtlCol="0"/>
          <a:lstStyle/>
          <a:p>
            <a:pPr rtl="0"/>
            <a:r>
              <a:rPr lang="es-ES" noProof="0"/>
              <a:t>Haga clic para modificar el estilo de título del patrón</a:t>
            </a:r>
          </a:p>
        </p:txBody>
      </p:sp>
      <p:sp>
        <p:nvSpPr>
          <p:cNvPr id="3" name="Marcador de posición de texto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4" name="Marcador de posición de contenido 3"/>
          <p:cNvSpPr>
            <a:spLocks noGrp="1"/>
          </p:cNvSpPr>
          <p:nvPr>
            <p:ph sz="half" idx="2"/>
          </p:nvPr>
        </p:nvSpPr>
        <p:spPr>
          <a:xfrm>
            <a:off x="1097280" y="2958274"/>
            <a:ext cx="4639736" cy="2910821"/>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5" name="Marcador de posición de texto 4"/>
          <p:cNvSpPr>
            <a:spLocks noGrp="1"/>
          </p:cNvSpPr>
          <p:nvPr>
            <p:ph type="body" sz="quarter" idx="3"/>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6" name="Marcador de posición de contenido 5"/>
          <p:cNvSpPr>
            <a:spLocks noGrp="1"/>
          </p:cNvSpPr>
          <p:nvPr>
            <p:ph sz="quarter" idx="4"/>
          </p:nvPr>
        </p:nvSpPr>
        <p:spPr>
          <a:xfrm>
            <a:off x="6515944" y="2958273"/>
            <a:ext cx="4639736" cy="2910821"/>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2" name="Marcador de fecha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9763B5F9-4749-4969-9EC8-AF4244F55A66}" type="datetime1">
              <a:rPr lang="es-ES" noProof="0" smtClean="0"/>
              <a:t>20/09/2021</a:t>
            </a:fld>
            <a:endParaRPr lang="es-ES" noProof="0"/>
          </a:p>
        </p:txBody>
      </p:sp>
      <p:sp>
        <p:nvSpPr>
          <p:cNvPr id="11" name="Marcador de pie de página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r>
              <a:rPr lang="es-ES" noProof="0"/>
              <a:t>ENSEÑAR UN CURSO</a:t>
            </a:r>
          </a:p>
        </p:txBody>
      </p:sp>
      <p:sp>
        <p:nvSpPr>
          <p:cNvPr id="12" name="Marcador de número de diapositiva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921844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p:txBody>
          <a:bodyPr rtlCol="0"/>
          <a:lstStyle/>
          <a:p>
            <a:pPr rtl="0"/>
            <a:r>
              <a:rPr lang="es-ES" noProof="0"/>
              <a:t>Haga clic para modificar el estilo del título del patrón</a:t>
            </a:r>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DEEE31E7-A240-4B72-8B54-C8431E369145}" type="datetime1">
              <a:rPr lang="es-ES" noProof="0" smtClean="0"/>
              <a:t>20/09/2021</a:t>
            </a:fld>
            <a:endParaRPr lang="es-ES" noProof="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a:t>ENSEÑAR UN CURSO</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3620175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fecha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393A7420-0718-4389-8EE4-265542ABAB98}" type="datetime1">
              <a:rPr lang="es-ES" noProof="0" smtClean="0"/>
              <a:t>20/09/2021</a:t>
            </a:fld>
            <a:endParaRPr lang="es-ES" noProof="0"/>
          </a:p>
        </p:txBody>
      </p:sp>
      <p:sp>
        <p:nvSpPr>
          <p:cNvPr id="3" name="Marcador de pie de página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r>
              <a:rPr lang="es-ES" noProof="0"/>
              <a:t>ENSEÑAR UN CURSO</a:t>
            </a:r>
          </a:p>
        </p:txBody>
      </p:sp>
      <p:sp>
        <p:nvSpPr>
          <p:cNvPr id="4" name="Marcador de número de diapositiva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a:p>
        </p:txBody>
      </p:sp>
    </p:spTree>
    <p:extLst>
      <p:ext uri="{BB962C8B-B14F-4D97-AF65-F5344CB8AC3E}">
        <p14:creationId xmlns:p14="http://schemas.microsoft.com/office/powerpoint/2010/main" val="3872940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posición de título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es-ES" noProof="0"/>
              <a:t>Haga clic para modificar el estilo de título del patrón</a:t>
            </a:r>
          </a:p>
        </p:txBody>
      </p:sp>
      <p:sp>
        <p:nvSpPr>
          <p:cNvPr id="3" name="Marcador de posición de texto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p>
        </p:txBody>
      </p:sp>
      <p:sp>
        <p:nvSpPr>
          <p:cNvPr id="4" name="Marcador de fecha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pPr rtl="0"/>
            <a:fld id="{24AB60E4-09E9-4CD7-962E-9BD68E0E20B7}" type="datetime1">
              <a:rPr lang="es-ES" noProof="0" smtClean="0"/>
              <a:t>20/09/2021</a:t>
            </a:fld>
            <a:endParaRPr lang="es-ES" noProof="0"/>
          </a:p>
        </p:txBody>
      </p:sp>
      <p:sp>
        <p:nvSpPr>
          <p:cNvPr id="5" name="Marcador de pie de página 4"/>
          <p:cNvSpPr>
            <a:spLocks noGrp="1"/>
          </p:cNvSpPr>
          <p:nvPr>
            <p:ph type="ftr" sz="quarter" idx="3"/>
          </p:nvPr>
        </p:nvSpPr>
        <p:spPr>
          <a:xfrm>
            <a:off x="643051" y="6446838"/>
            <a:ext cx="6818262" cy="365125"/>
          </a:xfrm>
          <a:prstGeom prst="rect">
            <a:avLst/>
          </a:prstGeom>
        </p:spPr>
        <p:txBody>
          <a:bodyPr vert="horz" lIns="91440" tIns="45720" rIns="91440" bIns="45720" rtlCol="0" anchor="ctr"/>
          <a:lstStyle>
            <a:lvl1pPr algn="l">
              <a:defRPr sz="900" cap="all" baseline="0">
                <a:solidFill>
                  <a:schemeClr val="accent1">
                    <a:lumMod val="40000"/>
                    <a:lumOff val="60000"/>
                  </a:schemeClr>
                </a:solidFill>
              </a:defRPr>
            </a:lvl1pPr>
          </a:lstStyle>
          <a:p>
            <a:pPr rtl="0"/>
            <a:r>
              <a:rPr lang="es-ES" noProof="0"/>
              <a:t>ENSEÑAR UN CURSO</a:t>
            </a:r>
          </a:p>
        </p:txBody>
      </p:sp>
      <p:sp>
        <p:nvSpPr>
          <p:cNvPr id="6" name="Marcador de número de diapositiva 5"/>
          <p:cNvSpPr>
            <a:spLocks noGrp="1"/>
          </p:cNvSpPr>
          <p:nvPr>
            <p:ph type="sldNum" sz="quarter" idx="4"/>
          </p:nvPr>
        </p:nvSpPr>
        <p:spPr>
          <a:xfrm>
            <a:off x="10930596" y="6446838"/>
            <a:ext cx="617912" cy="365125"/>
          </a:xfrm>
          <a:prstGeom prst="rect">
            <a:avLst/>
          </a:prstGeom>
        </p:spPr>
        <p:txBody>
          <a:bodyPr vert="horz" lIns="91440" tIns="45720" rIns="91440" bIns="45720" rtlCol="0" anchor="ctr"/>
          <a:lstStyle>
            <a:lvl1pPr algn="r">
              <a:defRPr sz="1050">
                <a:solidFill>
                  <a:srgbClr val="FFFFFF"/>
                </a:solidFill>
              </a:defRPr>
            </a:lvl1pPr>
          </a:lstStyle>
          <a:p>
            <a:pPr rtl="0"/>
            <a:fld id="{3A98EE3D-8CD1-4C3F-BD1C-C98C9596463C}" type="slidenum">
              <a:rPr lang="es-ES" noProof="0" smtClean="0"/>
              <a:pPr rtl="0"/>
              <a:t>‹Nº›</a:t>
            </a:fld>
            <a:endParaRPr lang="es-ES" noProof="0"/>
          </a:p>
        </p:txBody>
      </p:sp>
      <p:cxnSp>
        <p:nvCxnSpPr>
          <p:cNvPr id="10" name="Conector recto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232827"/>
      </p:ext>
    </p:extLst>
  </p:cSld>
  <p:clrMap bg1="lt1" tx1="dk1" bg2="lt2" tx2="dk2" accent1="accent1" accent2="accent2" accent3="accent3" accent4="accent4" accent5="accent5" accent6="accent6" hlink="hlink" folHlink="folHlink"/>
  <p:sldLayoutIdLst>
    <p:sldLayoutId id="2147483714" r:id="rId1"/>
    <p:sldLayoutId id="2147483734" r:id="rId2"/>
    <p:sldLayoutId id="2147483740" r:id="rId3"/>
    <p:sldLayoutId id="2147483741" r:id="rId4"/>
    <p:sldLayoutId id="2147483735" r:id="rId5"/>
    <p:sldLayoutId id="2147483738" r:id="rId6"/>
    <p:sldLayoutId id="2147483730" r:id="rId7"/>
    <p:sldLayoutId id="2147483731" r:id="rId8"/>
    <p:sldLayoutId id="2147483732" r:id="rId9"/>
    <p:sldLayoutId id="2147483736" r:id="rId10"/>
    <p:sldLayoutId id="2147483737" r:id="rId11"/>
    <p:sldLayoutId id="2147483733" r:id="rId12"/>
  </p:sldLayoutIdLst>
  <p:hf hdr="0" dt="0"/>
  <p:txStyles>
    <p:title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9.xml"/><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diagramLayout" Target="../diagrams/layout6.xml"/><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diagramData" Target="../diagrams/data6.xml"/><Relationship Id="rId16" Type="http://schemas.openxmlformats.org/officeDocument/2006/relationships/image" Target="../media/image17.png"/><Relationship Id="rId1" Type="http://schemas.openxmlformats.org/officeDocument/2006/relationships/slideLayout" Target="../slideLayouts/slideLayout9.xml"/><Relationship Id="rId6" Type="http://schemas.microsoft.com/office/2007/relationships/diagramDrawing" Target="../diagrams/drawing6.xml"/><Relationship Id="rId11" Type="http://schemas.openxmlformats.org/officeDocument/2006/relationships/image" Target="../media/image12.svg"/><Relationship Id="rId5" Type="http://schemas.openxmlformats.org/officeDocument/2006/relationships/diagramColors" Target="../diagrams/colors6.xml"/><Relationship Id="rId15" Type="http://schemas.openxmlformats.org/officeDocument/2006/relationships/image" Target="../media/image16.svg"/><Relationship Id="rId10" Type="http://schemas.openxmlformats.org/officeDocument/2006/relationships/image" Target="../media/image11.png"/><Relationship Id="rId4" Type="http://schemas.openxmlformats.org/officeDocument/2006/relationships/diagramQuickStyle" Target="../diagrams/quickStyle6.xml"/><Relationship Id="rId9" Type="http://schemas.openxmlformats.org/officeDocument/2006/relationships/image" Target="../media/image10.svg"/><Relationship Id="rId1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9.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png"/><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png"/><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png"/><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png"/><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diagramData" Target="../diagrams/data2.xml"/><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17" Type="http://schemas.microsoft.com/office/2007/relationships/diagramDrawing" Target="../diagrams/drawing2.xml"/><Relationship Id="rId2" Type="http://schemas.openxmlformats.org/officeDocument/2006/relationships/image" Target="../media/image8.png"/><Relationship Id="rId16" Type="http://schemas.openxmlformats.org/officeDocument/2006/relationships/diagramColors" Target="../diagrams/colors2.xml"/><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diagramQuickStyle" Target="../diagrams/quickStyle2.xml"/><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diagramData" Target="../diagrams/data3.xml"/><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17" Type="http://schemas.microsoft.com/office/2007/relationships/diagramDrawing" Target="../diagrams/drawing3.xml"/><Relationship Id="rId2" Type="http://schemas.openxmlformats.org/officeDocument/2006/relationships/image" Target="../media/image8.png"/><Relationship Id="rId16" Type="http://schemas.openxmlformats.org/officeDocument/2006/relationships/diagramColors" Target="../diagrams/colors3.xml"/><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diagramQuickStyle" Target="../diagrams/quickStyle3.xml"/><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diagramData" Target="../diagrams/data4.xml"/><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17" Type="http://schemas.microsoft.com/office/2007/relationships/diagramDrawing" Target="../diagrams/drawing4.xml"/><Relationship Id="rId2" Type="http://schemas.openxmlformats.org/officeDocument/2006/relationships/image" Target="../media/image8.png"/><Relationship Id="rId16" Type="http://schemas.openxmlformats.org/officeDocument/2006/relationships/diagramColors" Target="../diagrams/colors4.xml"/><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diagramQuickStyle" Target="../diagrams/quickStyle4.xml"/><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 Type="http://schemas.openxmlformats.org/officeDocument/2006/relationships/image" Target="../media/image8.png"/><Relationship Id="rId16" Type="http://schemas.openxmlformats.org/officeDocument/2006/relationships/image" Target="../media/image22.png"/><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8.png"/><Relationship Id="rId18" Type="http://schemas.microsoft.com/office/2007/relationships/diagramDrawing" Target="../diagrams/drawing5.xml"/><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diagramColors" Target="../diagrams/colors5.xml"/><Relationship Id="rId2" Type="http://schemas.openxmlformats.org/officeDocument/2006/relationships/notesSlide" Target="../notesSlides/notesSlide4.xml"/><Relationship Id="rId16" Type="http://schemas.openxmlformats.org/officeDocument/2006/relationships/diagramQuickStyle" Target="../diagrams/quickStyle5.xml"/><Relationship Id="rId1" Type="http://schemas.openxmlformats.org/officeDocument/2006/relationships/slideLayout" Target="../slideLayouts/slideLayout9.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diagramLayout" Target="../diagrams/layout5.xml"/><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Imagen 34">
            <a:extLst>
              <a:ext uri="{FF2B5EF4-FFF2-40B4-BE49-F238E27FC236}">
                <a16:creationId xmlns:a16="http://schemas.microsoft.com/office/drawing/2014/main" id="{7FA3FA1A-6E8B-4D67-BFA5-C1ACAD523B73}"/>
              </a:ext>
            </a:extLst>
          </p:cNvPr>
          <p:cNvPicPr>
            <a:picLocks noChangeAspect="1"/>
          </p:cNvPicPr>
          <p:nvPr/>
        </p:nvPicPr>
        <p:blipFill>
          <a:blip r:embed="rId3"/>
          <a:stretch>
            <a:fillRect/>
          </a:stretch>
        </p:blipFill>
        <p:spPr>
          <a:xfrm>
            <a:off x="6791792" y="-5722"/>
            <a:ext cx="5486400" cy="6858000"/>
          </a:xfrm>
          <a:prstGeom prst="rect">
            <a:avLst/>
          </a:prstGeom>
          <a:effectLst>
            <a:softEdge rad="635000"/>
          </a:effectLst>
        </p:spPr>
      </p:pic>
      <p:sp>
        <p:nvSpPr>
          <p:cNvPr id="33" name="Rectángulo 32">
            <a:extLst>
              <a:ext uri="{FF2B5EF4-FFF2-40B4-BE49-F238E27FC236}">
                <a16:creationId xmlns:a16="http://schemas.microsoft.com/office/drawing/2014/main" id="{B09FACFE-51EE-492B-8E41-AC9E46C13DD3}"/>
              </a:ext>
            </a:extLst>
          </p:cNvPr>
          <p:cNvSpPr/>
          <p:nvPr/>
        </p:nvSpPr>
        <p:spPr>
          <a:xfrm>
            <a:off x="0" y="6381010"/>
            <a:ext cx="12192000" cy="47126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Subtítulo 2">
            <a:extLst>
              <a:ext uri="{FF2B5EF4-FFF2-40B4-BE49-F238E27FC236}">
                <a16:creationId xmlns:a16="http://schemas.microsoft.com/office/drawing/2014/main" id="{221BA988-B8ED-4219-9ED2-1EFDC78ACDFD}"/>
              </a:ext>
            </a:extLst>
          </p:cNvPr>
          <p:cNvSpPr txBox="1">
            <a:spLocks/>
          </p:cNvSpPr>
          <p:nvPr/>
        </p:nvSpPr>
        <p:spPr>
          <a:xfrm>
            <a:off x="128751" y="6403061"/>
            <a:ext cx="12192000" cy="471268"/>
          </a:xfrm>
          <a:prstGeom prst="rect">
            <a:avLst/>
          </a:prstGeom>
        </p:spPr>
        <p:txBody>
          <a:bodyPr vert="horz" lIns="0" tIns="45720" rIns="0" bIns="45720" rtlCol="0" anchor="ctr">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800" dirty="0">
                <a:solidFill>
                  <a:schemeClr val="bg1"/>
                </a:solidFill>
              </a:rPr>
              <a:t>Mayo 2021</a:t>
            </a:r>
          </a:p>
        </p:txBody>
      </p:sp>
      <p:pic>
        <p:nvPicPr>
          <p:cNvPr id="27" name="Imagen 26">
            <a:extLst>
              <a:ext uri="{FF2B5EF4-FFF2-40B4-BE49-F238E27FC236}">
                <a16:creationId xmlns:a16="http://schemas.microsoft.com/office/drawing/2014/main" id="{59B62EC6-0B98-46D3-909A-2EC575ADFAFD}"/>
              </a:ext>
            </a:extLst>
          </p:cNvPr>
          <p:cNvPicPr>
            <a:picLocks noChangeAspect="1"/>
          </p:cNvPicPr>
          <p:nvPr/>
        </p:nvPicPr>
        <p:blipFill>
          <a:blip r:embed="rId4"/>
          <a:stretch>
            <a:fillRect/>
          </a:stretch>
        </p:blipFill>
        <p:spPr>
          <a:xfrm>
            <a:off x="144158" y="48400"/>
            <a:ext cx="5951842" cy="914289"/>
          </a:xfrm>
          <a:prstGeom prst="rect">
            <a:avLst/>
          </a:prstGeom>
        </p:spPr>
      </p:pic>
      <p:sp>
        <p:nvSpPr>
          <p:cNvPr id="28" name="Título 1">
            <a:extLst>
              <a:ext uri="{FF2B5EF4-FFF2-40B4-BE49-F238E27FC236}">
                <a16:creationId xmlns:a16="http://schemas.microsoft.com/office/drawing/2014/main" id="{BF38C611-CDEB-4834-96A6-6BAD82ABB403}"/>
              </a:ext>
            </a:extLst>
          </p:cNvPr>
          <p:cNvSpPr txBox="1">
            <a:spLocks/>
          </p:cNvSpPr>
          <p:nvPr/>
        </p:nvSpPr>
        <p:spPr>
          <a:xfrm>
            <a:off x="-698696" y="2753583"/>
            <a:ext cx="8623495" cy="1280161"/>
          </a:xfrm>
          <a:prstGeom prst="rect">
            <a:avLst/>
          </a:prstGeom>
          <a:noFill/>
        </p:spPr>
        <p:txBody>
          <a:bodyPr vert="horz" lIns="720000" tIns="108000" rIns="91440" bIns="45720" rtlCol="0" anchor="ctr" anchorCtr="0">
            <a:normAutofit fontScale="92500" lnSpcReduction="10000"/>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4800" b="1" dirty="0">
                <a:solidFill>
                  <a:schemeClr val="tx1"/>
                </a:solidFill>
                <a:effectLst>
                  <a:outerShdw blurRad="38100" dist="38100" dir="2700000" algn="tl">
                    <a:srgbClr val="000000">
                      <a:alpha val="43137"/>
                    </a:srgbClr>
                  </a:outerShdw>
                </a:effectLst>
              </a:rPr>
              <a:t>Buenas prácticas en la Educación Remota</a:t>
            </a:r>
          </a:p>
        </p:txBody>
      </p:sp>
      <p:sp>
        <p:nvSpPr>
          <p:cNvPr id="29" name="Título 1">
            <a:extLst>
              <a:ext uri="{FF2B5EF4-FFF2-40B4-BE49-F238E27FC236}">
                <a16:creationId xmlns:a16="http://schemas.microsoft.com/office/drawing/2014/main" id="{6AF316DD-BD87-45C9-A313-D9DB43469FB0}"/>
              </a:ext>
            </a:extLst>
          </p:cNvPr>
          <p:cNvSpPr txBox="1">
            <a:spLocks/>
          </p:cNvSpPr>
          <p:nvPr/>
        </p:nvSpPr>
        <p:spPr>
          <a:xfrm>
            <a:off x="955997" y="4033744"/>
            <a:ext cx="5314107" cy="524306"/>
          </a:xfrm>
          <a:prstGeom prst="rect">
            <a:avLst/>
          </a:prstGeom>
          <a:noFill/>
        </p:spPr>
        <p:txBody>
          <a:bodyPr vert="horz" lIns="720000" tIns="108000" rIns="91440" bIns="45720" rtlCol="0" anchor="ctr" anchorCtr="0">
            <a:no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800" dirty="0">
                <a:solidFill>
                  <a:schemeClr val="tx1"/>
                </a:solidFill>
              </a:rPr>
              <a:t>Escuela de Ingeniería Industrial  CIDI - UCAB </a:t>
            </a:r>
          </a:p>
        </p:txBody>
      </p:sp>
      <p:sp>
        <p:nvSpPr>
          <p:cNvPr id="31" name="Subtítulo 2">
            <a:extLst>
              <a:ext uri="{FF2B5EF4-FFF2-40B4-BE49-F238E27FC236}">
                <a16:creationId xmlns:a16="http://schemas.microsoft.com/office/drawing/2014/main" id="{C08609BC-FDD7-46EA-A653-950B7BDA6081}"/>
              </a:ext>
            </a:extLst>
          </p:cNvPr>
          <p:cNvSpPr txBox="1">
            <a:spLocks/>
          </p:cNvSpPr>
          <p:nvPr/>
        </p:nvSpPr>
        <p:spPr>
          <a:xfrm>
            <a:off x="70627" y="950273"/>
            <a:ext cx="5951842" cy="570665"/>
          </a:xfrm>
          <a:prstGeom prst="rect">
            <a:avLst/>
          </a:prstGeom>
        </p:spPr>
        <p:txBody>
          <a:bodyPr vert="horz" lIns="0" tIns="45720" rIns="0" bIns="45720" rtlCol="0" anchor="t">
            <a:no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spcBef>
                <a:spcPts val="0"/>
              </a:spcBef>
              <a:spcAft>
                <a:spcPts val="0"/>
              </a:spcAft>
            </a:pP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a:p>
            <a:pPr algn="ctr">
              <a:spcBef>
                <a:spcPts val="0"/>
              </a:spcBef>
              <a:spcAft>
                <a:spcPts val="0"/>
              </a:spcAft>
            </a:pP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pic>
        <p:nvPicPr>
          <p:cNvPr id="32" name="Marcador de posición de imagen 76" descr="Diana">
            <a:extLst>
              <a:ext uri="{FF2B5EF4-FFF2-40B4-BE49-F238E27FC236}">
                <a16:creationId xmlns:a16="http://schemas.microsoft.com/office/drawing/2014/main" id="{D863EABD-14DD-45CB-B5DD-AA3853F1F17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36061" y="4800877"/>
            <a:ext cx="1450771" cy="1452577"/>
          </a:xfrm>
          <a:prstGeom prst="ellipse">
            <a:avLst/>
          </a:prstGeom>
        </p:spPr>
      </p:pic>
    </p:spTree>
    <p:extLst>
      <p:ext uri="{BB962C8B-B14F-4D97-AF65-F5344CB8AC3E}">
        <p14:creationId xmlns:p14="http://schemas.microsoft.com/office/powerpoint/2010/main" val="359849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62591220-7840-49E3-A6B3-413B27BCD406}"/>
              </a:ext>
            </a:extLst>
          </p:cNvPr>
          <p:cNvPicPr>
            <a:picLocks noChangeAspect="1"/>
          </p:cNvPicPr>
          <p:nvPr/>
        </p:nvPicPr>
        <p:blipFill rotWithShape="1">
          <a:blip r:embed="rId2"/>
          <a:srcRect t="2670" r="7129" b="2529"/>
          <a:stretch/>
        </p:blipFill>
        <p:spPr>
          <a:xfrm>
            <a:off x="6304950" y="1727645"/>
            <a:ext cx="5578188" cy="3960000"/>
          </a:xfrm>
          <a:prstGeom prst="rect">
            <a:avLst/>
          </a:prstGeom>
          <a:ln w="28575">
            <a:solidFill>
              <a:schemeClr val="accent6"/>
            </a:solidFill>
          </a:ln>
        </p:spPr>
      </p:pic>
      <p:sp>
        <p:nvSpPr>
          <p:cNvPr id="2" name="Marcador de pie de página 1">
            <a:extLst>
              <a:ext uri="{FF2B5EF4-FFF2-40B4-BE49-F238E27FC236}">
                <a16:creationId xmlns:a16="http://schemas.microsoft.com/office/drawing/2014/main" id="{89C65E27-9108-4D36-A922-31B0CF39B070}"/>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DD37242F-6368-4E45-8D39-5C4FDC6F0FEA}"/>
              </a:ext>
            </a:extLst>
          </p:cNvPr>
          <p:cNvSpPr>
            <a:spLocks noGrp="1"/>
          </p:cNvSpPr>
          <p:nvPr>
            <p:ph type="sldNum" sz="quarter" idx="12"/>
          </p:nvPr>
        </p:nvSpPr>
        <p:spPr/>
        <p:txBody>
          <a:bodyPr/>
          <a:lstStyle/>
          <a:p>
            <a:pPr rtl="0"/>
            <a:fld id="{3A98EE3D-8CD1-4C3F-BD1C-C98C9596463C}" type="slidenum">
              <a:rPr lang="es-ES" noProof="0" smtClean="0"/>
              <a:t>10</a:t>
            </a:fld>
            <a:endParaRPr lang="es-ES" noProof="0"/>
          </a:p>
        </p:txBody>
      </p:sp>
      <p:pic>
        <p:nvPicPr>
          <p:cNvPr id="7" name="Imagen 6">
            <a:extLst>
              <a:ext uri="{FF2B5EF4-FFF2-40B4-BE49-F238E27FC236}">
                <a16:creationId xmlns:a16="http://schemas.microsoft.com/office/drawing/2014/main" id="{41271D99-5719-4EAA-A18C-36D94628F878}"/>
              </a:ext>
            </a:extLst>
          </p:cNvPr>
          <p:cNvPicPr>
            <a:picLocks noChangeAspect="1"/>
          </p:cNvPicPr>
          <p:nvPr/>
        </p:nvPicPr>
        <p:blipFill>
          <a:blip r:embed="rId3"/>
          <a:stretch>
            <a:fillRect/>
          </a:stretch>
        </p:blipFill>
        <p:spPr>
          <a:xfrm>
            <a:off x="473357" y="46037"/>
            <a:ext cx="6722772" cy="1381328"/>
          </a:xfrm>
          <a:prstGeom prst="rect">
            <a:avLst/>
          </a:prstGeom>
        </p:spPr>
      </p:pic>
      <p:pic>
        <p:nvPicPr>
          <p:cNvPr id="5" name="Imagen 4">
            <a:extLst>
              <a:ext uri="{FF2B5EF4-FFF2-40B4-BE49-F238E27FC236}">
                <a16:creationId xmlns:a16="http://schemas.microsoft.com/office/drawing/2014/main" id="{C84ED1FB-3594-40AB-ADEB-4519477B44AC}"/>
              </a:ext>
            </a:extLst>
          </p:cNvPr>
          <p:cNvPicPr>
            <a:picLocks noChangeAspect="1"/>
          </p:cNvPicPr>
          <p:nvPr/>
        </p:nvPicPr>
        <p:blipFill>
          <a:blip r:embed="rId4"/>
          <a:stretch>
            <a:fillRect/>
          </a:stretch>
        </p:blipFill>
        <p:spPr>
          <a:xfrm>
            <a:off x="473358" y="1690254"/>
            <a:ext cx="5565087" cy="3960000"/>
          </a:xfrm>
          <a:prstGeom prst="rect">
            <a:avLst/>
          </a:prstGeom>
          <a:noFill/>
          <a:ln w="28575">
            <a:solidFill>
              <a:schemeClr val="tx1"/>
            </a:solidFill>
          </a:ln>
        </p:spPr>
      </p:pic>
      <p:sp>
        <p:nvSpPr>
          <p:cNvPr id="13" name="CuadroTexto 12">
            <a:extLst>
              <a:ext uri="{FF2B5EF4-FFF2-40B4-BE49-F238E27FC236}">
                <a16:creationId xmlns:a16="http://schemas.microsoft.com/office/drawing/2014/main" id="{2947841E-1B0A-4D2E-8A96-DBB19F91168C}"/>
              </a:ext>
            </a:extLst>
          </p:cNvPr>
          <p:cNvSpPr txBox="1"/>
          <p:nvPr/>
        </p:nvSpPr>
        <p:spPr>
          <a:xfrm>
            <a:off x="7379202" y="552035"/>
            <a:ext cx="4169306" cy="646331"/>
          </a:xfrm>
          <a:prstGeom prst="rect">
            <a:avLst/>
          </a:prstGeom>
          <a:solidFill>
            <a:srgbClr val="F3FFE7"/>
          </a:solidFill>
          <a:ln w="28575">
            <a:solidFill>
              <a:srgbClr val="FF0000"/>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s-VE" b="1" dirty="0"/>
              <a:t>Estudio de las Tablas y gráficas</a:t>
            </a:r>
          </a:p>
          <a:p>
            <a:pPr algn="ctr"/>
            <a:r>
              <a:rPr lang="es-VE" b="1" dirty="0"/>
              <a:t>Semana 5 a 7</a:t>
            </a:r>
          </a:p>
        </p:txBody>
      </p:sp>
      <p:sp>
        <p:nvSpPr>
          <p:cNvPr id="14" name="CuadroTexto 13">
            <a:extLst>
              <a:ext uri="{FF2B5EF4-FFF2-40B4-BE49-F238E27FC236}">
                <a16:creationId xmlns:a16="http://schemas.microsoft.com/office/drawing/2014/main" id="{70341CB2-E22C-4213-BF4F-B28BBF51C2DC}"/>
              </a:ext>
            </a:extLst>
          </p:cNvPr>
          <p:cNvSpPr txBox="1"/>
          <p:nvPr/>
        </p:nvSpPr>
        <p:spPr>
          <a:xfrm>
            <a:off x="2586182" y="5882575"/>
            <a:ext cx="6982691" cy="369332"/>
          </a:xfrm>
          <a:prstGeom prst="rect">
            <a:avLst/>
          </a:prstGeom>
          <a:solidFill>
            <a:srgbClr val="F3FFE7"/>
          </a:solidFill>
          <a:ln w="28575">
            <a:solidFill>
              <a:srgbClr val="FF0000"/>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s-VE" b="1" dirty="0"/>
              <a:t>“Traducir” valores en tablas , gráficas y ecuaciones</a:t>
            </a:r>
          </a:p>
        </p:txBody>
      </p:sp>
    </p:spTree>
    <p:extLst>
      <p:ext uri="{BB962C8B-B14F-4D97-AF65-F5344CB8AC3E}">
        <p14:creationId xmlns:p14="http://schemas.microsoft.com/office/powerpoint/2010/main" val="19832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35C0E5EC-1F7C-453F-B8FB-129B0EDD8AE0}"/>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B1FF449B-FB21-40BD-BCE4-13D1245013D6}"/>
              </a:ext>
            </a:extLst>
          </p:cNvPr>
          <p:cNvSpPr>
            <a:spLocks noGrp="1"/>
          </p:cNvSpPr>
          <p:nvPr>
            <p:ph type="sldNum" sz="quarter" idx="12"/>
          </p:nvPr>
        </p:nvSpPr>
        <p:spPr/>
        <p:txBody>
          <a:bodyPr/>
          <a:lstStyle/>
          <a:p>
            <a:pPr rtl="0"/>
            <a:fld id="{3A98EE3D-8CD1-4C3F-BD1C-C98C9596463C}" type="slidenum">
              <a:rPr lang="es-ES" noProof="0" smtClean="0"/>
              <a:t>11</a:t>
            </a:fld>
            <a:endParaRPr lang="es-ES" noProof="0"/>
          </a:p>
        </p:txBody>
      </p:sp>
      <p:pic>
        <p:nvPicPr>
          <p:cNvPr id="8" name="Imagen 7">
            <a:extLst>
              <a:ext uri="{FF2B5EF4-FFF2-40B4-BE49-F238E27FC236}">
                <a16:creationId xmlns:a16="http://schemas.microsoft.com/office/drawing/2014/main" id="{00EC7F21-A3BE-47F9-BF9B-70EBD43901E8}"/>
              </a:ext>
            </a:extLst>
          </p:cNvPr>
          <p:cNvPicPr>
            <a:picLocks noChangeAspect="1"/>
          </p:cNvPicPr>
          <p:nvPr/>
        </p:nvPicPr>
        <p:blipFill rotWithShape="1">
          <a:blip r:embed="rId2"/>
          <a:srcRect l="-1162" t="3195" r="6328" b="-3195"/>
          <a:stretch/>
        </p:blipFill>
        <p:spPr>
          <a:xfrm>
            <a:off x="266443" y="256015"/>
            <a:ext cx="6619741" cy="2023353"/>
          </a:xfrm>
          <a:prstGeom prst="rect">
            <a:avLst/>
          </a:prstGeom>
        </p:spPr>
      </p:pic>
      <p:pic>
        <p:nvPicPr>
          <p:cNvPr id="10" name="Imagen 9">
            <a:extLst>
              <a:ext uri="{FF2B5EF4-FFF2-40B4-BE49-F238E27FC236}">
                <a16:creationId xmlns:a16="http://schemas.microsoft.com/office/drawing/2014/main" id="{9E0FC4F5-4DBE-4783-9485-78944902F9EE}"/>
              </a:ext>
            </a:extLst>
          </p:cNvPr>
          <p:cNvPicPr>
            <a:picLocks noChangeAspect="1"/>
          </p:cNvPicPr>
          <p:nvPr/>
        </p:nvPicPr>
        <p:blipFill rotWithShape="1">
          <a:blip r:embed="rId3"/>
          <a:srcRect l="1193" t="3029" r="1230"/>
          <a:stretch/>
        </p:blipFill>
        <p:spPr>
          <a:xfrm>
            <a:off x="5532916" y="2083461"/>
            <a:ext cx="6015592" cy="4257820"/>
          </a:xfrm>
          <a:prstGeom prst="rect">
            <a:avLst/>
          </a:prstGeom>
          <a:ln w="28575">
            <a:solidFill>
              <a:schemeClr val="accent6"/>
            </a:solidFill>
          </a:ln>
        </p:spPr>
      </p:pic>
      <p:sp>
        <p:nvSpPr>
          <p:cNvPr id="11" name="CuadroTexto 10">
            <a:extLst>
              <a:ext uri="{FF2B5EF4-FFF2-40B4-BE49-F238E27FC236}">
                <a16:creationId xmlns:a16="http://schemas.microsoft.com/office/drawing/2014/main" id="{FF1E5EF3-1382-49B2-A0B3-4898D07A3760}"/>
              </a:ext>
            </a:extLst>
          </p:cNvPr>
          <p:cNvSpPr txBox="1"/>
          <p:nvPr/>
        </p:nvSpPr>
        <p:spPr>
          <a:xfrm>
            <a:off x="532215" y="3156162"/>
            <a:ext cx="4298404" cy="2031325"/>
          </a:xfrm>
          <a:prstGeom prst="rect">
            <a:avLst/>
          </a:prstGeom>
          <a:noFill/>
          <a:ln w="38100">
            <a:solidFill>
              <a:schemeClr val="accent3">
                <a:lumMod val="75000"/>
              </a:schemeClr>
            </a:solidFill>
          </a:ln>
        </p:spPr>
        <p:txBody>
          <a:bodyPr wrap="square" rtlCol="0">
            <a:spAutoFit/>
          </a:bodyPr>
          <a:lstStyle/>
          <a:p>
            <a:r>
              <a:rPr lang="es-VE" b="1" dirty="0"/>
              <a:t>En la semana 8 comienza el estudio de sistemas abiertos y estados estacionarios, los estudiantes ya están familiarizados con el manejo de talas y gráficas, por  ello enfocan las dificultades solo en los balances de energía, el estudio de los cambios de entropía y la disponibilidad. </a:t>
            </a:r>
          </a:p>
        </p:txBody>
      </p:sp>
      <p:grpSp>
        <p:nvGrpSpPr>
          <p:cNvPr id="12" name="Grupo 11">
            <a:extLst>
              <a:ext uri="{FF2B5EF4-FFF2-40B4-BE49-F238E27FC236}">
                <a16:creationId xmlns:a16="http://schemas.microsoft.com/office/drawing/2014/main" id="{7114BEF1-73D7-4F9E-977A-E606381C0A16}"/>
              </a:ext>
            </a:extLst>
          </p:cNvPr>
          <p:cNvGrpSpPr/>
          <p:nvPr/>
        </p:nvGrpSpPr>
        <p:grpSpPr>
          <a:xfrm>
            <a:off x="7461313" y="438339"/>
            <a:ext cx="4418990" cy="1204462"/>
            <a:chOff x="7632642" y="78121"/>
            <a:chExt cx="4418990" cy="1204462"/>
          </a:xfrm>
        </p:grpSpPr>
        <p:sp>
          <p:nvSpPr>
            <p:cNvPr id="13" name="Subtítulo 2">
              <a:extLst>
                <a:ext uri="{FF2B5EF4-FFF2-40B4-BE49-F238E27FC236}">
                  <a16:creationId xmlns:a16="http://schemas.microsoft.com/office/drawing/2014/main" id="{AEEC8B7C-D28A-428F-B07B-EC400C66C7BE}"/>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14" name="Grupo 13">
              <a:extLst>
                <a:ext uri="{FF2B5EF4-FFF2-40B4-BE49-F238E27FC236}">
                  <a16:creationId xmlns:a16="http://schemas.microsoft.com/office/drawing/2014/main" id="{12C1557A-3029-441B-9812-7C3500332A7B}"/>
                </a:ext>
              </a:extLst>
            </p:cNvPr>
            <p:cNvGrpSpPr/>
            <p:nvPr/>
          </p:nvGrpSpPr>
          <p:grpSpPr>
            <a:xfrm>
              <a:off x="7648684" y="78121"/>
              <a:ext cx="4402948" cy="1204462"/>
              <a:chOff x="7648684" y="78121"/>
              <a:chExt cx="4402948" cy="1204462"/>
            </a:xfrm>
          </p:grpSpPr>
          <p:pic>
            <p:nvPicPr>
              <p:cNvPr id="15" name="Imagen 14">
                <a:extLst>
                  <a:ext uri="{FF2B5EF4-FFF2-40B4-BE49-F238E27FC236}">
                    <a16:creationId xmlns:a16="http://schemas.microsoft.com/office/drawing/2014/main" id="{E6E01935-E9A8-402F-96C5-0ECEE347CC37}"/>
                  </a:ext>
                </a:extLst>
              </p:cNvPr>
              <p:cNvPicPr>
                <a:picLocks noChangeAspect="1"/>
              </p:cNvPicPr>
              <p:nvPr/>
            </p:nvPicPr>
            <p:blipFill>
              <a:blip r:embed="rId4"/>
              <a:stretch>
                <a:fillRect/>
              </a:stretch>
            </p:blipFill>
            <p:spPr>
              <a:xfrm>
                <a:off x="7664726" y="78121"/>
                <a:ext cx="4386906" cy="673892"/>
              </a:xfrm>
              <a:prstGeom prst="rect">
                <a:avLst/>
              </a:prstGeom>
            </p:spPr>
          </p:pic>
          <p:sp>
            <p:nvSpPr>
              <p:cNvPr id="16" name="Subtítulo 2">
                <a:extLst>
                  <a:ext uri="{FF2B5EF4-FFF2-40B4-BE49-F238E27FC236}">
                    <a16:creationId xmlns:a16="http://schemas.microsoft.com/office/drawing/2014/main" id="{61FB1C82-F4E3-4AD7-9656-F93AF376C347}"/>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spTree>
    <p:extLst>
      <p:ext uri="{BB962C8B-B14F-4D97-AF65-F5344CB8AC3E}">
        <p14:creationId xmlns:p14="http://schemas.microsoft.com/office/powerpoint/2010/main" val="1625614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a 17">
            <a:extLst>
              <a:ext uri="{FF2B5EF4-FFF2-40B4-BE49-F238E27FC236}">
                <a16:creationId xmlns:a16="http://schemas.microsoft.com/office/drawing/2014/main" id="{2C82E2D2-8579-4666-BE40-0844230B05C4}"/>
              </a:ext>
            </a:extLst>
          </p:cNvPr>
          <p:cNvGraphicFramePr/>
          <p:nvPr>
            <p:extLst>
              <p:ext uri="{D42A27DB-BD31-4B8C-83A1-F6EECF244321}">
                <p14:modId xmlns:p14="http://schemas.microsoft.com/office/powerpoint/2010/main" val="1867792297"/>
              </p:ext>
            </p:extLst>
          </p:nvPr>
        </p:nvGraphicFramePr>
        <p:xfrm>
          <a:off x="1071418" y="822006"/>
          <a:ext cx="9859178" cy="53486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arcador de pie de página 1">
            <a:extLst>
              <a:ext uri="{FF2B5EF4-FFF2-40B4-BE49-F238E27FC236}">
                <a16:creationId xmlns:a16="http://schemas.microsoft.com/office/drawing/2014/main" id="{35C0E5EC-1F7C-453F-B8FB-129B0EDD8AE0}"/>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B1FF449B-FB21-40BD-BCE4-13D1245013D6}"/>
              </a:ext>
            </a:extLst>
          </p:cNvPr>
          <p:cNvSpPr>
            <a:spLocks noGrp="1"/>
          </p:cNvSpPr>
          <p:nvPr>
            <p:ph type="sldNum" sz="quarter" idx="12"/>
          </p:nvPr>
        </p:nvSpPr>
        <p:spPr/>
        <p:txBody>
          <a:bodyPr/>
          <a:lstStyle/>
          <a:p>
            <a:pPr rtl="0"/>
            <a:fld id="{3A98EE3D-8CD1-4C3F-BD1C-C98C9596463C}" type="slidenum">
              <a:rPr lang="es-ES" noProof="0" smtClean="0"/>
              <a:t>12</a:t>
            </a:fld>
            <a:endParaRPr lang="es-ES" noProof="0"/>
          </a:p>
        </p:txBody>
      </p:sp>
      <p:grpSp>
        <p:nvGrpSpPr>
          <p:cNvPr id="12" name="Grupo 11">
            <a:extLst>
              <a:ext uri="{FF2B5EF4-FFF2-40B4-BE49-F238E27FC236}">
                <a16:creationId xmlns:a16="http://schemas.microsoft.com/office/drawing/2014/main" id="{7114BEF1-73D7-4F9E-977A-E606381C0A16}"/>
              </a:ext>
            </a:extLst>
          </p:cNvPr>
          <p:cNvGrpSpPr/>
          <p:nvPr/>
        </p:nvGrpSpPr>
        <p:grpSpPr>
          <a:xfrm>
            <a:off x="7461313" y="438339"/>
            <a:ext cx="4418990" cy="1204462"/>
            <a:chOff x="7632642" y="78121"/>
            <a:chExt cx="4418990" cy="1204462"/>
          </a:xfrm>
        </p:grpSpPr>
        <p:sp>
          <p:nvSpPr>
            <p:cNvPr id="13" name="Subtítulo 2">
              <a:extLst>
                <a:ext uri="{FF2B5EF4-FFF2-40B4-BE49-F238E27FC236}">
                  <a16:creationId xmlns:a16="http://schemas.microsoft.com/office/drawing/2014/main" id="{AEEC8B7C-D28A-428F-B07B-EC400C66C7BE}"/>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14" name="Grupo 13">
              <a:extLst>
                <a:ext uri="{FF2B5EF4-FFF2-40B4-BE49-F238E27FC236}">
                  <a16:creationId xmlns:a16="http://schemas.microsoft.com/office/drawing/2014/main" id="{12C1557A-3029-441B-9812-7C3500332A7B}"/>
                </a:ext>
              </a:extLst>
            </p:cNvPr>
            <p:cNvGrpSpPr/>
            <p:nvPr/>
          </p:nvGrpSpPr>
          <p:grpSpPr>
            <a:xfrm>
              <a:off x="7648684" y="78121"/>
              <a:ext cx="4402948" cy="1204462"/>
              <a:chOff x="7648684" y="78121"/>
              <a:chExt cx="4402948" cy="1204462"/>
            </a:xfrm>
          </p:grpSpPr>
          <p:pic>
            <p:nvPicPr>
              <p:cNvPr id="15" name="Imagen 14">
                <a:extLst>
                  <a:ext uri="{FF2B5EF4-FFF2-40B4-BE49-F238E27FC236}">
                    <a16:creationId xmlns:a16="http://schemas.microsoft.com/office/drawing/2014/main" id="{E6E01935-E9A8-402F-96C5-0ECEE347CC37}"/>
                  </a:ext>
                </a:extLst>
              </p:cNvPr>
              <p:cNvPicPr>
                <a:picLocks noChangeAspect="1"/>
              </p:cNvPicPr>
              <p:nvPr/>
            </p:nvPicPr>
            <p:blipFill>
              <a:blip r:embed="rId7"/>
              <a:stretch>
                <a:fillRect/>
              </a:stretch>
            </p:blipFill>
            <p:spPr>
              <a:xfrm>
                <a:off x="7664726" y="78121"/>
                <a:ext cx="4386906" cy="673892"/>
              </a:xfrm>
              <a:prstGeom prst="rect">
                <a:avLst/>
              </a:prstGeom>
            </p:spPr>
          </p:pic>
          <p:sp>
            <p:nvSpPr>
              <p:cNvPr id="16" name="Subtítulo 2">
                <a:extLst>
                  <a:ext uri="{FF2B5EF4-FFF2-40B4-BE49-F238E27FC236}">
                    <a16:creationId xmlns:a16="http://schemas.microsoft.com/office/drawing/2014/main" id="{61FB1C82-F4E3-4AD7-9656-F93AF376C347}"/>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20" name="Grupo 19">
            <a:extLst>
              <a:ext uri="{FF2B5EF4-FFF2-40B4-BE49-F238E27FC236}">
                <a16:creationId xmlns:a16="http://schemas.microsoft.com/office/drawing/2014/main" id="{043C0610-7C5F-45C0-8F53-8C80F3CDF96F}"/>
              </a:ext>
            </a:extLst>
          </p:cNvPr>
          <p:cNvGrpSpPr/>
          <p:nvPr/>
        </p:nvGrpSpPr>
        <p:grpSpPr>
          <a:xfrm>
            <a:off x="0" y="98426"/>
            <a:ext cx="4896000" cy="1199578"/>
            <a:chOff x="-156410" y="-12843"/>
            <a:chExt cx="4896000" cy="1199578"/>
          </a:xfrm>
        </p:grpSpPr>
        <p:sp>
          <p:nvSpPr>
            <p:cNvPr id="21" name="Título 1">
              <a:extLst>
                <a:ext uri="{FF2B5EF4-FFF2-40B4-BE49-F238E27FC236}">
                  <a16:creationId xmlns:a16="http://schemas.microsoft.com/office/drawing/2014/main" id="{B2C4E12A-AAD7-4766-8C69-6B62571EDB7D}"/>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22" name="Rectángulo 21" descr="Head with Gears">
              <a:extLst>
                <a:ext uri="{FF2B5EF4-FFF2-40B4-BE49-F238E27FC236}">
                  <a16:creationId xmlns:a16="http://schemas.microsoft.com/office/drawing/2014/main" id="{BF56663C-9347-4DEF-9FF1-887A7CD3F871}"/>
                </a:ext>
              </a:extLst>
            </p:cNvPr>
            <p:cNvSpPr/>
            <p:nvPr/>
          </p:nvSpPr>
          <p:spPr>
            <a:xfrm>
              <a:off x="3147278" y="623290"/>
              <a:ext cx="563445" cy="563445"/>
            </a:xfrm>
            <a:prstGeom prst="rect">
              <a:avLst/>
            </a:prstGeom>
            <a: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23" name="Rectángulo 22" descr="Chat">
              <a:extLst>
                <a:ext uri="{FF2B5EF4-FFF2-40B4-BE49-F238E27FC236}">
                  <a16:creationId xmlns:a16="http://schemas.microsoft.com/office/drawing/2014/main" id="{198E0A60-B812-493B-A16A-F2C849612B91}"/>
                </a:ext>
              </a:extLst>
            </p:cNvPr>
            <p:cNvSpPr/>
            <p:nvPr/>
          </p:nvSpPr>
          <p:spPr>
            <a:xfrm>
              <a:off x="3496463" y="344273"/>
              <a:ext cx="492688" cy="492207"/>
            </a:xfrm>
            <a:prstGeom prst="rect">
              <a:avLst/>
            </a:prstGeom>
            <a: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24" name="Rectángulo 23" descr="Smart Phone">
              <a:extLst>
                <a:ext uri="{FF2B5EF4-FFF2-40B4-BE49-F238E27FC236}">
                  <a16:creationId xmlns:a16="http://schemas.microsoft.com/office/drawing/2014/main" id="{F3A9B140-DEA0-4E51-8A75-083C6E61E4A1}"/>
                </a:ext>
              </a:extLst>
            </p:cNvPr>
            <p:cNvSpPr/>
            <p:nvPr/>
          </p:nvSpPr>
          <p:spPr>
            <a:xfrm>
              <a:off x="3958642" y="57150"/>
              <a:ext cx="379694" cy="416007"/>
            </a:xfrm>
            <a:prstGeom prst="rect">
              <a:avLst/>
            </a:prstGeom>
            <a: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25" name="Rectángulo 24" descr="Email">
              <a:extLst>
                <a:ext uri="{FF2B5EF4-FFF2-40B4-BE49-F238E27FC236}">
                  <a16:creationId xmlns:a16="http://schemas.microsoft.com/office/drawing/2014/main" id="{4615CFEA-5F5B-48B0-A507-F44CC625CB0B}"/>
                </a:ext>
              </a:extLst>
            </p:cNvPr>
            <p:cNvSpPr/>
            <p:nvPr/>
          </p:nvSpPr>
          <p:spPr>
            <a:xfrm>
              <a:off x="3958642" y="557126"/>
              <a:ext cx="492688" cy="492207"/>
            </a:xfrm>
            <a:prstGeom prst="rect">
              <a:avLst/>
            </a:prstGeom>
            <a: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26" name="Rectángulo 25" descr="Connected">
              <a:extLst>
                <a:ext uri="{FF2B5EF4-FFF2-40B4-BE49-F238E27FC236}">
                  <a16:creationId xmlns:a16="http://schemas.microsoft.com/office/drawing/2014/main" id="{DD41FBBE-8585-4877-9D60-2164F5FDD137}"/>
                </a:ext>
              </a:extLst>
            </p:cNvPr>
            <p:cNvSpPr/>
            <p:nvPr/>
          </p:nvSpPr>
          <p:spPr>
            <a:xfrm>
              <a:off x="240297" y="19049"/>
              <a:ext cx="492688" cy="492207"/>
            </a:xfrm>
            <a:prstGeom prst="rect">
              <a:avLst/>
            </a:prstGeom>
            <a:blipFill>
              <a:blip r:embed="rId16" cstate="screen">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spTree>
    <p:extLst>
      <p:ext uri="{BB962C8B-B14F-4D97-AF65-F5344CB8AC3E}">
        <p14:creationId xmlns:p14="http://schemas.microsoft.com/office/powerpoint/2010/main" val="2419732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94E47D98-B5C3-4A60-BC07-78A9DCD26BB3}"/>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F04C10DC-AA3D-4CEE-B7D0-3A59201F61AE}"/>
              </a:ext>
            </a:extLst>
          </p:cNvPr>
          <p:cNvSpPr>
            <a:spLocks noGrp="1"/>
          </p:cNvSpPr>
          <p:nvPr>
            <p:ph type="sldNum" sz="quarter" idx="12"/>
          </p:nvPr>
        </p:nvSpPr>
        <p:spPr/>
        <p:txBody>
          <a:bodyPr/>
          <a:lstStyle/>
          <a:p>
            <a:pPr rtl="0"/>
            <a:fld id="{3A98EE3D-8CD1-4C3F-BD1C-C98C9596463C}" type="slidenum">
              <a:rPr lang="es-ES" noProof="0" smtClean="0"/>
              <a:t>13</a:t>
            </a:fld>
            <a:endParaRPr lang="es-ES" noProof="0"/>
          </a:p>
        </p:txBody>
      </p:sp>
      <p:graphicFrame>
        <p:nvGraphicFramePr>
          <p:cNvPr id="4" name="Diagrama 3">
            <a:extLst>
              <a:ext uri="{FF2B5EF4-FFF2-40B4-BE49-F238E27FC236}">
                <a16:creationId xmlns:a16="http://schemas.microsoft.com/office/drawing/2014/main" id="{77BF16A0-DDB8-4A8C-8AC1-2C50E264B8DC}"/>
              </a:ext>
            </a:extLst>
          </p:cNvPr>
          <p:cNvGraphicFramePr/>
          <p:nvPr>
            <p:extLst>
              <p:ext uri="{D42A27DB-BD31-4B8C-83A1-F6EECF244321}">
                <p14:modId xmlns:p14="http://schemas.microsoft.com/office/powerpoint/2010/main" val="19996696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9">
            <a:extLst>
              <a:ext uri="{FF2B5EF4-FFF2-40B4-BE49-F238E27FC236}">
                <a16:creationId xmlns:a16="http://schemas.microsoft.com/office/drawing/2014/main" id="{3AB5056A-5A44-41B0-9FDA-F947CFE01A7D}"/>
              </a:ext>
            </a:extLst>
          </p:cNvPr>
          <p:cNvSpPr/>
          <p:nvPr/>
        </p:nvSpPr>
        <p:spPr>
          <a:xfrm>
            <a:off x="544945" y="267855"/>
            <a:ext cx="11314546" cy="600363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spTree>
    <p:extLst>
      <p:ext uri="{BB962C8B-B14F-4D97-AF65-F5344CB8AC3E}">
        <p14:creationId xmlns:p14="http://schemas.microsoft.com/office/powerpoint/2010/main" val="3872966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E0D5A294-D3AF-4CA4-89AD-328DA7A82E52}"/>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870FCB6F-E94C-4920-99C8-290F9DDC9B2A}"/>
              </a:ext>
            </a:extLst>
          </p:cNvPr>
          <p:cNvSpPr>
            <a:spLocks noGrp="1"/>
          </p:cNvSpPr>
          <p:nvPr>
            <p:ph type="sldNum" sz="quarter" idx="12"/>
          </p:nvPr>
        </p:nvSpPr>
        <p:spPr/>
        <p:txBody>
          <a:bodyPr/>
          <a:lstStyle/>
          <a:p>
            <a:pPr rtl="0"/>
            <a:fld id="{3A98EE3D-8CD1-4C3F-BD1C-C98C9596463C}" type="slidenum">
              <a:rPr lang="es-ES" noProof="0" smtClean="0"/>
              <a:t>14</a:t>
            </a:fld>
            <a:endParaRPr lang="es-ES" noProof="0"/>
          </a:p>
        </p:txBody>
      </p:sp>
      <p:grpSp>
        <p:nvGrpSpPr>
          <p:cNvPr id="4" name="Grupo 3">
            <a:extLst>
              <a:ext uri="{FF2B5EF4-FFF2-40B4-BE49-F238E27FC236}">
                <a16:creationId xmlns:a16="http://schemas.microsoft.com/office/drawing/2014/main" id="{450AEB5E-303F-41E9-9078-C0884E916DF3}"/>
              </a:ext>
            </a:extLst>
          </p:cNvPr>
          <p:cNvGrpSpPr/>
          <p:nvPr/>
        </p:nvGrpSpPr>
        <p:grpSpPr>
          <a:xfrm>
            <a:off x="7461313" y="168419"/>
            <a:ext cx="4418990" cy="1204462"/>
            <a:chOff x="7632642" y="78121"/>
            <a:chExt cx="4418990" cy="1204462"/>
          </a:xfrm>
        </p:grpSpPr>
        <p:sp>
          <p:nvSpPr>
            <p:cNvPr id="5" name="Subtítulo 2">
              <a:extLst>
                <a:ext uri="{FF2B5EF4-FFF2-40B4-BE49-F238E27FC236}">
                  <a16:creationId xmlns:a16="http://schemas.microsoft.com/office/drawing/2014/main" id="{7D332B15-797D-481F-A539-905C8F3F3BFC}"/>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A01C219C-1D71-46F5-A87F-5A750400C060}"/>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6767ECC1-3ADC-417A-B741-31634B6A9E3A}"/>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A868CE08-3DCC-4D79-808E-6A3C83FBC267}"/>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BF549E66-0E73-4D38-B4B5-901923425A00}"/>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B06D6360-B3EF-4EED-B313-6DFDEA12C2C3}"/>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E8F24779-7F8B-4D9C-937A-F69C573CCE1B}"/>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5E9C685C-E886-4244-B53D-76FA69B623B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2A6DBA00-A743-4CDB-82CC-DF49F85A206D}"/>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1097F14F-CC4F-419D-94F8-B31B6947359F}"/>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8A3A6FEC-BD0B-4DA7-89D2-9A33664B9B25}"/>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sp>
        <p:nvSpPr>
          <p:cNvPr id="16" name="CuadroTexto 15">
            <a:extLst>
              <a:ext uri="{FF2B5EF4-FFF2-40B4-BE49-F238E27FC236}">
                <a16:creationId xmlns:a16="http://schemas.microsoft.com/office/drawing/2014/main" id="{176CF004-3006-493F-9209-EE95DAF855C2}"/>
              </a:ext>
            </a:extLst>
          </p:cNvPr>
          <p:cNvSpPr txBox="1"/>
          <p:nvPr/>
        </p:nvSpPr>
        <p:spPr>
          <a:xfrm>
            <a:off x="643051" y="2175608"/>
            <a:ext cx="10796677" cy="317009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s-VE" sz="2000" b="1" dirty="0"/>
              <a:t>Esta actividad se desarrolla en dos semanas al final del semestre.</a:t>
            </a:r>
          </a:p>
          <a:p>
            <a:pPr marL="285750" indent="-285750">
              <a:spcAft>
                <a:spcPts val="600"/>
              </a:spcAft>
              <a:buFont typeface="Arial" panose="020B0604020202020204" pitchFamily="34" charset="0"/>
              <a:buChar char="•"/>
            </a:pPr>
            <a:r>
              <a:rPr lang="es-VE" sz="2000" b="1" dirty="0">
                <a:solidFill>
                  <a:schemeClr val="accent1">
                    <a:lumMod val="50000"/>
                  </a:schemeClr>
                </a:solidFill>
              </a:rPr>
              <a:t>Se realiza una clase síncrona para explicar: desarrollo sostenible, objetivos para el desarrollo sostenible,  la ingeniería en el desarrollo sostenible, la sostenibilidad como valor en la UCAB, competencias en Ingeniería industrial vinculadas con objetivos del desarrollo sostenible.</a:t>
            </a:r>
          </a:p>
          <a:p>
            <a:pPr marL="285750" indent="-285750">
              <a:spcAft>
                <a:spcPts val="600"/>
              </a:spcAft>
              <a:buFont typeface="Arial" panose="020B0604020202020204" pitchFamily="34" charset="0"/>
              <a:buChar char="•"/>
            </a:pPr>
            <a:r>
              <a:rPr lang="es-VE" sz="2000" b="1" dirty="0"/>
              <a:t> Los estudiantes se organizan en equipos de tres o cuatro integrantes.</a:t>
            </a:r>
          </a:p>
          <a:p>
            <a:pPr marL="285750" indent="-285750">
              <a:spcAft>
                <a:spcPts val="600"/>
              </a:spcAft>
              <a:buFont typeface="Arial" panose="020B0604020202020204" pitchFamily="34" charset="0"/>
              <a:buChar char="•"/>
            </a:pPr>
            <a:r>
              <a:rPr lang="es-VE" sz="2000" b="1" dirty="0">
                <a:solidFill>
                  <a:schemeClr val="accent1">
                    <a:lumMod val="50000"/>
                  </a:schemeClr>
                </a:solidFill>
              </a:rPr>
              <a:t>Se organiza una rifa entre los equipos para definir el trabajo que expondrán.</a:t>
            </a:r>
          </a:p>
          <a:p>
            <a:pPr marL="285750" indent="-285750">
              <a:spcAft>
                <a:spcPts val="600"/>
              </a:spcAft>
              <a:buFont typeface="Arial" panose="020B0604020202020204" pitchFamily="34" charset="0"/>
              <a:buChar char="•"/>
            </a:pPr>
            <a:r>
              <a:rPr lang="es-VE" sz="2000" b="1" dirty="0"/>
              <a:t>Cada equipo debe estudiar y presentar una exposición sobre un dispositivo o ciclo de ingeniería que no se estudió en clase pero relacionado con ella, desde la perspectiva de la sustentabilidad. Todo ello con la asesoría de la docente.</a:t>
            </a:r>
          </a:p>
        </p:txBody>
      </p:sp>
      <p:sp>
        <p:nvSpPr>
          <p:cNvPr id="17" name="CuadroTexto 16">
            <a:extLst>
              <a:ext uri="{FF2B5EF4-FFF2-40B4-BE49-F238E27FC236}">
                <a16:creationId xmlns:a16="http://schemas.microsoft.com/office/drawing/2014/main" id="{2CA75DAB-BA1E-4E91-AEAE-BECF378FE128}"/>
              </a:ext>
            </a:extLst>
          </p:cNvPr>
          <p:cNvSpPr txBox="1"/>
          <p:nvPr/>
        </p:nvSpPr>
        <p:spPr>
          <a:xfrm>
            <a:off x="-110836" y="1349139"/>
            <a:ext cx="12127345" cy="523220"/>
          </a:xfrm>
          <a:prstGeom prst="rect">
            <a:avLst/>
          </a:prstGeom>
          <a:noFill/>
        </p:spPr>
        <p:txBody>
          <a:bodyPr wrap="square">
            <a:spAutoFit/>
          </a:bodyPr>
          <a:lstStyle/>
          <a:p>
            <a:pPr marL="92075" algn="ctr">
              <a:tabLst>
                <a:tab pos="442913" algn="l"/>
              </a:tabLst>
            </a:pPr>
            <a:r>
              <a:rPr lang="es-VE" sz="2800" b="1" baseline="0" dirty="0">
                <a:latin typeface="+mj-lt"/>
              </a:rPr>
              <a:t>Exposiciones: Dispositivos Ingenieriles y el Desarrollo Sostenible</a:t>
            </a:r>
          </a:p>
        </p:txBody>
      </p:sp>
    </p:spTree>
    <p:extLst>
      <p:ext uri="{BB962C8B-B14F-4D97-AF65-F5344CB8AC3E}">
        <p14:creationId xmlns:p14="http://schemas.microsoft.com/office/powerpoint/2010/main" val="3458901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E0D5A294-D3AF-4CA4-89AD-328DA7A82E52}"/>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870FCB6F-E94C-4920-99C8-290F9DDC9B2A}"/>
              </a:ext>
            </a:extLst>
          </p:cNvPr>
          <p:cNvSpPr>
            <a:spLocks noGrp="1"/>
          </p:cNvSpPr>
          <p:nvPr>
            <p:ph type="sldNum" sz="quarter" idx="12"/>
          </p:nvPr>
        </p:nvSpPr>
        <p:spPr/>
        <p:txBody>
          <a:bodyPr/>
          <a:lstStyle/>
          <a:p>
            <a:pPr rtl="0"/>
            <a:fld id="{3A98EE3D-8CD1-4C3F-BD1C-C98C9596463C}" type="slidenum">
              <a:rPr lang="es-ES" noProof="0" smtClean="0"/>
              <a:t>15</a:t>
            </a:fld>
            <a:endParaRPr lang="es-ES" noProof="0"/>
          </a:p>
        </p:txBody>
      </p:sp>
      <p:grpSp>
        <p:nvGrpSpPr>
          <p:cNvPr id="4" name="Grupo 3">
            <a:extLst>
              <a:ext uri="{FF2B5EF4-FFF2-40B4-BE49-F238E27FC236}">
                <a16:creationId xmlns:a16="http://schemas.microsoft.com/office/drawing/2014/main" id="{450AEB5E-303F-41E9-9078-C0884E916DF3}"/>
              </a:ext>
            </a:extLst>
          </p:cNvPr>
          <p:cNvGrpSpPr/>
          <p:nvPr/>
        </p:nvGrpSpPr>
        <p:grpSpPr>
          <a:xfrm>
            <a:off x="7461313" y="168419"/>
            <a:ext cx="4418990" cy="1204462"/>
            <a:chOff x="7632642" y="78121"/>
            <a:chExt cx="4418990" cy="1204462"/>
          </a:xfrm>
        </p:grpSpPr>
        <p:sp>
          <p:nvSpPr>
            <p:cNvPr id="5" name="Subtítulo 2">
              <a:extLst>
                <a:ext uri="{FF2B5EF4-FFF2-40B4-BE49-F238E27FC236}">
                  <a16:creationId xmlns:a16="http://schemas.microsoft.com/office/drawing/2014/main" id="{7D332B15-797D-481F-A539-905C8F3F3BFC}"/>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A01C219C-1D71-46F5-A87F-5A750400C060}"/>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6767ECC1-3ADC-417A-B741-31634B6A9E3A}"/>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A868CE08-3DCC-4D79-808E-6A3C83FBC267}"/>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BF549E66-0E73-4D38-B4B5-901923425A00}"/>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B06D6360-B3EF-4EED-B313-6DFDEA12C2C3}"/>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E8F24779-7F8B-4D9C-937A-F69C573CCE1B}"/>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5E9C685C-E886-4244-B53D-76FA69B623B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2A6DBA00-A743-4CDB-82CC-DF49F85A206D}"/>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1097F14F-CC4F-419D-94F8-B31B6947359F}"/>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8A3A6FEC-BD0B-4DA7-89D2-9A33664B9B25}"/>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sp>
        <p:nvSpPr>
          <p:cNvPr id="16" name="CuadroTexto 15">
            <a:extLst>
              <a:ext uri="{FF2B5EF4-FFF2-40B4-BE49-F238E27FC236}">
                <a16:creationId xmlns:a16="http://schemas.microsoft.com/office/drawing/2014/main" id="{176CF004-3006-493F-9209-EE95DAF855C2}"/>
              </a:ext>
            </a:extLst>
          </p:cNvPr>
          <p:cNvSpPr txBox="1"/>
          <p:nvPr/>
        </p:nvSpPr>
        <p:spPr>
          <a:xfrm>
            <a:off x="476655" y="2183229"/>
            <a:ext cx="10953345" cy="370870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s-VE" sz="2000" b="1" dirty="0">
                <a:solidFill>
                  <a:schemeClr val="accent1">
                    <a:lumMod val="50000"/>
                  </a:schemeClr>
                </a:solidFill>
              </a:rPr>
              <a:t>La exposición consiste en explicar el funcionamiento del dispositivo, presentar el balance de energía. relacionar con los gráficos </a:t>
            </a:r>
            <a:r>
              <a:rPr lang="es-VE" sz="2000" b="1" dirty="0" err="1">
                <a:solidFill>
                  <a:schemeClr val="accent1">
                    <a:lumMod val="50000"/>
                  </a:schemeClr>
                </a:solidFill>
              </a:rPr>
              <a:t>Pv</a:t>
            </a:r>
            <a:r>
              <a:rPr lang="es-VE" sz="2000" b="1" dirty="0">
                <a:solidFill>
                  <a:schemeClr val="accent1">
                    <a:lumMod val="50000"/>
                  </a:schemeClr>
                </a:solidFill>
              </a:rPr>
              <a:t> y </a:t>
            </a:r>
            <a:r>
              <a:rPr lang="es-VE" sz="2000" b="1" dirty="0" err="1">
                <a:solidFill>
                  <a:schemeClr val="accent1">
                    <a:lumMod val="50000"/>
                  </a:schemeClr>
                </a:solidFill>
              </a:rPr>
              <a:t>Ts</a:t>
            </a:r>
            <a:r>
              <a:rPr lang="es-VE" sz="2000" b="1" dirty="0">
                <a:solidFill>
                  <a:schemeClr val="accent1">
                    <a:lumMod val="50000"/>
                  </a:schemeClr>
                </a:solidFill>
              </a:rPr>
              <a:t>, y presentar la relación con metas de un objetivo del desarrollo  sostenible relacionado con su carrera.</a:t>
            </a:r>
          </a:p>
          <a:p>
            <a:pPr marL="285750" indent="-285750">
              <a:spcAft>
                <a:spcPts val="600"/>
              </a:spcAft>
              <a:buFont typeface="Arial" panose="020B0604020202020204" pitchFamily="34" charset="0"/>
              <a:buChar char="•"/>
            </a:pPr>
            <a:r>
              <a:rPr lang="es-VE" sz="2000" b="1" dirty="0"/>
              <a:t>Por ejemplo. Si se estudia un ciclo de refrigeración se presenta el ciclo, sus diagramas y gráficos, ejemplos de aplicación, además se selecciona un ODS pertinente, por ejemplo, producción y consumo responsable, selecciona una o dos metas y como puede acondicionarse el sistema en pro del cumplimiento de la meta con base en competencias de la carrera</a:t>
            </a:r>
          </a:p>
          <a:p>
            <a:pPr marL="285750" indent="-285750">
              <a:spcAft>
                <a:spcPts val="600"/>
              </a:spcAft>
              <a:buFont typeface="Arial" panose="020B0604020202020204" pitchFamily="34" charset="0"/>
              <a:buChar char="•"/>
            </a:pPr>
            <a:r>
              <a:rPr lang="es-VE" sz="2000" b="1" dirty="0">
                <a:solidFill>
                  <a:schemeClr val="accent1">
                    <a:lumMod val="50000"/>
                  </a:schemeClr>
                </a:solidFill>
              </a:rPr>
              <a:t>Los estudiantes no pueden decidir quién expone cada parte, sino que durante la exposición la profesora va asignando al participante que va a intervenir.</a:t>
            </a:r>
          </a:p>
          <a:p>
            <a:pPr marL="285750" indent="-285750">
              <a:spcAft>
                <a:spcPts val="600"/>
              </a:spcAft>
              <a:buFont typeface="Arial" panose="020B0604020202020204" pitchFamily="34" charset="0"/>
              <a:buChar char="•"/>
            </a:pPr>
            <a:r>
              <a:rPr lang="es-VE" sz="2000" b="1" dirty="0"/>
              <a:t>La exposición se hace a través de la plataforma zoom, deben tener encendida la cámara y no pueden exponer leyendo.</a:t>
            </a:r>
          </a:p>
        </p:txBody>
      </p:sp>
      <p:sp>
        <p:nvSpPr>
          <p:cNvPr id="17" name="CuadroTexto 16">
            <a:extLst>
              <a:ext uri="{FF2B5EF4-FFF2-40B4-BE49-F238E27FC236}">
                <a16:creationId xmlns:a16="http://schemas.microsoft.com/office/drawing/2014/main" id="{2CA75DAB-BA1E-4E91-AEAE-BECF378FE128}"/>
              </a:ext>
            </a:extLst>
          </p:cNvPr>
          <p:cNvSpPr txBox="1"/>
          <p:nvPr/>
        </p:nvSpPr>
        <p:spPr>
          <a:xfrm>
            <a:off x="-110836" y="1349139"/>
            <a:ext cx="12127345" cy="523220"/>
          </a:xfrm>
          <a:prstGeom prst="rect">
            <a:avLst/>
          </a:prstGeom>
          <a:noFill/>
        </p:spPr>
        <p:txBody>
          <a:bodyPr wrap="square">
            <a:spAutoFit/>
          </a:bodyPr>
          <a:lstStyle/>
          <a:p>
            <a:pPr marL="92075" algn="ctr">
              <a:tabLst>
                <a:tab pos="442913" algn="l"/>
              </a:tabLst>
            </a:pPr>
            <a:r>
              <a:rPr lang="es-VE" sz="2800" b="1" baseline="0" dirty="0">
                <a:latin typeface="+mj-lt"/>
              </a:rPr>
              <a:t>Exposiciones: Dispositivos Ingenieriles y el Desarrollo Sostenible</a:t>
            </a:r>
          </a:p>
        </p:txBody>
      </p:sp>
    </p:spTree>
    <p:extLst>
      <p:ext uri="{BB962C8B-B14F-4D97-AF65-F5344CB8AC3E}">
        <p14:creationId xmlns:p14="http://schemas.microsoft.com/office/powerpoint/2010/main" val="2147718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E0D5A294-D3AF-4CA4-89AD-328DA7A82E52}"/>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870FCB6F-E94C-4920-99C8-290F9DDC9B2A}"/>
              </a:ext>
            </a:extLst>
          </p:cNvPr>
          <p:cNvSpPr>
            <a:spLocks noGrp="1"/>
          </p:cNvSpPr>
          <p:nvPr>
            <p:ph type="sldNum" sz="quarter" idx="12"/>
          </p:nvPr>
        </p:nvSpPr>
        <p:spPr/>
        <p:txBody>
          <a:bodyPr/>
          <a:lstStyle/>
          <a:p>
            <a:pPr rtl="0"/>
            <a:fld id="{3A98EE3D-8CD1-4C3F-BD1C-C98C9596463C}" type="slidenum">
              <a:rPr lang="es-ES" noProof="0" smtClean="0"/>
              <a:t>16</a:t>
            </a:fld>
            <a:endParaRPr lang="es-ES" noProof="0"/>
          </a:p>
        </p:txBody>
      </p:sp>
      <p:grpSp>
        <p:nvGrpSpPr>
          <p:cNvPr id="4" name="Grupo 3">
            <a:extLst>
              <a:ext uri="{FF2B5EF4-FFF2-40B4-BE49-F238E27FC236}">
                <a16:creationId xmlns:a16="http://schemas.microsoft.com/office/drawing/2014/main" id="{450AEB5E-303F-41E9-9078-C0884E916DF3}"/>
              </a:ext>
            </a:extLst>
          </p:cNvPr>
          <p:cNvGrpSpPr/>
          <p:nvPr/>
        </p:nvGrpSpPr>
        <p:grpSpPr>
          <a:xfrm>
            <a:off x="7461313" y="168419"/>
            <a:ext cx="4418990" cy="1204462"/>
            <a:chOff x="7632642" y="78121"/>
            <a:chExt cx="4418990" cy="1204462"/>
          </a:xfrm>
        </p:grpSpPr>
        <p:sp>
          <p:nvSpPr>
            <p:cNvPr id="5" name="Subtítulo 2">
              <a:extLst>
                <a:ext uri="{FF2B5EF4-FFF2-40B4-BE49-F238E27FC236}">
                  <a16:creationId xmlns:a16="http://schemas.microsoft.com/office/drawing/2014/main" id="{7D332B15-797D-481F-A539-905C8F3F3BFC}"/>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A01C219C-1D71-46F5-A87F-5A750400C060}"/>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6767ECC1-3ADC-417A-B741-31634B6A9E3A}"/>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A868CE08-3DCC-4D79-808E-6A3C83FBC267}"/>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BF549E66-0E73-4D38-B4B5-901923425A00}"/>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B06D6360-B3EF-4EED-B313-6DFDEA12C2C3}"/>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E8F24779-7F8B-4D9C-937A-F69C573CCE1B}"/>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5E9C685C-E886-4244-B53D-76FA69B623B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2A6DBA00-A743-4CDB-82CC-DF49F85A206D}"/>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1097F14F-CC4F-419D-94F8-B31B6947359F}"/>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8A3A6FEC-BD0B-4DA7-89D2-9A33664B9B25}"/>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sp>
        <p:nvSpPr>
          <p:cNvPr id="16" name="CuadroTexto 15">
            <a:extLst>
              <a:ext uri="{FF2B5EF4-FFF2-40B4-BE49-F238E27FC236}">
                <a16:creationId xmlns:a16="http://schemas.microsoft.com/office/drawing/2014/main" id="{176CF004-3006-493F-9209-EE95DAF855C2}"/>
              </a:ext>
            </a:extLst>
          </p:cNvPr>
          <p:cNvSpPr txBox="1"/>
          <p:nvPr/>
        </p:nvSpPr>
        <p:spPr>
          <a:xfrm>
            <a:off x="799285" y="1989888"/>
            <a:ext cx="10593421" cy="4250907"/>
          </a:xfrm>
          <a:prstGeom prst="rect">
            <a:avLst/>
          </a:prstGeom>
          <a:noFill/>
        </p:spPr>
        <p:txBody>
          <a:bodyPr wrap="square" rtlCol="0">
            <a:spAutoFit/>
          </a:bodyPr>
          <a:lstStyle/>
          <a:p>
            <a:pPr marL="285750" indent="-285750">
              <a:lnSpc>
                <a:spcPts val="2800"/>
              </a:lnSpc>
              <a:spcAft>
                <a:spcPts val="600"/>
              </a:spcAft>
              <a:buFont typeface="Arial" panose="020B0604020202020204" pitchFamily="34" charset="0"/>
              <a:buChar char="•"/>
            </a:pPr>
            <a:r>
              <a:rPr lang="es-VE" sz="2000" b="1" dirty="0"/>
              <a:t>Los estudiante van mejorando el nivel de sus desempeños a medida que el semestre avanza, incrementa el nivel de participación en clase y el buen manejo de los términos propios de la unidad curricular.</a:t>
            </a:r>
          </a:p>
          <a:p>
            <a:pPr marL="285750" indent="-285750">
              <a:lnSpc>
                <a:spcPts val="2800"/>
              </a:lnSpc>
              <a:spcAft>
                <a:spcPts val="600"/>
              </a:spcAft>
              <a:buFont typeface="Arial" panose="020B0604020202020204" pitchFamily="34" charset="0"/>
              <a:buChar char="•"/>
            </a:pPr>
            <a:r>
              <a:rPr lang="es-VE" sz="2000" b="1" dirty="0">
                <a:solidFill>
                  <a:srgbClr val="002060"/>
                </a:solidFill>
              </a:rPr>
              <a:t>Los exámenes parciales van incrementando el nivel de profundidad por el desarrollo propio de la asignatura, sin embargo el rendimiento estudiantil se mantiene e inclusive logra aumentar.</a:t>
            </a:r>
          </a:p>
          <a:p>
            <a:pPr marL="285750" indent="-285750">
              <a:lnSpc>
                <a:spcPts val="2800"/>
              </a:lnSpc>
              <a:spcAft>
                <a:spcPts val="600"/>
              </a:spcAft>
              <a:buFont typeface="Arial" panose="020B0604020202020204" pitchFamily="34" charset="0"/>
              <a:buChar char="•"/>
            </a:pPr>
            <a:r>
              <a:rPr lang="es-VE" sz="2000" b="1" dirty="0"/>
              <a:t>Las preguntas son de análisis y razonamiento, en algunos casos, con conocimiento de los estudiantes, se plantean problemas con datos que no satisfacen las condiciones de funcionamiento de los dispositivos, Ellos identifican y explican esas desviaciones o incongruencias con base en los resultados.</a:t>
            </a:r>
          </a:p>
          <a:p>
            <a:pPr marL="285750" indent="-285750">
              <a:lnSpc>
                <a:spcPts val="2800"/>
              </a:lnSpc>
              <a:spcAft>
                <a:spcPts val="600"/>
              </a:spcAft>
              <a:buFont typeface="Arial" panose="020B0604020202020204" pitchFamily="34" charset="0"/>
              <a:buChar char="•"/>
            </a:pPr>
            <a:r>
              <a:rPr lang="es-VE" sz="2000" b="1" dirty="0">
                <a:solidFill>
                  <a:srgbClr val="002060"/>
                </a:solidFill>
              </a:rPr>
              <a:t>Identifican aspectos susceptibles a cambio y proponen opciones de mejora, Obviamente. No se califica la factibilidad de los mismos sino la pertinencia de la propuesta. </a:t>
            </a:r>
          </a:p>
        </p:txBody>
      </p:sp>
      <p:sp>
        <p:nvSpPr>
          <p:cNvPr id="17" name="CuadroTexto 16">
            <a:extLst>
              <a:ext uri="{FF2B5EF4-FFF2-40B4-BE49-F238E27FC236}">
                <a16:creationId xmlns:a16="http://schemas.microsoft.com/office/drawing/2014/main" id="{47640994-A67F-46D4-8476-DCCBFB487E98}"/>
              </a:ext>
            </a:extLst>
          </p:cNvPr>
          <p:cNvSpPr txBox="1"/>
          <p:nvPr/>
        </p:nvSpPr>
        <p:spPr>
          <a:xfrm>
            <a:off x="32324" y="1301842"/>
            <a:ext cx="12127345" cy="523220"/>
          </a:xfrm>
          <a:prstGeom prst="rect">
            <a:avLst/>
          </a:prstGeom>
          <a:noFill/>
        </p:spPr>
        <p:txBody>
          <a:bodyPr wrap="square">
            <a:spAutoFit/>
          </a:bodyPr>
          <a:lstStyle/>
          <a:p>
            <a:pPr marL="92075" algn="ctr">
              <a:tabLst>
                <a:tab pos="442913" algn="l"/>
              </a:tabLst>
            </a:pPr>
            <a:r>
              <a:rPr lang="es-VE" sz="2800" b="1" baseline="0" dirty="0">
                <a:latin typeface="+mj-lt"/>
              </a:rPr>
              <a:t>Algunos Resultados son los Siguientes</a:t>
            </a:r>
          </a:p>
        </p:txBody>
      </p:sp>
    </p:spTree>
    <p:extLst>
      <p:ext uri="{BB962C8B-B14F-4D97-AF65-F5344CB8AC3E}">
        <p14:creationId xmlns:p14="http://schemas.microsoft.com/office/powerpoint/2010/main" val="475680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E0D5A294-D3AF-4CA4-89AD-328DA7A82E52}"/>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870FCB6F-E94C-4920-99C8-290F9DDC9B2A}"/>
              </a:ext>
            </a:extLst>
          </p:cNvPr>
          <p:cNvSpPr>
            <a:spLocks noGrp="1"/>
          </p:cNvSpPr>
          <p:nvPr>
            <p:ph type="sldNum" sz="quarter" idx="12"/>
          </p:nvPr>
        </p:nvSpPr>
        <p:spPr/>
        <p:txBody>
          <a:bodyPr/>
          <a:lstStyle/>
          <a:p>
            <a:pPr rtl="0"/>
            <a:fld id="{3A98EE3D-8CD1-4C3F-BD1C-C98C9596463C}" type="slidenum">
              <a:rPr lang="es-ES" noProof="0" smtClean="0"/>
              <a:t>17</a:t>
            </a:fld>
            <a:endParaRPr lang="es-ES" noProof="0"/>
          </a:p>
        </p:txBody>
      </p:sp>
      <p:grpSp>
        <p:nvGrpSpPr>
          <p:cNvPr id="4" name="Grupo 3">
            <a:extLst>
              <a:ext uri="{FF2B5EF4-FFF2-40B4-BE49-F238E27FC236}">
                <a16:creationId xmlns:a16="http://schemas.microsoft.com/office/drawing/2014/main" id="{450AEB5E-303F-41E9-9078-C0884E916DF3}"/>
              </a:ext>
            </a:extLst>
          </p:cNvPr>
          <p:cNvGrpSpPr/>
          <p:nvPr/>
        </p:nvGrpSpPr>
        <p:grpSpPr>
          <a:xfrm>
            <a:off x="7461313" y="168419"/>
            <a:ext cx="4418990" cy="1204462"/>
            <a:chOff x="7632642" y="78121"/>
            <a:chExt cx="4418990" cy="1204462"/>
          </a:xfrm>
        </p:grpSpPr>
        <p:sp>
          <p:nvSpPr>
            <p:cNvPr id="5" name="Subtítulo 2">
              <a:extLst>
                <a:ext uri="{FF2B5EF4-FFF2-40B4-BE49-F238E27FC236}">
                  <a16:creationId xmlns:a16="http://schemas.microsoft.com/office/drawing/2014/main" id="{7D332B15-797D-481F-A539-905C8F3F3BFC}"/>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A01C219C-1D71-46F5-A87F-5A750400C060}"/>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6767ECC1-3ADC-417A-B741-31634B6A9E3A}"/>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A868CE08-3DCC-4D79-808E-6A3C83FBC267}"/>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BF549E66-0E73-4D38-B4B5-901923425A00}"/>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B06D6360-B3EF-4EED-B313-6DFDEA12C2C3}"/>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E8F24779-7F8B-4D9C-937A-F69C573CCE1B}"/>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5E9C685C-E886-4244-B53D-76FA69B623B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2A6DBA00-A743-4CDB-82CC-DF49F85A206D}"/>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1097F14F-CC4F-419D-94F8-B31B6947359F}"/>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8A3A6FEC-BD0B-4DA7-89D2-9A33664B9B25}"/>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sp>
        <p:nvSpPr>
          <p:cNvPr id="16" name="CuadroTexto 15">
            <a:extLst>
              <a:ext uri="{FF2B5EF4-FFF2-40B4-BE49-F238E27FC236}">
                <a16:creationId xmlns:a16="http://schemas.microsoft.com/office/drawing/2014/main" id="{176CF004-3006-493F-9209-EE95DAF855C2}"/>
              </a:ext>
            </a:extLst>
          </p:cNvPr>
          <p:cNvSpPr txBox="1"/>
          <p:nvPr/>
        </p:nvSpPr>
        <p:spPr>
          <a:xfrm>
            <a:off x="821301" y="2284593"/>
            <a:ext cx="9966673" cy="3455818"/>
          </a:xfrm>
          <a:prstGeom prst="rect">
            <a:avLst/>
          </a:prstGeom>
          <a:noFill/>
        </p:spPr>
        <p:txBody>
          <a:bodyPr wrap="square" rtlCol="0">
            <a:spAutoFit/>
          </a:bodyPr>
          <a:lstStyle/>
          <a:p>
            <a:pPr marL="285750" indent="-285750">
              <a:lnSpc>
                <a:spcPts val="2800"/>
              </a:lnSpc>
              <a:spcAft>
                <a:spcPts val="600"/>
              </a:spcAft>
              <a:buFont typeface="Arial" panose="020B0604020202020204" pitchFamily="34" charset="0"/>
              <a:buChar char="•"/>
            </a:pPr>
            <a:r>
              <a:rPr lang="es-VE" sz="2000" b="1" dirty="0"/>
              <a:t>La experiencia con las exposiciones ODS es buena o muy buena,  la preparación de los estudiantes es integral y el trabajo se realiza de manera colaborativa. </a:t>
            </a:r>
          </a:p>
          <a:p>
            <a:pPr marL="285750" indent="-285750">
              <a:lnSpc>
                <a:spcPts val="2800"/>
              </a:lnSpc>
              <a:spcAft>
                <a:spcPts val="600"/>
              </a:spcAft>
              <a:buFont typeface="Arial" panose="020B0604020202020204" pitchFamily="34" charset="0"/>
              <a:buChar char="•"/>
            </a:pPr>
            <a:r>
              <a:rPr lang="es-VE" sz="2000" b="1" dirty="0">
                <a:solidFill>
                  <a:srgbClr val="002060"/>
                </a:solidFill>
              </a:rPr>
              <a:t>Las calificaciones finales oscilan entre 12 y 18 puntos y, hasta el presente, no se observa una diferencia mayor que un 1,5 puntos en la media aritmética si se compara los cursos presenciales. El porcentaje de aprobados oscila entre el 85% al 100%.</a:t>
            </a:r>
          </a:p>
          <a:p>
            <a:pPr marL="285750" indent="-285750">
              <a:lnSpc>
                <a:spcPts val="2800"/>
              </a:lnSpc>
              <a:spcAft>
                <a:spcPts val="600"/>
              </a:spcAft>
              <a:buFont typeface="Arial" panose="020B0604020202020204" pitchFamily="34" charset="0"/>
              <a:buChar char="•"/>
            </a:pPr>
            <a:r>
              <a:rPr lang="es-VE" sz="2000" b="1" dirty="0">
                <a:solidFill>
                  <a:srgbClr val="C00000"/>
                </a:solidFill>
              </a:rPr>
              <a:t>Una experiencia a destacar que es algunos estudiantes que ya han aprobado la materia se mantienen en contacto con la profesora realizando consultas y aportes que han investigado en Internet, relacionados con la materia. Esto también ocurre con estudiantes activos. </a:t>
            </a:r>
          </a:p>
        </p:txBody>
      </p:sp>
      <p:sp>
        <p:nvSpPr>
          <p:cNvPr id="17" name="CuadroTexto 16">
            <a:extLst>
              <a:ext uri="{FF2B5EF4-FFF2-40B4-BE49-F238E27FC236}">
                <a16:creationId xmlns:a16="http://schemas.microsoft.com/office/drawing/2014/main" id="{47640994-A67F-46D4-8476-DCCBFB487E98}"/>
              </a:ext>
            </a:extLst>
          </p:cNvPr>
          <p:cNvSpPr txBox="1"/>
          <p:nvPr/>
        </p:nvSpPr>
        <p:spPr>
          <a:xfrm>
            <a:off x="32324" y="1301842"/>
            <a:ext cx="12127345" cy="523220"/>
          </a:xfrm>
          <a:prstGeom prst="rect">
            <a:avLst/>
          </a:prstGeom>
          <a:noFill/>
        </p:spPr>
        <p:txBody>
          <a:bodyPr wrap="square">
            <a:spAutoFit/>
          </a:bodyPr>
          <a:lstStyle/>
          <a:p>
            <a:pPr marL="92075" algn="ctr">
              <a:tabLst>
                <a:tab pos="442913" algn="l"/>
              </a:tabLst>
            </a:pPr>
            <a:r>
              <a:rPr lang="es-VE" sz="2800" b="1" baseline="0" dirty="0">
                <a:latin typeface="+mj-lt"/>
              </a:rPr>
              <a:t>Algunos Resultados son los Siguientes</a:t>
            </a:r>
          </a:p>
        </p:txBody>
      </p:sp>
    </p:spTree>
    <p:extLst>
      <p:ext uri="{BB962C8B-B14F-4D97-AF65-F5344CB8AC3E}">
        <p14:creationId xmlns:p14="http://schemas.microsoft.com/office/powerpoint/2010/main" val="2331647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Imagen 34">
            <a:extLst>
              <a:ext uri="{FF2B5EF4-FFF2-40B4-BE49-F238E27FC236}">
                <a16:creationId xmlns:a16="http://schemas.microsoft.com/office/drawing/2014/main" id="{7FA3FA1A-6E8B-4D67-BFA5-C1ACAD523B73}"/>
              </a:ext>
            </a:extLst>
          </p:cNvPr>
          <p:cNvPicPr>
            <a:picLocks noChangeAspect="1"/>
          </p:cNvPicPr>
          <p:nvPr/>
        </p:nvPicPr>
        <p:blipFill>
          <a:blip r:embed="rId3"/>
          <a:stretch>
            <a:fillRect/>
          </a:stretch>
        </p:blipFill>
        <p:spPr>
          <a:xfrm>
            <a:off x="6791792" y="-5722"/>
            <a:ext cx="5486400" cy="6858000"/>
          </a:xfrm>
          <a:prstGeom prst="rect">
            <a:avLst/>
          </a:prstGeom>
          <a:effectLst>
            <a:softEdge rad="635000"/>
          </a:effectLst>
        </p:spPr>
      </p:pic>
      <p:sp>
        <p:nvSpPr>
          <p:cNvPr id="33" name="Rectángulo 32">
            <a:extLst>
              <a:ext uri="{FF2B5EF4-FFF2-40B4-BE49-F238E27FC236}">
                <a16:creationId xmlns:a16="http://schemas.microsoft.com/office/drawing/2014/main" id="{B09FACFE-51EE-492B-8E41-AC9E46C13DD3}"/>
              </a:ext>
            </a:extLst>
          </p:cNvPr>
          <p:cNvSpPr/>
          <p:nvPr/>
        </p:nvSpPr>
        <p:spPr>
          <a:xfrm>
            <a:off x="0" y="6381010"/>
            <a:ext cx="12192000" cy="47126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ítulo 1">
            <a:extLst>
              <a:ext uri="{FF2B5EF4-FFF2-40B4-BE49-F238E27FC236}">
                <a16:creationId xmlns:a16="http://schemas.microsoft.com/office/drawing/2014/main" id="{88C82913-B5C9-4383-94CA-524056FFB586}"/>
              </a:ext>
            </a:extLst>
          </p:cNvPr>
          <p:cNvSpPr txBox="1">
            <a:spLocks/>
          </p:cNvSpPr>
          <p:nvPr/>
        </p:nvSpPr>
        <p:spPr>
          <a:xfrm>
            <a:off x="128751" y="2032319"/>
            <a:ext cx="7104185" cy="827792"/>
          </a:xfrm>
          <a:prstGeom prst="rect">
            <a:avLst/>
          </a:prstGeom>
          <a:noFill/>
        </p:spPr>
        <p:txBody>
          <a:bodyPr vert="horz" lIns="720000" tIns="108000" rIns="91440" bIns="45720" rtlCol="0" anchor="ctr"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4800" b="1"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Jornadas:</a:t>
            </a:r>
          </a:p>
        </p:txBody>
      </p:sp>
      <p:sp>
        <p:nvSpPr>
          <p:cNvPr id="25" name="Subtítulo 2">
            <a:extLst>
              <a:ext uri="{FF2B5EF4-FFF2-40B4-BE49-F238E27FC236}">
                <a16:creationId xmlns:a16="http://schemas.microsoft.com/office/drawing/2014/main" id="{221BA988-B8ED-4219-9ED2-1EFDC78ACDFD}"/>
              </a:ext>
            </a:extLst>
          </p:cNvPr>
          <p:cNvSpPr txBox="1">
            <a:spLocks/>
          </p:cNvSpPr>
          <p:nvPr/>
        </p:nvSpPr>
        <p:spPr>
          <a:xfrm>
            <a:off x="128751" y="6403061"/>
            <a:ext cx="12192000" cy="471268"/>
          </a:xfrm>
          <a:prstGeom prst="rect">
            <a:avLst/>
          </a:prstGeom>
        </p:spPr>
        <p:txBody>
          <a:bodyPr vert="horz" lIns="0" tIns="45720" rIns="0" bIns="45720" rtlCol="0" anchor="ctr">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800" dirty="0">
                <a:solidFill>
                  <a:schemeClr val="bg1"/>
                </a:solidFill>
              </a:rPr>
              <a:t>Mayo 2021</a:t>
            </a:r>
          </a:p>
        </p:txBody>
      </p:sp>
      <p:pic>
        <p:nvPicPr>
          <p:cNvPr id="27" name="Imagen 26">
            <a:extLst>
              <a:ext uri="{FF2B5EF4-FFF2-40B4-BE49-F238E27FC236}">
                <a16:creationId xmlns:a16="http://schemas.microsoft.com/office/drawing/2014/main" id="{59B62EC6-0B98-46D3-909A-2EC575ADFAFD}"/>
              </a:ext>
            </a:extLst>
          </p:cNvPr>
          <p:cNvPicPr>
            <a:picLocks noChangeAspect="1"/>
          </p:cNvPicPr>
          <p:nvPr/>
        </p:nvPicPr>
        <p:blipFill>
          <a:blip r:embed="rId4"/>
          <a:stretch>
            <a:fillRect/>
          </a:stretch>
        </p:blipFill>
        <p:spPr>
          <a:xfrm>
            <a:off x="144158" y="48400"/>
            <a:ext cx="5951842" cy="914289"/>
          </a:xfrm>
          <a:prstGeom prst="rect">
            <a:avLst/>
          </a:prstGeom>
        </p:spPr>
      </p:pic>
      <p:sp>
        <p:nvSpPr>
          <p:cNvPr id="28" name="Título 1">
            <a:extLst>
              <a:ext uri="{FF2B5EF4-FFF2-40B4-BE49-F238E27FC236}">
                <a16:creationId xmlns:a16="http://schemas.microsoft.com/office/drawing/2014/main" id="{BF38C611-CDEB-4834-96A6-6BAD82ABB403}"/>
              </a:ext>
            </a:extLst>
          </p:cNvPr>
          <p:cNvSpPr txBox="1">
            <a:spLocks/>
          </p:cNvSpPr>
          <p:nvPr/>
        </p:nvSpPr>
        <p:spPr>
          <a:xfrm>
            <a:off x="-698696" y="2753583"/>
            <a:ext cx="8623495" cy="1280161"/>
          </a:xfrm>
          <a:prstGeom prst="rect">
            <a:avLst/>
          </a:prstGeom>
          <a:noFill/>
        </p:spPr>
        <p:txBody>
          <a:bodyPr vert="horz" lIns="720000" tIns="108000" rIns="91440" bIns="45720" rtlCol="0" anchor="ctr" anchorCtr="0">
            <a:normAutofit fontScale="92500" lnSpcReduction="10000"/>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4800" b="1" dirty="0">
                <a:solidFill>
                  <a:schemeClr val="tx1"/>
                </a:solidFill>
                <a:effectLst>
                  <a:outerShdw blurRad="38100" dist="38100" dir="2700000" algn="tl">
                    <a:srgbClr val="000000">
                      <a:alpha val="43137"/>
                    </a:srgbClr>
                  </a:outerShdw>
                </a:effectLst>
              </a:rPr>
              <a:t>Buenas prácticas en la Educación Remota</a:t>
            </a:r>
          </a:p>
        </p:txBody>
      </p:sp>
      <p:sp>
        <p:nvSpPr>
          <p:cNvPr id="29" name="Título 1">
            <a:extLst>
              <a:ext uri="{FF2B5EF4-FFF2-40B4-BE49-F238E27FC236}">
                <a16:creationId xmlns:a16="http://schemas.microsoft.com/office/drawing/2014/main" id="{6AF316DD-BD87-45C9-A313-D9DB43469FB0}"/>
              </a:ext>
            </a:extLst>
          </p:cNvPr>
          <p:cNvSpPr txBox="1">
            <a:spLocks/>
          </p:cNvSpPr>
          <p:nvPr/>
        </p:nvSpPr>
        <p:spPr>
          <a:xfrm>
            <a:off x="955997" y="4033744"/>
            <a:ext cx="5314107" cy="524306"/>
          </a:xfrm>
          <a:prstGeom prst="rect">
            <a:avLst/>
          </a:prstGeom>
          <a:noFill/>
        </p:spPr>
        <p:txBody>
          <a:bodyPr vert="horz" lIns="720000" tIns="108000" rIns="91440" bIns="45720" rtlCol="0" anchor="ctr" anchorCtr="0">
            <a:no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800" dirty="0">
                <a:solidFill>
                  <a:schemeClr val="tx1"/>
                </a:solidFill>
              </a:rPr>
              <a:t>Escuela de Ingeniería Industrial  CIDI - UCAB </a:t>
            </a:r>
          </a:p>
        </p:txBody>
      </p:sp>
      <p:sp>
        <p:nvSpPr>
          <p:cNvPr id="31" name="Subtítulo 2">
            <a:extLst>
              <a:ext uri="{FF2B5EF4-FFF2-40B4-BE49-F238E27FC236}">
                <a16:creationId xmlns:a16="http://schemas.microsoft.com/office/drawing/2014/main" id="{C08609BC-FDD7-46EA-A653-950B7BDA6081}"/>
              </a:ext>
            </a:extLst>
          </p:cNvPr>
          <p:cNvSpPr txBox="1">
            <a:spLocks/>
          </p:cNvSpPr>
          <p:nvPr/>
        </p:nvSpPr>
        <p:spPr>
          <a:xfrm>
            <a:off x="70627" y="937348"/>
            <a:ext cx="5951842" cy="471268"/>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600" b="1" dirty="0">
                <a:solidFill>
                  <a:schemeClr val="tx1"/>
                </a:solidFill>
                <a:latin typeface="Lucida Sans" panose="020B0602030504020204" pitchFamily="34" charset="0"/>
                <a:cs typeface="Arial" panose="020B0604020202020204" pitchFamily="34" charset="0"/>
              </a:rPr>
              <a:t>Centro de Investigación y Desarrollo de Ingeniería</a:t>
            </a:r>
          </a:p>
        </p:txBody>
      </p:sp>
      <p:pic>
        <p:nvPicPr>
          <p:cNvPr id="32" name="Marcador de posición de imagen 76" descr="Diana">
            <a:extLst>
              <a:ext uri="{FF2B5EF4-FFF2-40B4-BE49-F238E27FC236}">
                <a16:creationId xmlns:a16="http://schemas.microsoft.com/office/drawing/2014/main" id="{D863EABD-14DD-45CB-B5DD-AA3853F1F17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336061" y="4800877"/>
            <a:ext cx="1450771" cy="1452577"/>
          </a:xfrm>
          <a:prstGeom prst="ellipse">
            <a:avLst/>
          </a:prstGeom>
        </p:spPr>
      </p:pic>
    </p:spTree>
    <p:extLst>
      <p:ext uri="{BB962C8B-B14F-4D97-AF65-F5344CB8AC3E}">
        <p14:creationId xmlns:p14="http://schemas.microsoft.com/office/powerpoint/2010/main" val="1679504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DDE4E964-3D84-4493-A05C-84AD7C9DDAFE}"/>
              </a:ext>
            </a:extLst>
          </p:cNvPr>
          <p:cNvSpPr/>
          <p:nvPr/>
        </p:nvSpPr>
        <p:spPr>
          <a:xfrm>
            <a:off x="0" y="6381010"/>
            <a:ext cx="12192000" cy="47126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Marcador de número de diapositiva 17">
            <a:extLst>
              <a:ext uri="{FF2B5EF4-FFF2-40B4-BE49-F238E27FC236}">
                <a16:creationId xmlns:a16="http://schemas.microsoft.com/office/drawing/2014/main" id="{41B78239-2280-4550-A468-F95E90299A50}"/>
              </a:ext>
            </a:extLst>
          </p:cNvPr>
          <p:cNvSpPr>
            <a:spLocks noGrp="1"/>
          </p:cNvSpPr>
          <p:nvPr>
            <p:ph type="sldNum" sz="quarter" idx="12"/>
          </p:nvPr>
        </p:nvSpPr>
        <p:spPr/>
        <p:txBody>
          <a:bodyPr rtlCol="0"/>
          <a:lstStyle/>
          <a:p>
            <a:pPr rtl="0"/>
            <a:fld id="{3A98EE3D-8CD1-4C3F-BD1C-C98C9596463C}" type="slidenum">
              <a:rPr lang="es-ES" smtClean="0"/>
              <a:pPr rtl="0"/>
              <a:t>2</a:t>
            </a:fld>
            <a:endParaRPr lang="es-ES" dirty="0"/>
          </a:p>
        </p:txBody>
      </p:sp>
      <p:pic>
        <p:nvPicPr>
          <p:cNvPr id="6" name="Marcador de contenido 5" descr="Mujer con un portátil">
            <a:extLst>
              <a:ext uri="{FF2B5EF4-FFF2-40B4-BE49-F238E27FC236}">
                <a16:creationId xmlns:a16="http://schemas.microsoft.com/office/drawing/2014/main" id="{BF79C0FC-6A53-48FD-A2FB-DC1F7E6C6B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a:stretch/>
        </p:blipFill>
        <p:spPr>
          <a:xfrm>
            <a:off x="709980" y="2216196"/>
            <a:ext cx="3468681" cy="2425608"/>
          </a:xfrm>
          <a:effectLst>
            <a:outerShdw blurRad="50800" dist="38100" dir="2700000" algn="tl" rotWithShape="0">
              <a:prstClr val="black">
                <a:alpha val="40000"/>
              </a:prstClr>
            </a:outerShdw>
          </a:effectLst>
        </p:spPr>
      </p:pic>
      <p:sp>
        <p:nvSpPr>
          <p:cNvPr id="12" name="Marcador de pie de página 2">
            <a:extLst>
              <a:ext uri="{FF2B5EF4-FFF2-40B4-BE49-F238E27FC236}">
                <a16:creationId xmlns:a16="http://schemas.microsoft.com/office/drawing/2014/main" id="{C933F1FC-F77E-4DCE-B784-EE3B0072302A}"/>
              </a:ext>
            </a:extLst>
          </p:cNvPr>
          <p:cNvSpPr>
            <a:spLocks noGrp="1"/>
          </p:cNvSpPr>
          <p:nvPr>
            <p:ph type="ftr" sz="quarter" idx="11"/>
          </p:nvPr>
        </p:nvSpPr>
        <p:spPr>
          <a:xfrm>
            <a:off x="488307" y="6446838"/>
            <a:ext cx="6818262" cy="365125"/>
          </a:xfrm>
        </p:spPr>
        <p:txBody>
          <a:bodyPr rtlCol="0"/>
          <a:lstStyle/>
          <a:p>
            <a:pPr rtl="0"/>
            <a:r>
              <a:rPr lang="es-ES" b="1" dirty="0">
                <a:solidFill>
                  <a:schemeClr val="bg1"/>
                </a:solidFill>
              </a:rPr>
              <a:t>Jornadas: </a:t>
            </a:r>
            <a:r>
              <a:rPr lang="es-ES" dirty="0">
                <a:solidFill>
                  <a:schemeClr val="bg1"/>
                </a:solidFill>
              </a:rPr>
              <a:t>Buenas prácticas en la Educación Remota. Escuela de Ingeniería Industrial </a:t>
            </a:r>
            <a:r>
              <a:rPr lang="es-ES" cap="none" dirty="0">
                <a:solidFill>
                  <a:schemeClr val="bg1"/>
                </a:solidFill>
              </a:rPr>
              <a:t>l </a:t>
            </a:r>
            <a:r>
              <a:rPr lang="es-ES" dirty="0">
                <a:solidFill>
                  <a:schemeClr val="bg1"/>
                </a:solidFill>
              </a:rPr>
              <a:t>CIDI - UCAB </a:t>
            </a:r>
          </a:p>
        </p:txBody>
      </p:sp>
      <p:sp>
        <p:nvSpPr>
          <p:cNvPr id="19" name="Título 14">
            <a:extLst>
              <a:ext uri="{FF2B5EF4-FFF2-40B4-BE49-F238E27FC236}">
                <a16:creationId xmlns:a16="http://schemas.microsoft.com/office/drawing/2014/main" id="{5A7FAB37-CF86-44CA-8EBF-DDE5CE082B45}"/>
              </a:ext>
            </a:extLst>
          </p:cNvPr>
          <p:cNvSpPr>
            <a:spLocks noGrp="1"/>
          </p:cNvSpPr>
          <p:nvPr>
            <p:ph type="title"/>
          </p:nvPr>
        </p:nvSpPr>
        <p:spPr>
          <a:xfrm>
            <a:off x="0" y="626318"/>
            <a:ext cx="3956988" cy="665019"/>
          </a:xfrm>
          <a:solidFill>
            <a:schemeClr val="accent1">
              <a:lumMod val="50000"/>
            </a:schemeClr>
          </a:solidFill>
          <a:ln>
            <a:noFill/>
          </a:ln>
        </p:spPr>
        <p:txBody>
          <a:bodyPr rtlCol="0" anchor="t">
            <a:normAutofit/>
          </a:bodyPr>
          <a:lstStyle/>
          <a:p>
            <a:pPr rtl="0"/>
            <a:r>
              <a:rPr lang="es-ES" b="1" dirty="0">
                <a:solidFill>
                  <a:schemeClr val="bg1"/>
                </a:solidFill>
                <a:effectLst>
                  <a:outerShdw blurRad="38100" dist="38100" dir="2700000" algn="tl">
                    <a:srgbClr val="000000">
                      <a:alpha val="43137"/>
                    </a:srgbClr>
                  </a:outerShdw>
                </a:effectLst>
              </a:rPr>
              <a:t>Ponente</a:t>
            </a:r>
          </a:p>
        </p:txBody>
      </p:sp>
      <p:sp>
        <p:nvSpPr>
          <p:cNvPr id="56" name="Rectángulo: esquinas redondeadas 55">
            <a:extLst>
              <a:ext uri="{FF2B5EF4-FFF2-40B4-BE49-F238E27FC236}">
                <a16:creationId xmlns:a16="http://schemas.microsoft.com/office/drawing/2014/main" id="{BC08ED6D-4D0D-4C78-B7BB-44885B2A0646}"/>
              </a:ext>
            </a:extLst>
          </p:cNvPr>
          <p:cNvSpPr/>
          <p:nvPr/>
        </p:nvSpPr>
        <p:spPr>
          <a:xfrm>
            <a:off x="5028676" y="2216197"/>
            <a:ext cx="6304179" cy="27643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s-VE" sz="4000" dirty="0">
              <a:solidFill>
                <a:schemeClr val="accent1">
                  <a:lumMod val="50000"/>
                </a:schemeClr>
              </a:solidFill>
            </a:endParaRPr>
          </a:p>
          <a:p>
            <a:pPr algn="ctr"/>
            <a:endParaRPr lang="es-VE" sz="4000" dirty="0">
              <a:solidFill>
                <a:schemeClr val="accent1">
                  <a:lumMod val="50000"/>
                </a:schemeClr>
              </a:solidFill>
            </a:endParaRPr>
          </a:p>
          <a:p>
            <a:pPr algn="ctr"/>
            <a:endParaRPr lang="es-VE" sz="4000" dirty="0">
              <a:solidFill>
                <a:schemeClr val="accent1">
                  <a:lumMod val="50000"/>
                </a:schemeClr>
              </a:solidFill>
            </a:endParaRPr>
          </a:p>
          <a:p>
            <a:pPr algn="ctr"/>
            <a:r>
              <a:rPr lang="es-VE" sz="4000" dirty="0">
                <a:solidFill>
                  <a:schemeClr val="accent1">
                    <a:lumMod val="50000"/>
                  </a:schemeClr>
                </a:solidFill>
              </a:rPr>
              <a:t>Unidad Curricular</a:t>
            </a:r>
          </a:p>
          <a:p>
            <a:pPr algn="ctr"/>
            <a:r>
              <a:rPr lang="es-VE" sz="4000" dirty="0">
                <a:solidFill>
                  <a:schemeClr val="accent1">
                    <a:lumMod val="50000"/>
                  </a:schemeClr>
                </a:solidFill>
              </a:rPr>
              <a:t>Calor y Termodinámica</a:t>
            </a:r>
          </a:p>
          <a:p>
            <a:pPr algn="ctr"/>
            <a:r>
              <a:rPr lang="es-VE" sz="4000" dirty="0">
                <a:solidFill>
                  <a:schemeClr val="accent1">
                    <a:lumMod val="50000"/>
                  </a:schemeClr>
                </a:solidFill>
              </a:rPr>
              <a:t>5</a:t>
            </a:r>
            <a:r>
              <a:rPr lang="es-VE" sz="4000" baseline="30000" dirty="0">
                <a:solidFill>
                  <a:schemeClr val="accent1">
                    <a:lumMod val="50000"/>
                  </a:schemeClr>
                </a:solidFill>
                <a:latin typeface="Cambria Math" panose="02040503050406030204" pitchFamily="18" charset="0"/>
                <a:ea typeface="Cambria Math" panose="02040503050406030204" pitchFamily="18" charset="0"/>
              </a:rPr>
              <a:t>∘ </a:t>
            </a:r>
            <a:r>
              <a:rPr lang="es-VE" sz="4000" dirty="0">
                <a:solidFill>
                  <a:schemeClr val="accent1">
                    <a:lumMod val="50000"/>
                  </a:schemeClr>
                </a:solidFill>
                <a:latin typeface="Cambria Math" panose="02040503050406030204" pitchFamily="18" charset="0"/>
                <a:ea typeface="Cambria Math" panose="02040503050406030204" pitchFamily="18" charset="0"/>
              </a:rPr>
              <a:t>Semestre</a:t>
            </a:r>
            <a:endParaRPr lang="es-VE" sz="4000" dirty="0">
              <a:solidFill>
                <a:schemeClr val="accent1">
                  <a:lumMod val="50000"/>
                </a:schemeClr>
              </a:solidFill>
            </a:endParaRPr>
          </a:p>
          <a:p>
            <a:pPr algn="ctr"/>
            <a:endParaRPr lang="es-VE" sz="4000" dirty="0">
              <a:solidFill>
                <a:schemeClr val="accent1">
                  <a:lumMod val="50000"/>
                </a:schemeClr>
              </a:solidFill>
            </a:endParaRPr>
          </a:p>
          <a:p>
            <a:pPr algn="ctr"/>
            <a:endParaRPr lang="es-VE" sz="4000" dirty="0">
              <a:solidFill>
                <a:schemeClr val="accent1">
                  <a:lumMod val="50000"/>
                </a:schemeClr>
              </a:solidFill>
            </a:endParaRPr>
          </a:p>
          <a:p>
            <a:pPr algn="ctr"/>
            <a:endParaRPr lang="es-VE" sz="4000" dirty="0">
              <a:solidFill>
                <a:schemeClr val="accent1">
                  <a:lumMod val="50000"/>
                </a:schemeClr>
              </a:solidFill>
            </a:endParaRPr>
          </a:p>
        </p:txBody>
      </p:sp>
      <p:sp>
        <p:nvSpPr>
          <p:cNvPr id="33" name="Rectángulo: esquinas redondeadas 32">
            <a:extLst>
              <a:ext uri="{FF2B5EF4-FFF2-40B4-BE49-F238E27FC236}">
                <a16:creationId xmlns:a16="http://schemas.microsoft.com/office/drawing/2014/main" id="{3CEEA116-DE8A-44F4-A1E6-392ED63CBADB}"/>
              </a:ext>
            </a:extLst>
          </p:cNvPr>
          <p:cNvSpPr/>
          <p:nvPr/>
        </p:nvSpPr>
        <p:spPr>
          <a:xfrm>
            <a:off x="4915665" y="490827"/>
            <a:ext cx="6530200" cy="936000"/>
          </a:xfrm>
          <a:prstGeom prst="roundRect">
            <a:avLst>
              <a:gd name="adj" fmla="val 10000"/>
            </a:avLst>
          </a:prstGeom>
        </p:spPr>
        <p:style>
          <a:lnRef idx="0">
            <a:schemeClr val="accent2">
              <a:hueOff val="0"/>
              <a:satOff val="0"/>
              <a:lumOff val="0"/>
              <a:alphaOff val="0"/>
            </a:schemeClr>
          </a:lnRef>
          <a:fillRef idx="1">
            <a:schemeClr val="accent2">
              <a:tint val="40000"/>
              <a:hueOff val="0"/>
              <a:satOff val="0"/>
              <a:lumOff val="0"/>
              <a:alphaOff val="0"/>
            </a:schemeClr>
          </a:fillRef>
          <a:effectRef idx="2">
            <a:schemeClr val="accent2">
              <a:tint val="40000"/>
              <a:hueOff val="0"/>
              <a:satOff val="0"/>
              <a:lumOff val="0"/>
              <a:alphaOff val="0"/>
            </a:schemeClr>
          </a:effectRef>
          <a:fontRef idx="minor">
            <a:schemeClr val="dk1">
              <a:hueOff val="0"/>
              <a:satOff val="0"/>
              <a:lumOff val="0"/>
              <a:alphaOff val="0"/>
            </a:schemeClr>
          </a:fontRef>
        </p:style>
      </p:sp>
      <p:grpSp>
        <p:nvGrpSpPr>
          <p:cNvPr id="34" name="Grupo 33">
            <a:extLst>
              <a:ext uri="{FF2B5EF4-FFF2-40B4-BE49-F238E27FC236}">
                <a16:creationId xmlns:a16="http://schemas.microsoft.com/office/drawing/2014/main" id="{FB6BB846-3683-4E4B-9640-EFC2788AADCC}"/>
              </a:ext>
            </a:extLst>
          </p:cNvPr>
          <p:cNvGrpSpPr/>
          <p:nvPr/>
        </p:nvGrpSpPr>
        <p:grpSpPr>
          <a:xfrm>
            <a:off x="4883989" y="490827"/>
            <a:ext cx="6593552" cy="936000"/>
            <a:chOff x="4633874" y="5615313"/>
            <a:chExt cx="6593552" cy="621855"/>
          </a:xfrm>
        </p:grpSpPr>
        <p:sp>
          <p:nvSpPr>
            <p:cNvPr id="35" name="Forma libre: forma 34">
              <a:extLst>
                <a:ext uri="{FF2B5EF4-FFF2-40B4-BE49-F238E27FC236}">
                  <a16:creationId xmlns:a16="http://schemas.microsoft.com/office/drawing/2014/main" id="{116D7810-A559-4C9F-9256-9B03EA667164}"/>
                </a:ext>
              </a:extLst>
            </p:cNvPr>
            <p:cNvSpPr/>
            <p:nvPr/>
          </p:nvSpPr>
          <p:spPr>
            <a:xfrm>
              <a:off x="5206644" y="5615313"/>
              <a:ext cx="6020782" cy="621855"/>
            </a:xfrm>
            <a:custGeom>
              <a:avLst/>
              <a:gdLst>
                <a:gd name="connsiteX0" fmla="*/ 0 w 6020782"/>
                <a:gd name="connsiteY0" fmla="*/ 0 h 621855"/>
                <a:gd name="connsiteX1" fmla="*/ 6020782 w 6020782"/>
                <a:gd name="connsiteY1" fmla="*/ 0 h 621855"/>
                <a:gd name="connsiteX2" fmla="*/ 6020782 w 6020782"/>
                <a:gd name="connsiteY2" fmla="*/ 621855 h 621855"/>
                <a:gd name="connsiteX3" fmla="*/ 0 w 6020782"/>
                <a:gd name="connsiteY3" fmla="*/ 621855 h 621855"/>
                <a:gd name="connsiteX4" fmla="*/ 0 w 6020782"/>
                <a:gd name="connsiteY4" fmla="*/ 0 h 621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20782" h="621855">
                  <a:moveTo>
                    <a:pt x="0" y="0"/>
                  </a:moveTo>
                  <a:lnTo>
                    <a:pt x="6020782" y="0"/>
                  </a:lnTo>
                  <a:lnTo>
                    <a:pt x="6020782" y="621855"/>
                  </a:lnTo>
                  <a:lnTo>
                    <a:pt x="0" y="62185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5813" tIns="65813" rIns="65813" bIns="65813" numCol="1" spcCol="1270" rtlCol="0" anchor="ctr" anchorCtr="0">
              <a:noAutofit/>
            </a:bodyPr>
            <a:lstStyle/>
            <a:p>
              <a:pPr marL="0" lvl="0" indent="0" algn="l" defTabSz="755650">
                <a:lnSpc>
                  <a:spcPct val="100000"/>
                </a:lnSpc>
                <a:spcBef>
                  <a:spcPct val="0"/>
                </a:spcBef>
                <a:spcAft>
                  <a:spcPct val="35000"/>
                </a:spcAft>
                <a:buNone/>
              </a:pPr>
              <a:r>
                <a:rPr lang="es-ES" sz="1700" b="1" kern="1200" noProof="0" dirty="0"/>
                <a:t>Prof. María Isabel López </a:t>
              </a:r>
              <a:endParaRPr lang="es-ES" sz="1700" kern="1200" noProof="0" dirty="0"/>
            </a:p>
          </p:txBody>
        </p:sp>
        <p:pic>
          <p:nvPicPr>
            <p:cNvPr id="36" name="Imagen 35">
              <a:extLst>
                <a:ext uri="{FF2B5EF4-FFF2-40B4-BE49-F238E27FC236}">
                  <a16:creationId xmlns:a16="http://schemas.microsoft.com/office/drawing/2014/main" id="{6B77F5BB-F21B-4736-8360-EC1F294713A4}"/>
                </a:ext>
              </a:extLst>
            </p:cNvPr>
            <p:cNvPicPr>
              <a:picLocks noChangeAspect="1"/>
            </p:cNvPicPr>
            <p:nvPr/>
          </p:nvPicPr>
          <p:blipFill rotWithShape="1">
            <a:blip r:embed="rId4">
              <a:clrChange>
                <a:clrFrom>
                  <a:srgbClr val="FFFFFF"/>
                </a:clrFrom>
                <a:clrTo>
                  <a:srgbClr val="FFFFFF">
                    <a:alpha val="0"/>
                  </a:srgbClr>
                </a:clrTo>
              </a:clrChange>
              <a:duotone>
                <a:schemeClr val="accent2">
                  <a:shade val="45000"/>
                  <a:satMod val="135000"/>
                </a:schemeClr>
                <a:prstClr val="white"/>
              </a:duotone>
            </a:blip>
            <a:srcRect l="21739" t="35510" r="34306"/>
            <a:stretch/>
          </p:blipFill>
          <p:spPr>
            <a:xfrm>
              <a:off x="4633874" y="5641230"/>
              <a:ext cx="576000" cy="552520"/>
            </a:xfrm>
            <a:prstGeom prst="rect">
              <a:avLst/>
            </a:prstGeom>
          </p:spPr>
        </p:pic>
      </p:grpSp>
    </p:spTree>
    <p:extLst>
      <p:ext uri="{BB962C8B-B14F-4D97-AF65-F5344CB8AC3E}">
        <p14:creationId xmlns:p14="http://schemas.microsoft.com/office/powerpoint/2010/main" val="457889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a:extLst>
              <a:ext uri="{FF2B5EF4-FFF2-40B4-BE49-F238E27FC236}">
                <a16:creationId xmlns:a16="http://schemas.microsoft.com/office/drawing/2014/main" id="{3FF6EE30-5175-4F44-BDED-AEB1711B2A2B}"/>
              </a:ext>
            </a:extLst>
          </p:cNvPr>
          <p:cNvSpPr/>
          <p:nvPr/>
        </p:nvSpPr>
        <p:spPr>
          <a:xfrm>
            <a:off x="0" y="6381010"/>
            <a:ext cx="12192000" cy="47126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Marcador de pie de página 2">
            <a:extLst>
              <a:ext uri="{FF2B5EF4-FFF2-40B4-BE49-F238E27FC236}">
                <a16:creationId xmlns:a16="http://schemas.microsoft.com/office/drawing/2014/main" id="{DA4428A3-B510-44D8-964F-12CA81B2AF56}"/>
              </a:ext>
            </a:extLst>
          </p:cNvPr>
          <p:cNvSpPr>
            <a:spLocks noGrp="1"/>
          </p:cNvSpPr>
          <p:nvPr>
            <p:ph type="ftr" sz="quarter" idx="11"/>
          </p:nvPr>
        </p:nvSpPr>
        <p:spPr/>
        <p:txBody>
          <a:bodyPr rtlCol="0"/>
          <a:lstStyle/>
          <a:p>
            <a:pPr rtl="0"/>
            <a:r>
              <a:rPr lang="es-ES" b="1" dirty="0">
                <a:solidFill>
                  <a:schemeClr val="bg1"/>
                </a:solidFill>
              </a:rPr>
              <a:t>Jornadas: </a:t>
            </a:r>
            <a:r>
              <a:rPr lang="es-ES" dirty="0">
                <a:solidFill>
                  <a:schemeClr val="bg1"/>
                </a:solidFill>
              </a:rPr>
              <a:t>Buenas prácticas en la Educación Remota. Escuela de Ingeniería Industrial </a:t>
            </a:r>
            <a:r>
              <a:rPr lang="es-ES" cap="none" dirty="0">
                <a:solidFill>
                  <a:schemeClr val="bg1"/>
                </a:solidFill>
              </a:rPr>
              <a:t>l </a:t>
            </a:r>
            <a:r>
              <a:rPr lang="es-ES" dirty="0">
                <a:solidFill>
                  <a:schemeClr val="bg1"/>
                </a:solidFill>
              </a:rPr>
              <a:t>CIDI - UCAB </a:t>
            </a:r>
          </a:p>
        </p:txBody>
      </p:sp>
      <p:sp>
        <p:nvSpPr>
          <p:cNvPr id="17" name="Marcador de número de diapositiva 17">
            <a:extLst>
              <a:ext uri="{FF2B5EF4-FFF2-40B4-BE49-F238E27FC236}">
                <a16:creationId xmlns:a16="http://schemas.microsoft.com/office/drawing/2014/main" id="{B0FF316B-FCC1-4C47-A712-47E78E8E622E}"/>
              </a:ext>
            </a:extLst>
          </p:cNvPr>
          <p:cNvSpPr>
            <a:spLocks noGrp="1"/>
          </p:cNvSpPr>
          <p:nvPr>
            <p:ph type="sldNum" sz="quarter" idx="12"/>
          </p:nvPr>
        </p:nvSpPr>
        <p:spPr/>
        <p:txBody>
          <a:bodyPr rtlCol="0"/>
          <a:lstStyle/>
          <a:p>
            <a:pPr rtl="0"/>
            <a:fld id="{3A98EE3D-8CD1-4C3F-BD1C-C98C9596463C}" type="slidenum">
              <a:rPr lang="es-ES" smtClean="0"/>
              <a:pPr rtl="0"/>
              <a:t>3</a:t>
            </a:fld>
            <a:endParaRPr lang="es-ES" dirty="0"/>
          </a:p>
        </p:txBody>
      </p:sp>
      <p:graphicFrame>
        <p:nvGraphicFramePr>
          <p:cNvPr id="26" name="Diagrama 25">
            <a:extLst>
              <a:ext uri="{FF2B5EF4-FFF2-40B4-BE49-F238E27FC236}">
                <a16:creationId xmlns:a16="http://schemas.microsoft.com/office/drawing/2014/main" id="{D2C13EC2-B098-4DE3-97E1-A6A3FCDE906F}"/>
              </a:ext>
            </a:extLst>
          </p:cNvPr>
          <p:cNvGraphicFramePr/>
          <p:nvPr>
            <p:extLst>
              <p:ext uri="{D42A27DB-BD31-4B8C-83A1-F6EECF244321}">
                <p14:modId xmlns:p14="http://schemas.microsoft.com/office/powerpoint/2010/main" val="3465252645"/>
              </p:ext>
            </p:extLst>
          </p:nvPr>
        </p:nvGraphicFramePr>
        <p:xfrm>
          <a:off x="700003" y="771374"/>
          <a:ext cx="4081317" cy="28862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7" name="Grupo 26">
            <a:extLst>
              <a:ext uri="{FF2B5EF4-FFF2-40B4-BE49-F238E27FC236}">
                <a16:creationId xmlns:a16="http://schemas.microsoft.com/office/drawing/2014/main" id="{EB85C6D0-771F-415A-AA15-EE345C0D7541}"/>
              </a:ext>
            </a:extLst>
          </p:cNvPr>
          <p:cNvGrpSpPr/>
          <p:nvPr/>
        </p:nvGrpSpPr>
        <p:grpSpPr>
          <a:xfrm>
            <a:off x="643051" y="4064245"/>
            <a:ext cx="4195220" cy="2251947"/>
            <a:chOff x="643051" y="4101154"/>
            <a:chExt cx="4195220" cy="2251947"/>
          </a:xfrm>
        </p:grpSpPr>
        <p:sp>
          <p:nvSpPr>
            <p:cNvPr id="13" name="CuadroTexto 12">
              <a:extLst>
                <a:ext uri="{FF2B5EF4-FFF2-40B4-BE49-F238E27FC236}">
                  <a16:creationId xmlns:a16="http://schemas.microsoft.com/office/drawing/2014/main" id="{A425E299-9352-4FA7-94D0-CB7A43ED5DE4}"/>
                </a:ext>
              </a:extLst>
            </p:cNvPr>
            <p:cNvSpPr txBox="1"/>
            <p:nvPr/>
          </p:nvSpPr>
          <p:spPr>
            <a:xfrm>
              <a:off x="697750" y="4137110"/>
              <a:ext cx="4085822" cy="2215991"/>
            </a:xfrm>
            <a:prstGeom prst="rect">
              <a:avLst/>
            </a:prstGeom>
            <a:solidFill>
              <a:srgbClr val="FDFFFB"/>
            </a:solidFill>
          </p:spPr>
          <p:txBody>
            <a:bodyPr wrap="square" rtlCol="0">
              <a:spAutoFit/>
            </a:bodyPr>
            <a:lstStyle/>
            <a:p>
              <a:pPr algn="ctr"/>
              <a:r>
                <a:rPr lang="es-VE" b="1" i="1" dirty="0"/>
                <a:t>Unidades de Competencia</a:t>
              </a:r>
            </a:p>
            <a:p>
              <a:pPr marL="285750" indent="-285750">
                <a:spcAft>
                  <a:spcPts val="600"/>
                </a:spcAft>
                <a:buFont typeface="Wingdings" panose="05000000000000000000" pitchFamily="2" charset="2"/>
                <a:buChar char="§"/>
              </a:pPr>
              <a:r>
                <a:rPr lang="es-VE" sz="1600" b="1" dirty="0"/>
                <a:t>Abstrae, analiza y sintetiza información</a:t>
              </a:r>
            </a:p>
            <a:p>
              <a:pPr marL="285750" indent="-285750">
                <a:spcAft>
                  <a:spcPts val="600"/>
                </a:spcAft>
                <a:buFont typeface="Wingdings" panose="05000000000000000000" pitchFamily="2" charset="2"/>
                <a:buChar char="§"/>
              </a:pPr>
              <a:r>
                <a:rPr lang="es-VE" sz="1600" b="1" dirty="0"/>
                <a:t>Aplica los conocimientos en la práctica</a:t>
              </a:r>
            </a:p>
            <a:p>
              <a:pPr marL="285750" indent="-285750">
                <a:spcAft>
                  <a:spcPts val="600"/>
                </a:spcAft>
                <a:buFont typeface="Wingdings" panose="05000000000000000000" pitchFamily="2" charset="2"/>
                <a:buChar char="§"/>
              </a:pPr>
              <a:r>
                <a:rPr lang="es-VE" sz="1600" b="1" dirty="0"/>
                <a:t>Participa y trabaja en equipo</a:t>
              </a:r>
            </a:p>
            <a:p>
              <a:pPr marL="285750" indent="-285750">
                <a:spcAft>
                  <a:spcPts val="600"/>
                </a:spcAft>
                <a:buFont typeface="Wingdings" panose="05000000000000000000" pitchFamily="2" charset="2"/>
                <a:buChar char="§"/>
              </a:pPr>
              <a:r>
                <a:rPr lang="es-VE" sz="1600" b="1" i="0" u="none" strike="noStrike" baseline="0" dirty="0">
                  <a:latin typeface="Calibri" panose="020F0502020204030204" pitchFamily="34" charset="0"/>
                </a:rPr>
                <a:t>Modela matemáticamente situaciones reales </a:t>
              </a:r>
              <a:r>
                <a:rPr lang="es-ES" sz="1600" b="1" i="0" u="none" strike="noStrike" baseline="0" dirty="0">
                  <a:latin typeface="Calibri" panose="020F0502020204030204" pitchFamily="34" charset="0"/>
                </a:rPr>
                <a:t>para apoyar la toma de decisiones</a:t>
              </a:r>
              <a:r>
                <a:rPr lang="es-ES" sz="1800" b="1" i="0" u="none" strike="noStrike" baseline="0" dirty="0">
                  <a:latin typeface="Calibri" panose="020F0502020204030204" pitchFamily="34" charset="0"/>
                </a:rPr>
                <a:t>.</a:t>
              </a:r>
              <a:endParaRPr lang="es-VE" b="1" dirty="0"/>
            </a:p>
            <a:p>
              <a:pPr marL="285750" indent="-285750">
                <a:buFont typeface="Arial" panose="020B0604020202020204" pitchFamily="34" charset="0"/>
                <a:buChar char="•"/>
              </a:pPr>
              <a:endParaRPr lang="es-VE" b="1" dirty="0"/>
            </a:p>
          </p:txBody>
        </p:sp>
        <p:sp>
          <p:nvSpPr>
            <p:cNvPr id="19" name="Rectángulo: esquinas redondeadas 18">
              <a:extLst>
                <a:ext uri="{FF2B5EF4-FFF2-40B4-BE49-F238E27FC236}">
                  <a16:creationId xmlns:a16="http://schemas.microsoft.com/office/drawing/2014/main" id="{72C05222-4B29-4564-9388-A5C4ACC18D5E}"/>
                </a:ext>
              </a:extLst>
            </p:cNvPr>
            <p:cNvSpPr/>
            <p:nvPr/>
          </p:nvSpPr>
          <p:spPr>
            <a:xfrm>
              <a:off x="643051" y="4101154"/>
              <a:ext cx="4195220" cy="1995700"/>
            </a:xfrm>
            <a:prstGeom prst="round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VE" b="1"/>
            </a:p>
          </p:txBody>
        </p:sp>
      </p:grpSp>
      <p:sp>
        <p:nvSpPr>
          <p:cNvPr id="24" name="CuadroTexto 23">
            <a:extLst>
              <a:ext uri="{FF2B5EF4-FFF2-40B4-BE49-F238E27FC236}">
                <a16:creationId xmlns:a16="http://schemas.microsoft.com/office/drawing/2014/main" id="{7E6E9A2F-F40B-4285-9D17-98C6172D1DD2}"/>
              </a:ext>
            </a:extLst>
          </p:cNvPr>
          <p:cNvSpPr txBox="1"/>
          <p:nvPr/>
        </p:nvSpPr>
        <p:spPr>
          <a:xfrm>
            <a:off x="4062362" y="298489"/>
            <a:ext cx="8055748" cy="461665"/>
          </a:xfrm>
          <a:prstGeom prst="rect">
            <a:avLst/>
          </a:prstGeom>
          <a:noFill/>
          <a:ln>
            <a:solidFill>
              <a:schemeClr val="accent1"/>
            </a:solidFill>
          </a:ln>
          <a:effectLst/>
          <a:scene3d>
            <a:camera prst="orthographicFront"/>
            <a:lightRig rig="threePt" dir="t"/>
          </a:scene3d>
          <a:sp3d>
            <a:bevelT/>
          </a:sp3d>
        </p:spPr>
        <p:txBody>
          <a:bodyPr wrap="square">
            <a:spAutoFit/>
          </a:bodyPr>
          <a:lstStyle/>
          <a:p>
            <a:pPr marL="92075" algn="ctr">
              <a:tabLst>
                <a:tab pos="442913" algn="l"/>
              </a:tabLst>
            </a:pPr>
            <a:r>
              <a:rPr lang="es-VE" sz="2400" b="1" baseline="0" dirty="0">
                <a:latin typeface="+mj-lt"/>
              </a:rPr>
              <a:t>Perfil del Egresado y su Relación con Calor y Termodinámica</a:t>
            </a:r>
          </a:p>
        </p:txBody>
      </p:sp>
      <p:grpSp>
        <p:nvGrpSpPr>
          <p:cNvPr id="31" name="Grupo 30">
            <a:extLst>
              <a:ext uri="{FF2B5EF4-FFF2-40B4-BE49-F238E27FC236}">
                <a16:creationId xmlns:a16="http://schemas.microsoft.com/office/drawing/2014/main" id="{51F74675-41A0-4DB3-B378-C07CCBAB13AD}"/>
              </a:ext>
            </a:extLst>
          </p:cNvPr>
          <p:cNvGrpSpPr/>
          <p:nvPr/>
        </p:nvGrpSpPr>
        <p:grpSpPr>
          <a:xfrm>
            <a:off x="5578762" y="1633232"/>
            <a:ext cx="6070413" cy="3618737"/>
            <a:chOff x="5487722" y="1655246"/>
            <a:chExt cx="6300000" cy="3783055"/>
          </a:xfrm>
        </p:grpSpPr>
        <p:pic>
          <p:nvPicPr>
            <p:cNvPr id="9" name="Imagen 8">
              <a:extLst>
                <a:ext uri="{FF2B5EF4-FFF2-40B4-BE49-F238E27FC236}">
                  <a16:creationId xmlns:a16="http://schemas.microsoft.com/office/drawing/2014/main" id="{2FF0EC35-37E5-492B-B902-1E725B5A293A}"/>
                </a:ext>
              </a:extLst>
            </p:cNvPr>
            <p:cNvPicPr>
              <a:picLocks noChangeAspect="1"/>
            </p:cNvPicPr>
            <p:nvPr/>
          </p:nvPicPr>
          <p:blipFill rotWithShape="1">
            <a:blip r:embed="rId8"/>
            <a:srcRect l="10119" t="-390" r="2907" b="28911"/>
            <a:stretch/>
          </p:blipFill>
          <p:spPr>
            <a:xfrm>
              <a:off x="5487722" y="1655246"/>
              <a:ext cx="6300000" cy="3783055"/>
            </a:xfrm>
            <a:prstGeom prst="rect">
              <a:avLst/>
            </a:prstGeom>
            <a:ln w="19050">
              <a:solidFill>
                <a:schemeClr val="accent1"/>
              </a:solidFill>
            </a:ln>
          </p:spPr>
        </p:pic>
        <p:sp>
          <p:nvSpPr>
            <p:cNvPr id="28" name="Rectángulo: esquinas redondeadas 27">
              <a:extLst>
                <a:ext uri="{FF2B5EF4-FFF2-40B4-BE49-F238E27FC236}">
                  <a16:creationId xmlns:a16="http://schemas.microsoft.com/office/drawing/2014/main" id="{8F621563-E8C0-4826-A994-0338222997D5}"/>
                </a:ext>
              </a:extLst>
            </p:cNvPr>
            <p:cNvSpPr/>
            <p:nvPr/>
          </p:nvSpPr>
          <p:spPr>
            <a:xfrm>
              <a:off x="8266536" y="3999341"/>
              <a:ext cx="3024000" cy="252000"/>
            </a:xfrm>
            <a:prstGeom prst="roundRect">
              <a:avLst/>
            </a:prstGeom>
            <a:noFill/>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s-VE"/>
            </a:p>
          </p:txBody>
        </p:sp>
      </p:grpSp>
      <p:sp>
        <p:nvSpPr>
          <p:cNvPr id="29" name="CuadroTexto 28">
            <a:extLst>
              <a:ext uri="{FF2B5EF4-FFF2-40B4-BE49-F238E27FC236}">
                <a16:creationId xmlns:a16="http://schemas.microsoft.com/office/drawing/2014/main" id="{9EB10858-6FD7-4D17-AAFB-C92498A5F8F6}"/>
              </a:ext>
            </a:extLst>
          </p:cNvPr>
          <p:cNvSpPr txBox="1"/>
          <p:nvPr/>
        </p:nvSpPr>
        <p:spPr>
          <a:xfrm>
            <a:off x="1246142" y="3430823"/>
            <a:ext cx="3188630" cy="400110"/>
          </a:xfrm>
          <a:prstGeom prst="rect">
            <a:avLst/>
          </a:prstGeom>
          <a:solidFill>
            <a:schemeClr val="bg1"/>
          </a:solidFill>
          <a:ln w="19050">
            <a:solidFill>
              <a:schemeClr val="accent6">
                <a:lumMod val="50000"/>
              </a:schemeClr>
            </a:solidFill>
          </a:ln>
          <a:scene3d>
            <a:camera prst="orthographicFront"/>
            <a:lightRig rig="threePt" dir="t"/>
          </a:scene3d>
          <a:sp3d>
            <a:bevelT prst="angle"/>
          </a:sp3d>
        </p:spPr>
        <p:txBody>
          <a:bodyPr wrap="none" rtlCol="0">
            <a:spAutoFit/>
          </a:bodyPr>
          <a:lstStyle/>
          <a:p>
            <a:r>
              <a:rPr lang="es-VE" sz="2000" b="1" dirty="0"/>
              <a:t>Propósito vs. Competencias.</a:t>
            </a:r>
          </a:p>
        </p:txBody>
      </p:sp>
      <p:cxnSp>
        <p:nvCxnSpPr>
          <p:cNvPr id="3" name="Conector: angular 2">
            <a:extLst>
              <a:ext uri="{FF2B5EF4-FFF2-40B4-BE49-F238E27FC236}">
                <a16:creationId xmlns:a16="http://schemas.microsoft.com/office/drawing/2014/main" id="{E9D876CB-5F15-4418-8BDE-2658C6939ACB}"/>
              </a:ext>
            </a:extLst>
          </p:cNvPr>
          <p:cNvCxnSpPr>
            <a:cxnSpLocks/>
            <a:stCxn id="19" idx="3"/>
            <a:endCxn id="9" idx="1"/>
          </p:cNvCxnSpPr>
          <p:nvPr/>
        </p:nvCxnSpPr>
        <p:spPr>
          <a:xfrm flipV="1">
            <a:off x="4838271" y="3442601"/>
            <a:ext cx="740491" cy="1619494"/>
          </a:xfrm>
          <a:prstGeom prst="bentConnector3">
            <a:avLst>
              <a:gd name="adj1" fmla="val 50000"/>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1" name="Conector: angular 10">
            <a:extLst>
              <a:ext uri="{FF2B5EF4-FFF2-40B4-BE49-F238E27FC236}">
                <a16:creationId xmlns:a16="http://schemas.microsoft.com/office/drawing/2014/main" id="{BD1EFC00-A271-42C7-B28E-1B90E16CFC7E}"/>
              </a:ext>
            </a:extLst>
          </p:cNvPr>
          <p:cNvCxnSpPr>
            <a:cxnSpLocks/>
            <a:stCxn id="26" idx="3"/>
            <a:endCxn id="9" idx="1"/>
          </p:cNvCxnSpPr>
          <p:nvPr/>
        </p:nvCxnSpPr>
        <p:spPr>
          <a:xfrm>
            <a:off x="4781320" y="2214487"/>
            <a:ext cx="797442" cy="1228114"/>
          </a:xfrm>
          <a:prstGeom prst="bentConnector3">
            <a:avLst>
              <a:gd name="adj1" fmla="val 50000"/>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575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AA65F664-953E-4C91-82E8-1F3A6C1A2673}"/>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1DB38658-BADE-4675-A922-B0AEF3A55A44}"/>
              </a:ext>
            </a:extLst>
          </p:cNvPr>
          <p:cNvSpPr>
            <a:spLocks noGrp="1"/>
          </p:cNvSpPr>
          <p:nvPr>
            <p:ph type="sldNum" sz="quarter" idx="12"/>
          </p:nvPr>
        </p:nvSpPr>
        <p:spPr/>
        <p:txBody>
          <a:bodyPr/>
          <a:lstStyle/>
          <a:p>
            <a:pPr rtl="0"/>
            <a:fld id="{3A98EE3D-8CD1-4C3F-BD1C-C98C9596463C}" type="slidenum">
              <a:rPr lang="es-ES" noProof="0" smtClean="0"/>
              <a:t>4</a:t>
            </a:fld>
            <a:endParaRPr lang="es-ES" noProof="0"/>
          </a:p>
        </p:txBody>
      </p:sp>
      <p:graphicFrame>
        <p:nvGraphicFramePr>
          <p:cNvPr id="4" name="Tabla 3">
            <a:extLst>
              <a:ext uri="{FF2B5EF4-FFF2-40B4-BE49-F238E27FC236}">
                <a16:creationId xmlns:a16="http://schemas.microsoft.com/office/drawing/2014/main" id="{37B31096-1EAB-4856-AD5D-9BD915AD9D88}"/>
              </a:ext>
            </a:extLst>
          </p:cNvPr>
          <p:cNvGraphicFramePr>
            <a:graphicFrameLocks noGrp="1"/>
          </p:cNvGraphicFramePr>
          <p:nvPr>
            <p:extLst>
              <p:ext uri="{D42A27DB-BD31-4B8C-83A1-F6EECF244321}">
                <p14:modId xmlns:p14="http://schemas.microsoft.com/office/powerpoint/2010/main" val="562456918"/>
              </p:ext>
            </p:extLst>
          </p:nvPr>
        </p:nvGraphicFramePr>
        <p:xfrm>
          <a:off x="643051" y="875489"/>
          <a:ext cx="10718797" cy="5419889"/>
        </p:xfrm>
        <a:graphic>
          <a:graphicData uri="http://schemas.openxmlformats.org/drawingml/2006/table">
            <a:tbl>
              <a:tblPr/>
              <a:tblGrid>
                <a:gridCol w="1206711">
                  <a:extLst>
                    <a:ext uri="{9D8B030D-6E8A-4147-A177-3AD203B41FA5}">
                      <a16:colId xmlns:a16="http://schemas.microsoft.com/office/drawing/2014/main" val="986624948"/>
                    </a:ext>
                  </a:extLst>
                </a:gridCol>
                <a:gridCol w="1249809">
                  <a:extLst>
                    <a:ext uri="{9D8B030D-6E8A-4147-A177-3AD203B41FA5}">
                      <a16:colId xmlns:a16="http://schemas.microsoft.com/office/drawing/2014/main" val="4010650240"/>
                    </a:ext>
                  </a:extLst>
                </a:gridCol>
                <a:gridCol w="1500180">
                  <a:extLst>
                    <a:ext uri="{9D8B030D-6E8A-4147-A177-3AD203B41FA5}">
                      <a16:colId xmlns:a16="http://schemas.microsoft.com/office/drawing/2014/main" val="1468686619"/>
                    </a:ext>
                  </a:extLst>
                </a:gridCol>
                <a:gridCol w="1321153">
                  <a:extLst>
                    <a:ext uri="{9D8B030D-6E8A-4147-A177-3AD203B41FA5}">
                      <a16:colId xmlns:a16="http://schemas.microsoft.com/office/drawing/2014/main" val="2586325093"/>
                    </a:ext>
                  </a:extLst>
                </a:gridCol>
                <a:gridCol w="1360236">
                  <a:extLst>
                    <a:ext uri="{9D8B030D-6E8A-4147-A177-3AD203B41FA5}">
                      <a16:colId xmlns:a16="http://schemas.microsoft.com/office/drawing/2014/main" val="954609966"/>
                    </a:ext>
                  </a:extLst>
                </a:gridCol>
                <a:gridCol w="1360236">
                  <a:extLst>
                    <a:ext uri="{9D8B030D-6E8A-4147-A177-3AD203B41FA5}">
                      <a16:colId xmlns:a16="http://schemas.microsoft.com/office/drawing/2014/main" val="1561337626"/>
                    </a:ext>
                  </a:extLst>
                </a:gridCol>
                <a:gridCol w="1360236">
                  <a:extLst>
                    <a:ext uri="{9D8B030D-6E8A-4147-A177-3AD203B41FA5}">
                      <a16:colId xmlns:a16="http://schemas.microsoft.com/office/drawing/2014/main" val="4272474665"/>
                    </a:ext>
                  </a:extLst>
                </a:gridCol>
                <a:gridCol w="1360236">
                  <a:extLst>
                    <a:ext uri="{9D8B030D-6E8A-4147-A177-3AD203B41FA5}">
                      <a16:colId xmlns:a16="http://schemas.microsoft.com/office/drawing/2014/main" val="1973481271"/>
                    </a:ext>
                  </a:extLst>
                </a:gridCol>
              </a:tblGrid>
              <a:tr h="2859569">
                <a:tc rowSpan="2">
                  <a:txBody>
                    <a:bodyPr/>
                    <a:lstStyle>
                      <a:lvl1pPr>
                        <a:spcBef>
                          <a:spcPct val="20000"/>
                        </a:spcBef>
                        <a:tabLst>
                          <a:tab pos="73025" algn="l"/>
                        </a:tabLst>
                        <a:defRPr sz="2800">
                          <a:solidFill>
                            <a:schemeClr val="tx1"/>
                          </a:solidFill>
                          <a:latin typeface="Arial" panose="020B0604020202020204" pitchFamily="34" charset="0"/>
                        </a:defRPr>
                      </a:lvl1pPr>
                      <a:lvl2pPr marL="742950" indent="-285750">
                        <a:spcBef>
                          <a:spcPct val="20000"/>
                        </a:spcBef>
                        <a:tabLst>
                          <a:tab pos="73025" algn="l"/>
                        </a:tabLst>
                        <a:defRPr sz="2400">
                          <a:solidFill>
                            <a:schemeClr val="tx1"/>
                          </a:solidFill>
                          <a:latin typeface="Arial" panose="020B0604020202020204" pitchFamily="34" charset="0"/>
                        </a:defRPr>
                      </a:lvl2pPr>
                      <a:lvl3pPr marL="1143000" indent="-228600">
                        <a:spcBef>
                          <a:spcPct val="20000"/>
                        </a:spcBef>
                        <a:tabLst>
                          <a:tab pos="73025" algn="l"/>
                        </a:tabLst>
                        <a:defRPr sz="2000">
                          <a:solidFill>
                            <a:schemeClr val="tx1"/>
                          </a:solidFill>
                          <a:latin typeface="Arial" panose="020B0604020202020204" pitchFamily="34" charset="0"/>
                        </a:defRPr>
                      </a:lvl3pPr>
                      <a:lvl4pPr marL="1600200" indent="-228600">
                        <a:spcBef>
                          <a:spcPct val="20000"/>
                        </a:spcBef>
                        <a:tabLst>
                          <a:tab pos="73025" algn="l"/>
                        </a:tabLst>
                        <a:defRPr>
                          <a:solidFill>
                            <a:schemeClr val="tx1"/>
                          </a:solidFill>
                          <a:latin typeface="Arial" panose="020B0604020202020204" pitchFamily="34" charset="0"/>
                        </a:defRPr>
                      </a:lvl4pPr>
                      <a:lvl5pPr marL="2057400" indent="-228600">
                        <a:spcBef>
                          <a:spcPct val="20000"/>
                        </a:spcBef>
                        <a:tabLst>
                          <a:tab pos="73025"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tabLst>
                          <a:tab pos="73025"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tabLst>
                          <a:tab pos="73025"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tabLst>
                          <a:tab pos="73025"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tabLst>
                          <a:tab pos="73025"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ts val="600"/>
                        </a:spcBef>
                        <a:spcAft>
                          <a:spcPts val="1000"/>
                        </a:spcAft>
                        <a:buClrTx/>
                        <a:buSzTx/>
                        <a:buFontTx/>
                        <a:buNone/>
                        <a:tabLst>
                          <a:tab pos="73025"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Abstrae, analiza y sintetiza información</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ts val="600"/>
                        </a:spcBef>
                        <a:spcAft>
                          <a:spcPts val="1000"/>
                        </a:spcAft>
                        <a:buClrTx/>
                        <a:buSzTx/>
                        <a:buFontTx/>
                        <a:buNone/>
                        <a:tabLst>
                          <a:tab pos="73025"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Aplica los conocimientos en la práctica</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ts val="600"/>
                        </a:spcBef>
                        <a:spcAft>
                          <a:spcPts val="1000"/>
                        </a:spcAft>
                        <a:buClrTx/>
                        <a:buSzTx/>
                        <a:buFontTx/>
                        <a:buNone/>
                        <a:tabLst>
                          <a:tab pos="73025"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Participa y trabaja en equipo</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F"/>
                    </a:solidFill>
                  </a:tcPr>
                </a:tc>
                <a:tc rowSpan="2">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Identifica, clasifica, jerarquiza.</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Integra, resume y valora</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Selecciona la información relevante para resolver una situación</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Realiza las tareas establecidas en el equipo</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FFFB"/>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Conceptos básicos de la termodinámica</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Sistemas y procesos. </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endPar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Tipo de procesos PTX</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F"/>
                    </a:solidFill>
                  </a:tcPr>
                </a:tc>
                <a:tc rowSpan="2">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Presentación del docente</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Técnica de la pregunta a los estudiantes</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DFFFB"/>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Lectura del material individual</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Tabla  analítica por pares</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FF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Conferencia           ( prioridad BBB)para </a:t>
                      </a:r>
                      <a:r>
                        <a:rPr kumimoji="0" lang="es-VE" altLang="es-VE" sz="1600" b="1" i="0" u="none" strike="noStrike" cap="none" normalizeH="0" baseline="0" dirty="0">
                          <a:ln>
                            <a:noFill/>
                          </a:ln>
                          <a:solidFill>
                            <a:srgbClr val="FF0000"/>
                          </a:solidFill>
                          <a:effectLst/>
                          <a:latin typeface="Calibri" panose="020F0502020204030204" pitchFamily="34" charset="0"/>
                          <a:cs typeface="Calibri" panose="020F0502020204030204" pitchFamily="34" charset="0"/>
                        </a:rPr>
                        <a:t>presentar y discutir con los estudiantes</a:t>
                      </a: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Desarrollo de la tabla analítica sobre dimensiones, unidades, propiedades, funciones termodinámicas intensivas y extensivas, por pares.</a:t>
                      </a: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FF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Tabla analítica sobre dimensiones, unidades, propiedades, funciones termodinámicas intensivas y extensivas.</a:t>
                      </a: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F"/>
                    </a:solidFill>
                  </a:tcPr>
                </a:tc>
                <a:extLst>
                  <a:ext uri="{0D108BD9-81ED-4DB2-BD59-A6C34878D82A}">
                    <a16:rowId xmlns:a16="http://schemas.microsoft.com/office/drawing/2014/main" val="1221254897"/>
                  </a:ext>
                </a:extLst>
              </a:tr>
              <a:tr h="2530422">
                <a:tc vMerge="1">
                  <a:txBody>
                    <a:bodyPr/>
                    <a:lstStyle/>
                    <a:p>
                      <a:endParaRPr lang="es-VE"/>
                    </a:p>
                  </a:txBody>
                  <a:tcPr/>
                </a:tc>
                <a:tc vMerge="1">
                  <a:txBody>
                    <a:bodyPr/>
                    <a:lstStyle/>
                    <a:p>
                      <a:endParaRPr lang="es-VE"/>
                    </a:p>
                  </a:txBody>
                  <a:tcPr/>
                </a:tc>
                <a:tc>
                  <a:txBody>
                    <a:bodyPr/>
                    <a:lstStyle>
                      <a:lvl1pPr>
                        <a:spcBef>
                          <a:spcPct val="20000"/>
                        </a:spcBef>
                        <a:tabLst>
                          <a:tab pos="119063" algn="l"/>
                        </a:tabLst>
                        <a:defRPr sz="2800">
                          <a:solidFill>
                            <a:schemeClr val="tx1"/>
                          </a:solidFill>
                          <a:latin typeface="Arial" panose="020B0604020202020204" pitchFamily="34" charset="0"/>
                        </a:defRPr>
                      </a:lvl1pPr>
                      <a:lvl2pPr marL="742950" indent="-285750">
                        <a:spcBef>
                          <a:spcPct val="20000"/>
                        </a:spcBef>
                        <a:tabLst>
                          <a:tab pos="119063" algn="l"/>
                        </a:tabLst>
                        <a:defRPr sz="2400">
                          <a:solidFill>
                            <a:schemeClr val="tx1"/>
                          </a:solidFill>
                          <a:latin typeface="Arial" panose="020B0604020202020204" pitchFamily="34" charset="0"/>
                        </a:defRPr>
                      </a:lvl2pPr>
                      <a:lvl3pPr marL="1143000" indent="-228600">
                        <a:spcBef>
                          <a:spcPct val="20000"/>
                        </a:spcBef>
                        <a:tabLst>
                          <a:tab pos="119063" algn="l"/>
                        </a:tabLst>
                        <a:defRPr sz="2000">
                          <a:solidFill>
                            <a:schemeClr val="tx1"/>
                          </a:solidFill>
                          <a:latin typeface="Arial" panose="020B0604020202020204" pitchFamily="34" charset="0"/>
                        </a:defRPr>
                      </a:lvl3pPr>
                      <a:lvl4pPr marL="1600200" indent="-228600">
                        <a:spcBef>
                          <a:spcPct val="20000"/>
                        </a:spcBef>
                        <a:tabLst>
                          <a:tab pos="119063" algn="l"/>
                        </a:tabLst>
                        <a:defRPr>
                          <a:solidFill>
                            <a:schemeClr val="tx1"/>
                          </a:solidFill>
                          <a:latin typeface="Arial" panose="020B0604020202020204" pitchFamily="34" charset="0"/>
                        </a:defRPr>
                      </a:lvl4pPr>
                      <a:lvl5pPr marL="2057400" indent="-228600">
                        <a:spcBef>
                          <a:spcPct val="20000"/>
                        </a:spcBef>
                        <a:tabLst>
                          <a:tab pos="119063"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tabLst>
                          <a:tab pos="119063"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tabLst>
                          <a:tab pos="119063"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tabLst>
                          <a:tab pos="119063"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tabLst>
                          <a:tab pos="119063"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19063"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Gas ideal.</a:t>
                      </a: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Procesos  cuasi estáticos.</a:t>
                      </a: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Trabajo mecánico.</a:t>
                      </a: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Calor</a:t>
                      </a: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19063" algn="l"/>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Diagramas PT, VT, </a:t>
                      </a:r>
                      <a:r>
                        <a:rPr kumimoji="0" lang="es-ES" altLang="es-VE" sz="14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Pv</a:t>
                      </a: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e Isotermas de Boyle</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FFF"/>
                    </a:solidFill>
                  </a:tcPr>
                </a:tc>
                <a:tc vMerge="1">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Presentación del docente</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Técnica de la pregunta a los estudiantes</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Lectura del material individual</a:t>
                      </a:r>
                    </a:p>
                    <a:p>
                      <a:pPr marL="0" marR="0" lvl="0" indent="0" algn="l" defTabSz="914400" rtl="0" eaLnBrk="1" fontAlgn="base" latinLnBrk="0" hangingPunct="1">
                        <a:lnSpc>
                          <a:spcPct val="115000"/>
                        </a:lnSpc>
                        <a:spcBef>
                          <a:spcPct val="0"/>
                        </a:spcBef>
                        <a:spcAft>
                          <a:spcPct val="0"/>
                        </a:spcAft>
                        <a:buClrTx/>
                        <a:buSzTx/>
                        <a:buFontTx/>
                        <a:buNone/>
                        <a:tabLst/>
                      </a:pP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15000"/>
                        </a:lnSpc>
                        <a:spcBef>
                          <a:spcPct val="0"/>
                        </a:spcBef>
                        <a:spcAft>
                          <a:spcPts val="1000"/>
                        </a:spcAft>
                        <a:buClrTx/>
                        <a:buSzTx/>
                        <a:buFontTx/>
                        <a:buNone/>
                        <a:tabLst/>
                      </a:pP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Diagramas </a:t>
                      </a:r>
                      <a:r>
                        <a:rPr kumimoji="0" lang="es-ES" altLang="es-VE" sz="14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Pv</a:t>
                      </a:r>
                      <a:r>
                        <a:rPr kumimoji="0" lang="es-ES"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y PT</a:t>
                      </a:r>
                      <a:endPar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Conferencia          ( prioridad BBB)para </a:t>
                      </a:r>
                      <a:r>
                        <a:rPr kumimoji="0" lang="es-VE" altLang="es-VE" sz="1600" b="1" i="0" u="none" strike="noStrike" cap="none" normalizeH="0" baseline="0" dirty="0">
                          <a:ln>
                            <a:noFill/>
                          </a:ln>
                          <a:solidFill>
                            <a:srgbClr val="FF0000"/>
                          </a:solidFill>
                          <a:effectLst/>
                          <a:latin typeface="Calibri" panose="020F0502020204030204" pitchFamily="34" charset="0"/>
                          <a:cs typeface="Calibri" panose="020F0502020204030204" pitchFamily="34" charset="0"/>
                        </a:rPr>
                        <a:t>presentar y discutir con los estudiantes</a:t>
                      </a: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FF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Compara gráficos </a:t>
                      </a:r>
                      <a:r>
                        <a:rPr kumimoji="0" lang="es-VE" altLang="es-VE" sz="14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Pv</a:t>
                      </a: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vs. </a:t>
                      </a:r>
                      <a:r>
                        <a:rPr kumimoji="0" lang="es-VE" altLang="es-VE" sz="14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PtT</a:t>
                      </a: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y sus aplicaciones  termodinámicas, individual y luego en grupos de cuatro integrantes.</a:t>
                      </a: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E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s-VE" altLang="es-VE"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Resuelve problemas asignados, usando Excel.</a:t>
                      </a:r>
                    </a:p>
                  </a:txBody>
                  <a:tcPr marL="32762" marR="3276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BFFFF"/>
                    </a:solidFill>
                  </a:tcPr>
                </a:tc>
                <a:extLst>
                  <a:ext uri="{0D108BD9-81ED-4DB2-BD59-A6C34878D82A}">
                    <a16:rowId xmlns:a16="http://schemas.microsoft.com/office/drawing/2014/main" val="3122798399"/>
                  </a:ext>
                </a:extLst>
              </a:tr>
            </a:tbl>
          </a:graphicData>
        </a:graphic>
      </p:graphicFrame>
      <p:sp>
        <p:nvSpPr>
          <p:cNvPr id="5" name="CuadroTexto 4">
            <a:extLst>
              <a:ext uri="{FF2B5EF4-FFF2-40B4-BE49-F238E27FC236}">
                <a16:creationId xmlns:a16="http://schemas.microsoft.com/office/drawing/2014/main" id="{AD9087B8-0FDC-4E41-96F6-A7B6A0034743}"/>
              </a:ext>
            </a:extLst>
          </p:cNvPr>
          <p:cNvSpPr txBox="1"/>
          <p:nvPr/>
        </p:nvSpPr>
        <p:spPr>
          <a:xfrm>
            <a:off x="0" y="130038"/>
            <a:ext cx="12127345" cy="523220"/>
          </a:xfrm>
          <a:prstGeom prst="rect">
            <a:avLst/>
          </a:prstGeom>
          <a:noFill/>
        </p:spPr>
        <p:txBody>
          <a:bodyPr wrap="square">
            <a:spAutoFit/>
          </a:bodyPr>
          <a:lstStyle/>
          <a:p>
            <a:pPr marL="92075" algn="ctr">
              <a:tabLst>
                <a:tab pos="442913" algn="l"/>
              </a:tabLst>
            </a:pPr>
            <a:r>
              <a:rPr lang="es-VE" sz="2800" b="1" baseline="0" dirty="0">
                <a:latin typeface="+mj-lt"/>
              </a:rPr>
              <a:t>Análisis del Plan de Clase para cada sesión: ¿Qué y Cómo se aprende?</a:t>
            </a:r>
          </a:p>
        </p:txBody>
      </p:sp>
    </p:spTree>
    <p:extLst>
      <p:ext uri="{BB962C8B-B14F-4D97-AF65-F5344CB8AC3E}">
        <p14:creationId xmlns:p14="http://schemas.microsoft.com/office/powerpoint/2010/main" val="3680944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DBE5594B-7D0B-49E0-A5C1-40E0DE9ECCFF}"/>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B5BCA1B1-18A4-4132-A09B-5175CC281360}"/>
              </a:ext>
            </a:extLst>
          </p:cNvPr>
          <p:cNvSpPr>
            <a:spLocks noGrp="1"/>
          </p:cNvSpPr>
          <p:nvPr>
            <p:ph type="sldNum" sz="quarter" idx="12"/>
          </p:nvPr>
        </p:nvSpPr>
        <p:spPr/>
        <p:txBody>
          <a:bodyPr/>
          <a:lstStyle/>
          <a:p>
            <a:pPr rtl="0"/>
            <a:fld id="{3A98EE3D-8CD1-4C3F-BD1C-C98C9596463C}" type="slidenum">
              <a:rPr lang="es-ES" noProof="0" smtClean="0"/>
              <a:t>5</a:t>
            </a:fld>
            <a:endParaRPr lang="es-ES" noProof="0"/>
          </a:p>
        </p:txBody>
      </p:sp>
      <p:grpSp>
        <p:nvGrpSpPr>
          <p:cNvPr id="4" name="Grupo 3">
            <a:extLst>
              <a:ext uri="{FF2B5EF4-FFF2-40B4-BE49-F238E27FC236}">
                <a16:creationId xmlns:a16="http://schemas.microsoft.com/office/drawing/2014/main" id="{B87EDB29-36F3-441D-912B-68F2A7DB9328}"/>
              </a:ext>
            </a:extLst>
          </p:cNvPr>
          <p:cNvGrpSpPr/>
          <p:nvPr/>
        </p:nvGrpSpPr>
        <p:grpSpPr>
          <a:xfrm>
            <a:off x="7632642" y="78121"/>
            <a:ext cx="4418990" cy="1204462"/>
            <a:chOff x="7632642" y="78121"/>
            <a:chExt cx="4418990" cy="1204462"/>
          </a:xfrm>
        </p:grpSpPr>
        <p:sp>
          <p:nvSpPr>
            <p:cNvPr id="5" name="Subtítulo 2">
              <a:extLst>
                <a:ext uri="{FF2B5EF4-FFF2-40B4-BE49-F238E27FC236}">
                  <a16:creationId xmlns:a16="http://schemas.microsoft.com/office/drawing/2014/main" id="{D7B605D5-3C42-42FD-BCC8-27C435B48ADA}"/>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265A3144-7184-42C7-9340-0DC5965D0C2A}"/>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29BEC8AE-1F76-41F7-8D6C-7A6A5FADAAA8}"/>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84F82121-5F01-453B-87E7-86E4784A8A3D}"/>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C40B599E-4DF8-431F-8058-E83055B965A9}"/>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59B06C41-D934-427F-9FC6-3D487C9493AC}"/>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BC715831-5E9B-4A27-94D9-85D80B4EF77C}"/>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34674F64-4A2F-49E6-8490-81E0277DDE4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FE7AADB1-9E19-43F9-A5F1-43CB27F447FA}"/>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BB536F7F-F8BD-4736-85DA-0D2B9D2287A8}"/>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ADECD682-689F-43F4-87F3-A9B671800B02}"/>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graphicFrame>
        <p:nvGraphicFramePr>
          <p:cNvPr id="17" name="Diagrama 16">
            <a:extLst>
              <a:ext uri="{FF2B5EF4-FFF2-40B4-BE49-F238E27FC236}">
                <a16:creationId xmlns:a16="http://schemas.microsoft.com/office/drawing/2014/main" id="{14501C5A-2BC5-4697-9D02-DD1AB4FA9721}"/>
              </a:ext>
            </a:extLst>
          </p:cNvPr>
          <p:cNvGraphicFramePr/>
          <p:nvPr>
            <p:extLst>
              <p:ext uri="{D42A27DB-BD31-4B8C-83A1-F6EECF244321}">
                <p14:modId xmlns:p14="http://schemas.microsoft.com/office/powerpoint/2010/main" val="3237993813"/>
              </p:ext>
            </p:extLst>
          </p:nvPr>
        </p:nvGraphicFramePr>
        <p:xfrm>
          <a:off x="1071418" y="1364304"/>
          <a:ext cx="10076480" cy="534867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173093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C6F5E9B6-7213-4B9E-8C56-B3C25442A720}"/>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8248B626-7404-41B1-A37A-68658779F27A}"/>
              </a:ext>
            </a:extLst>
          </p:cNvPr>
          <p:cNvSpPr>
            <a:spLocks noGrp="1"/>
          </p:cNvSpPr>
          <p:nvPr>
            <p:ph type="sldNum" sz="quarter" idx="12"/>
          </p:nvPr>
        </p:nvSpPr>
        <p:spPr/>
        <p:txBody>
          <a:bodyPr/>
          <a:lstStyle/>
          <a:p>
            <a:pPr rtl="0"/>
            <a:fld id="{3A98EE3D-8CD1-4C3F-BD1C-C98C9596463C}" type="slidenum">
              <a:rPr lang="es-ES" noProof="0" smtClean="0"/>
              <a:t>6</a:t>
            </a:fld>
            <a:endParaRPr lang="es-ES" noProof="0"/>
          </a:p>
        </p:txBody>
      </p:sp>
      <p:grpSp>
        <p:nvGrpSpPr>
          <p:cNvPr id="9" name="Grupo 8">
            <a:extLst>
              <a:ext uri="{FF2B5EF4-FFF2-40B4-BE49-F238E27FC236}">
                <a16:creationId xmlns:a16="http://schemas.microsoft.com/office/drawing/2014/main" id="{56F09AA2-05F7-4FA3-8B07-09624794190B}"/>
              </a:ext>
            </a:extLst>
          </p:cNvPr>
          <p:cNvGrpSpPr/>
          <p:nvPr/>
        </p:nvGrpSpPr>
        <p:grpSpPr>
          <a:xfrm>
            <a:off x="7632642" y="78121"/>
            <a:ext cx="4418990" cy="1204462"/>
            <a:chOff x="7632642" y="78121"/>
            <a:chExt cx="4418990" cy="1204462"/>
          </a:xfrm>
        </p:grpSpPr>
        <p:sp>
          <p:nvSpPr>
            <p:cNvPr id="10" name="Subtítulo 2">
              <a:extLst>
                <a:ext uri="{FF2B5EF4-FFF2-40B4-BE49-F238E27FC236}">
                  <a16:creationId xmlns:a16="http://schemas.microsoft.com/office/drawing/2014/main" id="{94861565-0722-4DFA-9E2A-B0DDABA79C56}"/>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11" name="Grupo 10">
              <a:extLst>
                <a:ext uri="{FF2B5EF4-FFF2-40B4-BE49-F238E27FC236}">
                  <a16:creationId xmlns:a16="http://schemas.microsoft.com/office/drawing/2014/main" id="{E5CA23A3-0FBF-44FE-82FE-FA8C2B149C31}"/>
                </a:ext>
              </a:extLst>
            </p:cNvPr>
            <p:cNvGrpSpPr/>
            <p:nvPr/>
          </p:nvGrpSpPr>
          <p:grpSpPr>
            <a:xfrm>
              <a:off x="7648684" y="78121"/>
              <a:ext cx="4402948" cy="1204462"/>
              <a:chOff x="7648684" y="78121"/>
              <a:chExt cx="4402948" cy="1204462"/>
            </a:xfrm>
          </p:grpSpPr>
          <p:pic>
            <p:nvPicPr>
              <p:cNvPr id="12" name="Imagen 11">
                <a:extLst>
                  <a:ext uri="{FF2B5EF4-FFF2-40B4-BE49-F238E27FC236}">
                    <a16:creationId xmlns:a16="http://schemas.microsoft.com/office/drawing/2014/main" id="{D0E4A54C-8012-4287-8D57-C645FE302FC4}"/>
                  </a:ext>
                </a:extLst>
              </p:cNvPr>
              <p:cNvPicPr>
                <a:picLocks noChangeAspect="1"/>
              </p:cNvPicPr>
              <p:nvPr/>
            </p:nvPicPr>
            <p:blipFill>
              <a:blip r:embed="rId2"/>
              <a:stretch>
                <a:fillRect/>
              </a:stretch>
            </p:blipFill>
            <p:spPr>
              <a:xfrm>
                <a:off x="7664726" y="78121"/>
                <a:ext cx="4386906" cy="673892"/>
              </a:xfrm>
              <a:prstGeom prst="rect">
                <a:avLst/>
              </a:prstGeom>
            </p:spPr>
          </p:pic>
          <p:sp>
            <p:nvSpPr>
              <p:cNvPr id="13" name="Subtítulo 2">
                <a:extLst>
                  <a:ext uri="{FF2B5EF4-FFF2-40B4-BE49-F238E27FC236}">
                    <a16:creationId xmlns:a16="http://schemas.microsoft.com/office/drawing/2014/main" id="{E90A0107-BF6C-480F-AF68-A662D3EB110E}"/>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14" name="Grupo 13">
            <a:extLst>
              <a:ext uri="{FF2B5EF4-FFF2-40B4-BE49-F238E27FC236}">
                <a16:creationId xmlns:a16="http://schemas.microsoft.com/office/drawing/2014/main" id="{A3A7B9DF-C123-4B41-B56D-09341D42A499}"/>
              </a:ext>
            </a:extLst>
          </p:cNvPr>
          <p:cNvGrpSpPr/>
          <p:nvPr/>
        </p:nvGrpSpPr>
        <p:grpSpPr>
          <a:xfrm>
            <a:off x="0" y="98426"/>
            <a:ext cx="4896000" cy="1199578"/>
            <a:chOff x="-156410" y="-12843"/>
            <a:chExt cx="4896000" cy="1199578"/>
          </a:xfrm>
        </p:grpSpPr>
        <p:sp>
          <p:nvSpPr>
            <p:cNvPr id="15" name="Título 1">
              <a:extLst>
                <a:ext uri="{FF2B5EF4-FFF2-40B4-BE49-F238E27FC236}">
                  <a16:creationId xmlns:a16="http://schemas.microsoft.com/office/drawing/2014/main" id="{DAE2D655-6388-4DA4-9FE2-634CC91CF618}"/>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6" name="Rectángulo 15" descr="Head with Gears">
              <a:extLst>
                <a:ext uri="{FF2B5EF4-FFF2-40B4-BE49-F238E27FC236}">
                  <a16:creationId xmlns:a16="http://schemas.microsoft.com/office/drawing/2014/main" id="{FA7BF19E-E8AD-418D-AA57-8367663AC50A}"/>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7" name="Rectángulo 16" descr="Chat">
              <a:extLst>
                <a:ext uri="{FF2B5EF4-FFF2-40B4-BE49-F238E27FC236}">
                  <a16:creationId xmlns:a16="http://schemas.microsoft.com/office/drawing/2014/main" id="{D084AA92-5964-4D0A-9954-6141CB455335}"/>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8" name="Rectángulo 17" descr="Smart Phone">
              <a:extLst>
                <a:ext uri="{FF2B5EF4-FFF2-40B4-BE49-F238E27FC236}">
                  <a16:creationId xmlns:a16="http://schemas.microsoft.com/office/drawing/2014/main" id="{6848B2A3-0C7C-48BA-9FCE-927AA518D1D2}"/>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9" name="Rectángulo 18" descr="Email">
              <a:extLst>
                <a:ext uri="{FF2B5EF4-FFF2-40B4-BE49-F238E27FC236}">
                  <a16:creationId xmlns:a16="http://schemas.microsoft.com/office/drawing/2014/main" id="{10C55E4C-88A4-41A3-8745-416B725273C9}"/>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20" name="Rectángulo 19" descr="Connected">
              <a:extLst>
                <a:ext uri="{FF2B5EF4-FFF2-40B4-BE49-F238E27FC236}">
                  <a16:creationId xmlns:a16="http://schemas.microsoft.com/office/drawing/2014/main" id="{2C3A09BE-0683-4A24-8210-09DA0A430B30}"/>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graphicFrame>
        <p:nvGraphicFramePr>
          <p:cNvPr id="21" name="Diagrama 20">
            <a:extLst>
              <a:ext uri="{FF2B5EF4-FFF2-40B4-BE49-F238E27FC236}">
                <a16:creationId xmlns:a16="http://schemas.microsoft.com/office/drawing/2014/main" id="{9D8E4A4A-1398-4094-821F-A08F533F364C}"/>
              </a:ext>
            </a:extLst>
          </p:cNvPr>
          <p:cNvGraphicFramePr/>
          <p:nvPr>
            <p:extLst>
              <p:ext uri="{D42A27DB-BD31-4B8C-83A1-F6EECF244321}">
                <p14:modId xmlns:p14="http://schemas.microsoft.com/office/powerpoint/2010/main" val="3207072596"/>
              </p:ext>
            </p:extLst>
          </p:nvPr>
        </p:nvGraphicFramePr>
        <p:xfrm>
          <a:off x="889395" y="1315402"/>
          <a:ext cx="9834023" cy="493760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2" name="CuadroTexto 21">
            <a:extLst>
              <a:ext uri="{FF2B5EF4-FFF2-40B4-BE49-F238E27FC236}">
                <a16:creationId xmlns:a16="http://schemas.microsoft.com/office/drawing/2014/main" id="{2485BA4C-D299-4A3A-B12E-8C34489104E7}"/>
              </a:ext>
            </a:extLst>
          </p:cNvPr>
          <p:cNvSpPr txBox="1"/>
          <p:nvPr/>
        </p:nvSpPr>
        <p:spPr>
          <a:xfrm>
            <a:off x="8754894" y="1601126"/>
            <a:ext cx="3035029" cy="646331"/>
          </a:xfrm>
          <a:prstGeom prst="rect">
            <a:avLst/>
          </a:prstGeom>
          <a:solidFill>
            <a:srgbClr val="F3FFE7"/>
          </a:solidFill>
          <a:ln w="28575">
            <a:solidFill>
              <a:srgbClr val="FF0000"/>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r>
              <a:rPr lang="es-VE" b="1" dirty="0"/>
              <a:t>Mejoras,  Seguridad, Riesgos,  Servicios necesarios….</a:t>
            </a:r>
          </a:p>
        </p:txBody>
      </p:sp>
      <p:sp>
        <p:nvSpPr>
          <p:cNvPr id="23" name="CuadroTexto 22">
            <a:extLst>
              <a:ext uri="{FF2B5EF4-FFF2-40B4-BE49-F238E27FC236}">
                <a16:creationId xmlns:a16="http://schemas.microsoft.com/office/drawing/2014/main" id="{42BE8A3B-3AD1-4B73-98E3-8761348120C6}"/>
              </a:ext>
            </a:extLst>
          </p:cNvPr>
          <p:cNvSpPr txBox="1"/>
          <p:nvPr/>
        </p:nvSpPr>
        <p:spPr>
          <a:xfrm>
            <a:off x="1673103" y="5314507"/>
            <a:ext cx="3222897" cy="646331"/>
          </a:xfrm>
          <a:prstGeom prst="rect">
            <a:avLst/>
          </a:prstGeom>
          <a:solidFill>
            <a:srgbClr val="FFFFCC"/>
          </a:solidFill>
          <a:ln w="28575">
            <a:solidFill>
              <a:schemeClr val="accent2">
                <a:lumMod val="50000"/>
              </a:schemeClr>
            </a:solidFill>
          </a:ln>
          <a:scene3d>
            <a:camera prst="orthographicFront"/>
            <a:lightRig rig="threePt" dir="t"/>
          </a:scene3d>
          <a:sp3d>
            <a:bevelT prst="angle"/>
          </a:sp3d>
        </p:spPr>
        <p:txBody>
          <a:bodyPr wrap="square">
            <a:spAutoFit/>
          </a:bodyPr>
          <a:lstStyle/>
          <a:p>
            <a:pPr marL="92075"/>
            <a:r>
              <a:rPr lang="es-VE" b="1" dirty="0">
                <a:latin typeface="+mj-lt"/>
              </a:rPr>
              <a:t>A</a:t>
            </a:r>
            <a:r>
              <a:rPr lang="es-VE" sz="1800" b="1" baseline="0" dirty="0">
                <a:latin typeface="+mj-lt"/>
              </a:rPr>
              <a:t>prendizajes orientados al perfil de egreso</a:t>
            </a:r>
          </a:p>
        </p:txBody>
      </p:sp>
    </p:spTree>
    <p:extLst>
      <p:ext uri="{BB962C8B-B14F-4D97-AF65-F5344CB8AC3E}">
        <p14:creationId xmlns:p14="http://schemas.microsoft.com/office/powerpoint/2010/main" val="2872797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DBE5594B-7D0B-49E0-A5C1-40E0DE9ECCFF}"/>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B5BCA1B1-18A4-4132-A09B-5175CC281360}"/>
              </a:ext>
            </a:extLst>
          </p:cNvPr>
          <p:cNvSpPr>
            <a:spLocks noGrp="1"/>
          </p:cNvSpPr>
          <p:nvPr>
            <p:ph type="sldNum" sz="quarter" idx="12"/>
          </p:nvPr>
        </p:nvSpPr>
        <p:spPr/>
        <p:txBody>
          <a:bodyPr/>
          <a:lstStyle/>
          <a:p>
            <a:pPr rtl="0"/>
            <a:fld id="{3A98EE3D-8CD1-4C3F-BD1C-C98C9596463C}" type="slidenum">
              <a:rPr lang="es-ES" noProof="0" smtClean="0"/>
              <a:t>7</a:t>
            </a:fld>
            <a:endParaRPr lang="es-ES" noProof="0"/>
          </a:p>
        </p:txBody>
      </p:sp>
      <p:grpSp>
        <p:nvGrpSpPr>
          <p:cNvPr id="4" name="Grupo 3">
            <a:extLst>
              <a:ext uri="{FF2B5EF4-FFF2-40B4-BE49-F238E27FC236}">
                <a16:creationId xmlns:a16="http://schemas.microsoft.com/office/drawing/2014/main" id="{B87EDB29-36F3-441D-912B-68F2A7DB9328}"/>
              </a:ext>
            </a:extLst>
          </p:cNvPr>
          <p:cNvGrpSpPr/>
          <p:nvPr/>
        </p:nvGrpSpPr>
        <p:grpSpPr>
          <a:xfrm>
            <a:off x="7632642" y="78121"/>
            <a:ext cx="4418990" cy="1204462"/>
            <a:chOff x="7632642" y="78121"/>
            <a:chExt cx="4418990" cy="1204462"/>
          </a:xfrm>
        </p:grpSpPr>
        <p:sp>
          <p:nvSpPr>
            <p:cNvPr id="5" name="Subtítulo 2">
              <a:extLst>
                <a:ext uri="{FF2B5EF4-FFF2-40B4-BE49-F238E27FC236}">
                  <a16:creationId xmlns:a16="http://schemas.microsoft.com/office/drawing/2014/main" id="{D7B605D5-3C42-42FD-BCC8-27C435B48ADA}"/>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265A3144-7184-42C7-9340-0DC5965D0C2A}"/>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29BEC8AE-1F76-41F7-8D6C-7A6A5FADAAA8}"/>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84F82121-5F01-453B-87E7-86E4784A8A3D}"/>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C40B599E-4DF8-431F-8058-E83055B965A9}"/>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59B06C41-D934-427F-9FC6-3D487C9493AC}"/>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BC715831-5E9B-4A27-94D9-85D80B4EF77C}"/>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34674F64-4A2F-49E6-8490-81E0277DDE4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FE7AADB1-9E19-43F9-A5F1-43CB27F447FA}"/>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BB536F7F-F8BD-4736-85DA-0D2B9D2287A8}"/>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ADECD682-689F-43F4-87F3-A9B671800B02}"/>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graphicFrame>
        <p:nvGraphicFramePr>
          <p:cNvPr id="17" name="Diagrama 16">
            <a:extLst>
              <a:ext uri="{FF2B5EF4-FFF2-40B4-BE49-F238E27FC236}">
                <a16:creationId xmlns:a16="http://schemas.microsoft.com/office/drawing/2014/main" id="{14501C5A-2BC5-4697-9D02-DD1AB4FA9721}"/>
              </a:ext>
            </a:extLst>
          </p:cNvPr>
          <p:cNvGraphicFramePr/>
          <p:nvPr>
            <p:extLst>
              <p:ext uri="{D42A27DB-BD31-4B8C-83A1-F6EECF244321}">
                <p14:modId xmlns:p14="http://schemas.microsoft.com/office/powerpoint/2010/main" val="1727959298"/>
              </p:ext>
            </p:extLst>
          </p:nvPr>
        </p:nvGraphicFramePr>
        <p:xfrm>
          <a:off x="1071417" y="997102"/>
          <a:ext cx="10164029" cy="534867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488931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DBE5594B-7D0B-49E0-A5C1-40E0DE9ECCFF}"/>
              </a:ext>
            </a:extLst>
          </p:cNvPr>
          <p:cNvSpPr>
            <a:spLocks noGrp="1"/>
          </p:cNvSpPr>
          <p:nvPr>
            <p:ph type="ftr" sz="quarter" idx="11"/>
          </p:nvPr>
        </p:nvSpPr>
        <p:spPr/>
        <p:txBody>
          <a:bodyPr/>
          <a:lstStyle/>
          <a:p>
            <a:pPr rtl="0"/>
            <a:r>
              <a:rPr lang="es-ES" noProof="0"/>
              <a:t>ENSEÑAR UN CURSO</a:t>
            </a:r>
          </a:p>
        </p:txBody>
      </p:sp>
      <p:sp>
        <p:nvSpPr>
          <p:cNvPr id="3" name="Marcador de número de diapositiva 2">
            <a:extLst>
              <a:ext uri="{FF2B5EF4-FFF2-40B4-BE49-F238E27FC236}">
                <a16:creationId xmlns:a16="http://schemas.microsoft.com/office/drawing/2014/main" id="{B5BCA1B1-18A4-4132-A09B-5175CC281360}"/>
              </a:ext>
            </a:extLst>
          </p:cNvPr>
          <p:cNvSpPr>
            <a:spLocks noGrp="1"/>
          </p:cNvSpPr>
          <p:nvPr>
            <p:ph type="sldNum" sz="quarter" idx="12"/>
          </p:nvPr>
        </p:nvSpPr>
        <p:spPr/>
        <p:txBody>
          <a:bodyPr/>
          <a:lstStyle/>
          <a:p>
            <a:pPr rtl="0"/>
            <a:fld id="{3A98EE3D-8CD1-4C3F-BD1C-C98C9596463C}" type="slidenum">
              <a:rPr lang="es-ES" noProof="0" smtClean="0"/>
              <a:t>8</a:t>
            </a:fld>
            <a:endParaRPr lang="es-ES" noProof="0"/>
          </a:p>
        </p:txBody>
      </p:sp>
      <p:grpSp>
        <p:nvGrpSpPr>
          <p:cNvPr id="4" name="Grupo 3">
            <a:extLst>
              <a:ext uri="{FF2B5EF4-FFF2-40B4-BE49-F238E27FC236}">
                <a16:creationId xmlns:a16="http://schemas.microsoft.com/office/drawing/2014/main" id="{B87EDB29-36F3-441D-912B-68F2A7DB9328}"/>
              </a:ext>
            </a:extLst>
          </p:cNvPr>
          <p:cNvGrpSpPr/>
          <p:nvPr/>
        </p:nvGrpSpPr>
        <p:grpSpPr>
          <a:xfrm>
            <a:off x="7632642" y="78121"/>
            <a:ext cx="4418990" cy="1204462"/>
            <a:chOff x="7632642" y="78121"/>
            <a:chExt cx="4418990" cy="1204462"/>
          </a:xfrm>
        </p:grpSpPr>
        <p:sp>
          <p:nvSpPr>
            <p:cNvPr id="5" name="Subtítulo 2">
              <a:extLst>
                <a:ext uri="{FF2B5EF4-FFF2-40B4-BE49-F238E27FC236}">
                  <a16:creationId xmlns:a16="http://schemas.microsoft.com/office/drawing/2014/main" id="{D7B605D5-3C42-42FD-BCC8-27C435B48ADA}"/>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6" name="Grupo 5">
              <a:extLst>
                <a:ext uri="{FF2B5EF4-FFF2-40B4-BE49-F238E27FC236}">
                  <a16:creationId xmlns:a16="http://schemas.microsoft.com/office/drawing/2014/main" id="{265A3144-7184-42C7-9340-0DC5965D0C2A}"/>
                </a:ext>
              </a:extLst>
            </p:cNvPr>
            <p:cNvGrpSpPr/>
            <p:nvPr/>
          </p:nvGrpSpPr>
          <p:grpSpPr>
            <a:xfrm>
              <a:off x="7648684" y="78121"/>
              <a:ext cx="4402948" cy="1204462"/>
              <a:chOff x="7648684" y="78121"/>
              <a:chExt cx="4402948" cy="1204462"/>
            </a:xfrm>
          </p:grpSpPr>
          <p:pic>
            <p:nvPicPr>
              <p:cNvPr id="7" name="Imagen 6">
                <a:extLst>
                  <a:ext uri="{FF2B5EF4-FFF2-40B4-BE49-F238E27FC236}">
                    <a16:creationId xmlns:a16="http://schemas.microsoft.com/office/drawing/2014/main" id="{29BEC8AE-1F76-41F7-8D6C-7A6A5FADAAA8}"/>
                  </a:ext>
                </a:extLst>
              </p:cNvPr>
              <p:cNvPicPr>
                <a:picLocks noChangeAspect="1"/>
              </p:cNvPicPr>
              <p:nvPr/>
            </p:nvPicPr>
            <p:blipFill>
              <a:blip r:embed="rId2"/>
              <a:stretch>
                <a:fillRect/>
              </a:stretch>
            </p:blipFill>
            <p:spPr>
              <a:xfrm>
                <a:off x="7664726" y="78121"/>
                <a:ext cx="4386906" cy="673892"/>
              </a:xfrm>
              <a:prstGeom prst="rect">
                <a:avLst/>
              </a:prstGeom>
            </p:spPr>
          </p:pic>
          <p:sp>
            <p:nvSpPr>
              <p:cNvPr id="8" name="Subtítulo 2">
                <a:extLst>
                  <a:ext uri="{FF2B5EF4-FFF2-40B4-BE49-F238E27FC236}">
                    <a16:creationId xmlns:a16="http://schemas.microsoft.com/office/drawing/2014/main" id="{84F82121-5F01-453B-87E7-86E4784A8A3D}"/>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pSp>
        <p:nvGrpSpPr>
          <p:cNvPr id="9" name="Grupo 8">
            <a:extLst>
              <a:ext uri="{FF2B5EF4-FFF2-40B4-BE49-F238E27FC236}">
                <a16:creationId xmlns:a16="http://schemas.microsoft.com/office/drawing/2014/main" id="{C40B599E-4DF8-431F-8058-E83055B965A9}"/>
              </a:ext>
            </a:extLst>
          </p:cNvPr>
          <p:cNvGrpSpPr/>
          <p:nvPr/>
        </p:nvGrpSpPr>
        <p:grpSpPr>
          <a:xfrm>
            <a:off x="0" y="98426"/>
            <a:ext cx="4896000" cy="1199578"/>
            <a:chOff x="-156410" y="-12843"/>
            <a:chExt cx="4896000" cy="1199578"/>
          </a:xfrm>
        </p:grpSpPr>
        <p:sp>
          <p:nvSpPr>
            <p:cNvPr id="10" name="Título 1">
              <a:extLst>
                <a:ext uri="{FF2B5EF4-FFF2-40B4-BE49-F238E27FC236}">
                  <a16:creationId xmlns:a16="http://schemas.microsoft.com/office/drawing/2014/main" id="{59B06C41-D934-427F-9FC6-3D487C9493AC}"/>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1" name="Rectángulo 10" descr="Head with Gears">
              <a:extLst>
                <a:ext uri="{FF2B5EF4-FFF2-40B4-BE49-F238E27FC236}">
                  <a16:creationId xmlns:a16="http://schemas.microsoft.com/office/drawing/2014/main" id="{BC715831-5E9B-4A27-94D9-85D80B4EF77C}"/>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2" name="Rectángulo 11" descr="Chat">
              <a:extLst>
                <a:ext uri="{FF2B5EF4-FFF2-40B4-BE49-F238E27FC236}">
                  <a16:creationId xmlns:a16="http://schemas.microsoft.com/office/drawing/2014/main" id="{34674F64-4A2F-49E6-8490-81E0277DDE43}"/>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3" name="Rectángulo 12" descr="Smart Phone">
              <a:extLst>
                <a:ext uri="{FF2B5EF4-FFF2-40B4-BE49-F238E27FC236}">
                  <a16:creationId xmlns:a16="http://schemas.microsoft.com/office/drawing/2014/main" id="{FE7AADB1-9E19-43F9-A5F1-43CB27F447FA}"/>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4" name="Rectángulo 13" descr="Email">
              <a:extLst>
                <a:ext uri="{FF2B5EF4-FFF2-40B4-BE49-F238E27FC236}">
                  <a16:creationId xmlns:a16="http://schemas.microsoft.com/office/drawing/2014/main" id="{BB536F7F-F8BD-4736-85DA-0D2B9D2287A8}"/>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5" name="Rectángulo 14" descr="Connected">
              <a:extLst>
                <a:ext uri="{FF2B5EF4-FFF2-40B4-BE49-F238E27FC236}">
                  <a16:creationId xmlns:a16="http://schemas.microsoft.com/office/drawing/2014/main" id="{ADECD682-689F-43F4-87F3-A9B671800B02}"/>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D526210A-8686-4AE4-A253-BA373D70B5F5}"/>
                  </a:ext>
                </a:extLst>
              </p:cNvPr>
              <p:cNvSpPr txBox="1"/>
              <p:nvPr/>
            </p:nvSpPr>
            <p:spPr>
              <a:xfrm>
                <a:off x="1399336" y="2218814"/>
                <a:ext cx="2066400" cy="7012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VE" sz="2000" b="0" i="1" smtClean="0">
                          <a:latin typeface="Cambria Math" panose="02040503050406030204" pitchFamily="18" charset="0"/>
                        </a:rPr>
                        <m:t>𝑊</m:t>
                      </m:r>
                      <m:r>
                        <a:rPr lang="es-VE" sz="2000" b="0" i="1" smtClean="0">
                          <a:latin typeface="Cambria Math" panose="02040503050406030204" pitchFamily="18" charset="0"/>
                        </a:rPr>
                        <m:t>=−</m:t>
                      </m:r>
                      <m:nary>
                        <m:naryPr>
                          <m:ctrlPr>
                            <a:rPr lang="es-VE" sz="2000" b="0" i="1" smtClean="0">
                              <a:latin typeface="Cambria Math" panose="02040503050406030204" pitchFamily="18" charset="0"/>
                            </a:rPr>
                          </m:ctrlPr>
                        </m:naryPr>
                        <m:sub>
                          <m:r>
                            <m:rPr>
                              <m:brk m:alnAt="23"/>
                            </m:rPr>
                            <a:rPr lang="es-VE" sz="2000" b="0" i="1" smtClean="0">
                              <a:latin typeface="Cambria Math" panose="02040503050406030204" pitchFamily="18" charset="0"/>
                            </a:rPr>
                            <m:t>𝑉</m:t>
                          </m:r>
                          <m:r>
                            <a:rPr lang="es-VE" sz="2000" b="0" i="1" smtClean="0">
                              <a:latin typeface="Cambria Math" panose="02040503050406030204" pitchFamily="18" charset="0"/>
                            </a:rPr>
                            <m:t>𝑖</m:t>
                          </m:r>
                        </m:sub>
                        <m:sup>
                          <m:r>
                            <a:rPr lang="es-VE" sz="2000" b="0" i="1" smtClean="0">
                              <a:latin typeface="Cambria Math" panose="02040503050406030204" pitchFamily="18" charset="0"/>
                            </a:rPr>
                            <m:t>𝑉𝑓</m:t>
                          </m:r>
                        </m:sup>
                        <m:e>
                          <m:r>
                            <a:rPr lang="es-VE" sz="2000" b="0" i="1" smtClean="0">
                              <a:latin typeface="Cambria Math" panose="02040503050406030204" pitchFamily="18" charset="0"/>
                            </a:rPr>
                            <m:t>𝑃𝑒𝑥𝑑𝑉</m:t>
                          </m:r>
                        </m:e>
                      </m:nary>
                    </m:oMath>
                  </m:oMathPara>
                </a14:m>
                <a:endParaRPr lang="es-VE" sz="2000" dirty="0"/>
              </a:p>
            </p:txBody>
          </p:sp>
        </mc:Choice>
        <mc:Fallback xmlns="">
          <p:sp>
            <p:nvSpPr>
              <p:cNvPr id="19" name="CuadroTexto 18">
                <a:extLst>
                  <a:ext uri="{FF2B5EF4-FFF2-40B4-BE49-F238E27FC236}">
                    <a16:creationId xmlns:a16="http://schemas.microsoft.com/office/drawing/2014/main" id="{D526210A-8686-4AE4-A253-BA373D70B5F5}"/>
                  </a:ext>
                </a:extLst>
              </p:cNvPr>
              <p:cNvSpPr txBox="1">
                <a:spLocks noRot="1" noChangeAspect="1" noMove="1" noResize="1" noEditPoints="1" noAdjustHandles="1" noChangeArrowheads="1" noChangeShapeType="1" noTextEdit="1"/>
              </p:cNvSpPr>
              <p:nvPr/>
            </p:nvSpPr>
            <p:spPr>
              <a:xfrm>
                <a:off x="1399336" y="2218814"/>
                <a:ext cx="2066400" cy="701282"/>
              </a:xfrm>
              <a:prstGeom prst="rect">
                <a:avLst/>
              </a:prstGeom>
              <a:blipFill>
                <a:blip r:embed="rId13"/>
                <a:stretch>
                  <a:fillRect/>
                </a:stretch>
              </a:blipFill>
            </p:spPr>
            <p:txBody>
              <a:bodyPr/>
              <a:lstStyle/>
              <a:p>
                <a:r>
                  <a:rPr lang="es-VE">
                    <a:noFill/>
                  </a:rPr>
                  <a:t> </a:t>
                </a:r>
              </a:p>
            </p:txBody>
          </p:sp>
        </mc:Fallback>
      </mc:AlternateContent>
      <p:sp>
        <p:nvSpPr>
          <p:cNvPr id="20" name="CuadroTexto 19">
            <a:extLst>
              <a:ext uri="{FF2B5EF4-FFF2-40B4-BE49-F238E27FC236}">
                <a16:creationId xmlns:a16="http://schemas.microsoft.com/office/drawing/2014/main" id="{6A6BC596-D80E-445C-8996-050356D5DA4E}"/>
              </a:ext>
            </a:extLst>
          </p:cNvPr>
          <p:cNvSpPr txBox="1"/>
          <p:nvPr/>
        </p:nvSpPr>
        <p:spPr>
          <a:xfrm>
            <a:off x="1217428" y="1564805"/>
            <a:ext cx="4956998" cy="400110"/>
          </a:xfrm>
          <a:prstGeom prst="rect">
            <a:avLst/>
          </a:prstGeom>
          <a:noFill/>
        </p:spPr>
        <p:txBody>
          <a:bodyPr wrap="none" rtlCol="0">
            <a:spAutoFit/>
          </a:bodyPr>
          <a:lstStyle/>
          <a:p>
            <a:r>
              <a:rPr lang="es-VE" sz="2000" b="1" dirty="0"/>
              <a:t>Estudio: de las definiciones a las aplicaciones</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30C84DD1-3784-493A-9F40-D7642F5BDADF}"/>
                  </a:ext>
                </a:extLst>
              </p:cNvPr>
              <p:cNvSpPr txBox="1"/>
              <p:nvPr/>
            </p:nvSpPr>
            <p:spPr>
              <a:xfrm>
                <a:off x="4399699" y="2292253"/>
                <a:ext cx="2118400" cy="6915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VE" sz="2000" b="0" i="1" smtClean="0">
                          <a:latin typeface="Cambria Math" panose="02040503050406030204" pitchFamily="18" charset="0"/>
                        </a:rPr>
                        <m:t>𝑊</m:t>
                      </m:r>
                      <m:r>
                        <a:rPr lang="es-VE" sz="2000" b="0" i="1" smtClean="0">
                          <a:latin typeface="Cambria Math" panose="02040503050406030204" pitchFamily="18" charset="0"/>
                        </a:rPr>
                        <m:t>=−</m:t>
                      </m:r>
                      <m:r>
                        <a:rPr lang="es-VE" sz="2000" b="0" i="1" smtClean="0">
                          <a:latin typeface="Cambria Math" panose="02040503050406030204" pitchFamily="18" charset="0"/>
                        </a:rPr>
                        <m:t>𝑛𝑅𝑇𝑙𝑛</m:t>
                      </m:r>
                      <m:d>
                        <m:dPr>
                          <m:ctrlPr>
                            <a:rPr lang="es-VE" sz="2000" b="0" i="1" smtClean="0">
                              <a:latin typeface="Cambria Math" panose="02040503050406030204" pitchFamily="18" charset="0"/>
                            </a:rPr>
                          </m:ctrlPr>
                        </m:dPr>
                        <m:e>
                          <m:f>
                            <m:fPr>
                              <m:ctrlPr>
                                <a:rPr lang="es-VE" sz="2000" b="0" i="1" smtClean="0">
                                  <a:latin typeface="Cambria Math" panose="02040503050406030204" pitchFamily="18" charset="0"/>
                                </a:rPr>
                              </m:ctrlPr>
                            </m:fPr>
                            <m:num>
                              <m:sSub>
                                <m:sSubPr>
                                  <m:ctrlPr>
                                    <a:rPr lang="es-VE" sz="2000" b="0" i="1" smtClean="0">
                                      <a:latin typeface="Cambria Math" panose="02040503050406030204" pitchFamily="18" charset="0"/>
                                    </a:rPr>
                                  </m:ctrlPr>
                                </m:sSubPr>
                                <m:e>
                                  <m:r>
                                    <a:rPr lang="es-VE" sz="2000" b="0" i="1" smtClean="0">
                                      <a:latin typeface="Cambria Math" panose="02040503050406030204" pitchFamily="18" charset="0"/>
                                    </a:rPr>
                                    <m:t>𝑉</m:t>
                                  </m:r>
                                </m:e>
                                <m:sub>
                                  <m:r>
                                    <a:rPr lang="es-VE" sz="2000" b="0" i="1" smtClean="0">
                                      <a:latin typeface="Cambria Math" panose="02040503050406030204" pitchFamily="18" charset="0"/>
                                    </a:rPr>
                                    <m:t>2</m:t>
                                  </m:r>
                                </m:sub>
                              </m:sSub>
                            </m:num>
                            <m:den>
                              <m:sSub>
                                <m:sSubPr>
                                  <m:ctrlPr>
                                    <a:rPr lang="es-VE" sz="2000" b="0" i="1" smtClean="0">
                                      <a:latin typeface="Cambria Math" panose="02040503050406030204" pitchFamily="18" charset="0"/>
                                    </a:rPr>
                                  </m:ctrlPr>
                                </m:sSubPr>
                                <m:e>
                                  <m:r>
                                    <a:rPr lang="es-VE" sz="2000" b="0" i="1" smtClean="0">
                                      <a:latin typeface="Cambria Math" panose="02040503050406030204" pitchFamily="18" charset="0"/>
                                    </a:rPr>
                                    <m:t>𝑉</m:t>
                                  </m:r>
                                </m:e>
                                <m:sub>
                                  <m:r>
                                    <a:rPr lang="es-VE" sz="2000" b="0" i="1" smtClean="0">
                                      <a:latin typeface="Cambria Math" panose="02040503050406030204" pitchFamily="18" charset="0"/>
                                    </a:rPr>
                                    <m:t>1</m:t>
                                  </m:r>
                                </m:sub>
                              </m:sSub>
                            </m:den>
                          </m:f>
                        </m:e>
                      </m:d>
                    </m:oMath>
                  </m:oMathPara>
                </a14:m>
                <a:endParaRPr lang="es-VE" sz="2000" dirty="0"/>
              </a:p>
            </p:txBody>
          </p:sp>
        </mc:Choice>
        <mc:Fallback xmlns="">
          <p:sp>
            <p:nvSpPr>
              <p:cNvPr id="21" name="CuadroTexto 20">
                <a:extLst>
                  <a:ext uri="{FF2B5EF4-FFF2-40B4-BE49-F238E27FC236}">
                    <a16:creationId xmlns:a16="http://schemas.microsoft.com/office/drawing/2014/main" id="{30C84DD1-3784-493A-9F40-D7642F5BDADF}"/>
                  </a:ext>
                </a:extLst>
              </p:cNvPr>
              <p:cNvSpPr txBox="1">
                <a:spLocks noRot="1" noChangeAspect="1" noMove="1" noResize="1" noEditPoints="1" noAdjustHandles="1" noChangeArrowheads="1" noChangeShapeType="1" noTextEdit="1"/>
              </p:cNvSpPr>
              <p:nvPr/>
            </p:nvSpPr>
            <p:spPr>
              <a:xfrm>
                <a:off x="4399699" y="2292253"/>
                <a:ext cx="2118400" cy="691536"/>
              </a:xfrm>
              <a:prstGeom prst="rect">
                <a:avLst/>
              </a:prstGeom>
              <a:blipFill>
                <a:blip r:embed="rId14"/>
                <a:stretch>
                  <a:fillRect/>
                </a:stretch>
              </a:blipFill>
            </p:spPr>
            <p:txBody>
              <a:bodyPr/>
              <a:lstStyle/>
              <a:p>
                <a:r>
                  <a:rPr lang="es-VE">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52EC714A-64A1-4465-AC08-016D1FF24747}"/>
                  </a:ext>
                </a:extLst>
              </p:cNvPr>
              <p:cNvSpPr txBox="1"/>
              <p:nvPr/>
            </p:nvSpPr>
            <p:spPr>
              <a:xfrm>
                <a:off x="7452062" y="2411270"/>
                <a:ext cx="1302921"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VE" sz="2000" b="0" i="1" smtClean="0">
                          <a:latin typeface="Cambria Math" panose="02040503050406030204" pitchFamily="18" charset="0"/>
                        </a:rPr>
                        <m:t>𝑊</m:t>
                      </m:r>
                      <m:r>
                        <a:rPr lang="es-VE" sz="2000" b="0" i="1" smtClean="0">
                          <a:latin typeface="Cambria Math" panose="02040503050406030204" pitchFamily="18" charset="0"/>
                        </a:rPr>
                        <m:t>=</m:t>
                      </m:r>
                      <m:r>
                        <a:rPr lang="es-VE" sz="2000" b="0" i="1" smtClean="0">
                          <a:latin typeface="Cambria Math" panose="02040503050406030204" pitchFamily="18" charset="0"/>
                        </a:rPr>
                        <m:t>𝑣</m:t>
                      </m:r>
                      <m:r>
                        <a:rPr lang="es-VE" sz="2000" b="0" i="1" smtClean="0">
                          <a:latin typeface="Cambria Math" panose="02040503050406030204" pitchFamily="18" charset="0"/>
                        </a:rPr>
                        <m:t>(∆</m:t>
                      </m:r>
                      <m:r>
                        <m:rPr>
                          <m:sty m:val="p"/>
                        </m:rPr>
                        <a:rPr lang="es-VE" sz="2000" b="0" i="0" smtClean="0">
                          <a:latin typeface="Cambria Math" panose="02040503050406030204" pitchFamily="18" charset="0"/>
                          <a:ea typeface="Cambria Math" panose="02040503050406030204" pitchFamily="18" charset="0"/>
                        </a:rPr>
                        <m:t>P</m:t>
                      </m:r>
                      <m:r>
                        <a:rPr lang="es-VE" sz="2000" b="0" i="1" smtClean="0">
                          <a:latin typeface="Cambria Math" panose="02040503050406030204" pitchFamily="18" charset="0"/>
                          <a:ea typeface="Cambria Math" panose="02040503050406030204" pitchFamily="18" charset="0"/>
                        </a:rPr>
                        <m:t>)</m:t>
                      </m:r>
                    </m:oMath>
                  </m:oMathPara>
                </a14:m>
                <a:endParaRPr lang="es-VE" sz="2000" dirty="0"/>
              </a:p>
            </p:txBody>
          </p:sp>
        </mc:Choice>
        <mc:Fallback xmlns="">
          <p:sp>
            <p:nvSpPr>
              <p:cNvPr id="24" name="CuadroTexto 23">
                <a:extLst>
                  <a:ext uri="{FF2B5EF4-FFF2-40B4-BE49-F238E27FC236}">
                    <a16:creationId xmlns:a16="http://schemas.microsoft.com/office/drawing/2014/main" id="{52EC714A-64A1-4465-AC08-016D1FF24747}"/>
                  </a:ext>
                </a:extLst>
              </p:cNvPr>
              <p:cNvSpPr txBox="1">
                <a:spLocks noRot="1" noChangeAspect="1" noMove="1" noResize="1" noEditPoints="1" noAdjustHandles="1" noChangeArrowheads="1" noChangeShapeType="1" noTextEdit="1"/>
              </p:cNvSpPr>
              <p:nvPr/>
            </p:nvSpPr>
            <p:spPr>
              <a:xfrm>
                <a:off x="7452062" y="2411270"/>
                <a:ext cx="1302921" cy="307777"/>
              </a:xfrm>
              <a:prstGeom prst="rect">
                <a:avLst/>
              </a:prstGeom>
              <a:blipFill>
                <a:blip r:embed="rId15"/>
                <a:stretch>
                  <a:fillRect l="-3738" t="-4000" r="-6542" b="-36000"/>
                </a:stretch>
              </a:blipFill>
            </p:spPr>
            <p:txBody>
              <a:bodyPr/>
              <a:lstStyle/>
              <a:p>
                <a:r>
                  <a:rPr lang="es-VE">
                    <a:noFill/>
                  </a:rPr>
                  <a:t> </a:t>
                </a:r>
              </a:p>
            </p:txBody>
          </p:sp>
        </mc:Fallback>
      </mc:AlternateContent>
      <p:sp>
        <p:nvSpPr>
          <p:cNvPr id="25" name="CuadroTexto 24">
            <a:extLst>
              <a:ext uri="{FF2B5EF4-FFF2-40B4-BE49-F238E27FC236}">
                <a16:creationId xmlns:a16="http://schemas.microsoft.com/office/drawing/2014/main" id="{4EE0E6D1-8FFB-42F8-BE7D-13CBD17E24AF}"/>
              </a:ext>
            </a:extLst>
          </p:cNvPr>
          <p:cNvSpPr txBox="1"/>
          <p:nvPr/>
        </p:nvSpPr>
        <p:spPr>
          <a:xfrm>
            <a:off x="9688946" y="2376593"/>
            <a:ext cx="750205" cy="307777"/>
          </a:xfrm>
          <a:prstGeom prst="rect">
            <a:avLst/>
          </a:prstGeom>
          <a:noFill/>
        </p:spPr>
        <p:txBody>
          <a:bodyPr wrap="none" lIns="0" tIns="0" rIns="0" bIns="0" rtlCol="0">
            <a:spAutoFit/>
          </a:bodyPr>
          <a:lstStyle/>
          <a:p>
            <a:r>
              <a:rPr lang="es-VE" sz="2000" dirty="0"/>
              <a:t>W = ∆h</a:t>
            </a: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CD9759C9-4E81-499C-9A38-657E6E8C9B5F}"/>
                  </a:ext>
                </a:extLst>
              </p:cNvPr>
              <p:cNvSpPr txBox="1"/>
              <p:nvPr/>
            </p:nvSpPr>
            <p:spPr>
              <a:xfrm>
                <a:off x="1437004" y="3401985"/>
                <a:ext cx="1087734" cy="529953"/>
              </a:xfrm>
              <a:prstGeom prst="rect">
                <a:avLst/>
              </a:prstGeom>
              <a:noFill/>
            </p:spPr>
            <p:txBody>
              <a:bodyPr wrap="none" lIns="0" tIns="0" rIns="0" bIns="0" rtlCol="0">
                <a:spAutoFit/>
              </a:bodyPr>
              <a:lstStyle/>
              <a:p>
                <a:r>
                  <a:rPr lang="es-VE" sz="2400" dirty="0" err="1"/>
                  <a:t>ds</a:t>
                </a:r>
                <a:r>
                  <a:rPr lang="es-VE" sz="2400" dirty="0"/>
                  <a:t>=</a:t>
                </a:r>
                <a14:m>
                  <m:oMath xmlns:m="http://schemas.openxmlformats.org/officeDocument/2006/math">
                    <m:f>
                      <m:fPr>
                        <m:ctrlPr>
                          <a:rPr lang="es-VE" sz="2400" i="1" smtClean="0">
                            <a:latin typeface="Cambria Math" panose="02040503050406030204" pitchFamily="18" charset="0"/>
                          </a:rPr>
                        </m:ctrlPr>
                      </m:fPr>
                      <m:num>
                        <m:r>
                          <a:rPr lang="es-VE" sz="2400" b="0" i="1" smtClean="0">
                            <a:latin typeface="Cambria Math" panose="02040503050406030204" pitchFamily="18" charset="0"/>
                          </a:rPr>
                          <m:t>𝑑𝑞𝑟𝑒𝑣</m:t>
                        </m:r>
                      </m:num>
                      <m:den>
                        <m:r>
                          <a:rPr lang="es-VE" sz="2400" b="0" i="1" smtClean="0">
                            <a:latin typeface="Cambria Math" panose="02040503050406030204" pitchFamily="18" charset="0"/>
                          </a:rPr>
                          <m:t>𝑇</m:t>
                        </m:r>
                      </m:den>
                    </m:f>
                  </m:oMath>
                </a14:m>
                <a:endParaRPr lang="es-VE" sz="2400" dirty="0"/>
              </a:p>
            </p:txBody>
          </p:sp>
        </mc:Choice>
        <mc:Fallback xmlns="">
          <p:sp>
            <p:nvSpPr>
              <p:cNvPr id="27" name="CuadroTexto 26">
                <a:extLst>
                  <a:ext uri="{FF2B5EF4-FFF2-40B4-BE49-F238E27FC236}">
                    <a16:creationId xmlns:a16="http://schemas.microsoft.com/office/drawing/2014/main" id="{CD9759C9-4E81-499C-9A38-657E6E8C9B5F}"/>
                  </a:ext>
                </a:extLst>
              </p:cNvPr>
              <p:cNvSpPr txBox="1">
                <a:spLocks noRot="1" noChangeAspect="1" noMove="1" noResize="1" noEditPoints="1" noAdjustHandles="1" noChangeArrowheads="1" noChangeShapeType="1" noTextEdit="1"/>
              </p:cNvSpPr>
              <p:nvPr/>
            </p:nvSpPr>
            <p:spPr>
              <a:xfrm>
                <a:off x="1437004" y="3401985"/>
                <a:ext cx="1087734" cy="529953"/>
              </a:xfrm>
              <a:prstGeom prst="rect">
                <a:avLst/>
              </a:prstGeom>
              <a:blipFill>
                <a:blip r:embed="rId16"/>
                <a:stretch>
                  <a:fillRect l="-17416" t="-1149" b="-20690"/>
                </a:stretch>
              </a:blipFill>
            </p:spPr>
            <p:txBody>
              <a:bodyPr/>
              <a:lstStyle/>
              <a:p>
                <a:r>
                  <a:rPr lang="es-VE">
                    <a:noFill/>
                  </a:rPr>
                  <a:t> </a:t>
                </a:r>
              </a:p>
            </p:txBody>
          </p:sp>
        </mc:Fallback>
      </mc:AlternateContent>
      <p:sp>
        <p:nvSpPr>
          <p:cNvPr id="28" name="CuadroTexto 27">
            <a:extLst>
              <a:ext uri="{FF2B5EF4-FFF2-40B4-BE49-F238E27FC236}">
                <a16:creationId xmlns:a16="http://schemas.microsoft.com/office/drawing/2014/main" id="{40B0D129-F5C4-4021-8BFD-98242A5490C2}"/>
              </a:ext>
            </a:extLst>
          </p:cNvPr>
          <p:cNvSpPr txBox="1"/>
          <p:nvPr/>
        </p:nvSpPr>
        <p:spPr>
          <a:xfrm>
            <a:off x="4332344" y="3378175"/>
            <a:ext cx="1524776" cy="461665"/>
          </a:xfrm>
          <a:prstGeom prst="rect">
            <a:avLst/>
          </a:prstGeom>
          <a:noFill/>
        </p:spPr>
        <p:txBody>
          <a:bodyPr wrap="none" rtlCol="0">
            <a:spAutoFit/>
          </a:bodyPr>
          <a:lstStyle/>
          <a:p>
            <a:r>
              <a:rPr lang="es-VE" sz="2400" dirty="0">
                <a:sym typeface="Symbol" panose="05050102010706020507" pitchFamily="18" charset="2"/>
              </a:rPr>
              <a:t>s = s</a:t>
            </a:r>
            <a:r>
              <a:rPr lang="es-VE" sz="2400" baseline="-25000" dirty="0">
                <a:sym typeface="Symbol" panose="05050102010706020507" pitchFamily="18" charset="2"/>
              </a:rPr>
              <a:t>2</a:t>
            </a:r>
            <a:r>
              <a:rPr lang="es-VE" sz="2400" dirty="0">
                <a:sym typeface="Symbol" panose="05050102010706020507" pitchFamily="18" charset="2"/>
              </a:rPr>
              <a:t> – s</a:t>
            </a:r>
            <a:r>
              <a:rPr lang="es-VE" sz="2400" baseline="-25000" dirty="0">
                <a:sym typeface="Symbol" panose="05050102010706020507" pitchFamily="18" charset="2"/>
              </a:rPr>
              <a:t>1</a:t>
            </a:r>
            <a:endParaRPr lang="es-VE" sz="2400" baseline="-25000" dirty="0"/>
          </a:p>
        </p:txBody>
      </p:sp>
      <mc:AlternateContent xmlns:mc="http://schemas.openxmlformats.org/markup-compatibility/2006" xmlns:a14="http://schemas.microsoft.com/office/drawing/2010/main">
        <mc:Choice Requires="a14">
          <p:sp>
            <p:nvSpPr>
              <p:cNvPr id="30" name="CuadroTexto 29">
                <a:extLst>
                  <a:ext uri="{FF2B5EF4-FFF2-40B4-BE49-F238E27FC236}">
                    <a16:creationId xmlns:a16="http://schemas.microsoft.com/office/drawing/2014/main" id="{B01305AC-4471-47FA-B605-DAB337A27887}"/>
                  </a:ext>
                </a:extLst>
              </p:cNvPr>
              <p:cNvSpPr txBox="1"/>
              <p:nvPr/>
            </p:nvSpPr>
            <p:spPr>
              <a:xfrm>
                <a:off x="7664726" y="3273488"/>
                <a:ext cx="2990178" cy="6584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VE" b="0" i="1" smtClean="0">
                          <a:latin typeface="Cambria Math" panose="02040503050406030204" pitchFamily="18" charset="0"/>
                        </a:rPr>
                        <m:t>𝑑𝑠</m:t>
                      </m:r>
                      <m:r>
                        <a:rPr lang="es-VE" b="0" i="1" smtClean="0">
                          <a:latin typeface="Cambria Math" panose="02040503050406030204" pitchFamily="18" charset="0"/>
                        </a:rPr>
                        <m:t>= </m:t>
                      </m:r>
                      <m:sSub>
                        <m:sSubPr>
                          <m:ctrlPr>
                            <a:rPr lang="es-VE" b="0" i="1" smtClean="0">
                              <a:latin typeface="Cambria Math" panose="02040503050406030204" pitchFamily="18" charset="0"/>
                            </a:rPr>
                          </m:ctrlPr>
                        </m:sSubPr>
                        <m:e>
                          <m:d>
                            <m:dPr>
                              <m:ctrlPr>
                                <a:rPr lang="es-VE" b="0" i="1" smtClean="0">
                                  <a:latin typeface="Cambria Math" panose="02040503050406030204" pitchFamily="18" charset="0"/>
                                </a:rPr>
                              </m:ctrlPr>
                            </m:dPr>
                            <m:e>
                              <m:f>
                                <m:fPr>
                                  <m:ctrlPr>
                                    <a:rPr lang="es-VE" b="0" i="1" smtClean="0">
                                      <a:latin typeface="Cambria Math" panose="02040503050406030204" pitchFamily="18" charset="0"/>
                                    </a:rPr>
                                  </m:ctrlPr>
                                </m:fPr>
                                <m:num>
                                  <m:r>
                                    <a:rPr lang="es-VE" b="0" i="1" smtClean="0">
                                      <a:latin typeface="Cambria Math" panose="02040503050406030204" pitchFamily="18" charset="0"/>
                                      <a:ea typeface="Cambria Math" panose="02040503050406030204" pitchFamily="18" charset="0"/>
                                    </a:rPr>
                                    <m:t>𝜕</m:t>
                                  </m:r>
                                  <m:r>
                                    <a:rPr lang="es-VE" b="0" i="1" smtClean="0">
                                      <a:latin typeface="Cambria Math" panose="02040503050406030204" pitchFamily="18" charset="0"/>
                                      <a:ea typeface="Cambria Math" panose="02040503050406030204" pitchFamily="18" charset="0"/>
                                    </a:rPr>
                                    <m:t>𝑠</m:t>
                                  </m:r>
                                </m:num>
                                <m:den>
                                  <m:r>
                                    <a:rPr lang="es-VE" b="0" i="1" smtClean="0">
                                      <a:latin typeface="Cambria Math" panose="02040503050406030204" pitchFamily="18" charset="0"/>
                                      <a:ea typeface="Cambria Math" panose="02040503050406030204" pitchFamily="18" charset="0"/>
                                    </a:rPr>
                                    <m:t>𝜕</m:t>
                                  </m:r>
                                  <m:r>
                                    <a:rPr lang="es-VE" b="0" i="1" smtClean="0">
                                      <a:latin typeface="Cambria Math" panose="02040503050406030204" pitchFamily="18" charset="0"/>
                                      <a:ea typeface="Cambria Math" panose="02040503050406030204" pitchFamily="18" charset="0"/>
                                    </a:rPr>
                                    <m:t>𝑇</m:t>
                                  </m:r>
                                </m:den>
                              </m:f>
                            </m:e>
                          </m:d>
                        </m:e>
                        <m:sub>
                          <m:r>
                            <a:rPr lang="es-VE" b="0" i="1" smtClean="0">
                              <a:latin typeface="Cambria Math" panose="02040503050406030204" pitchFamily="18" charset="0"/>
                            </a:rPr>
                            <m:t>𝑃</m:t>
                          </m:r>
                        </m:sub>
                      </m:sSub>
                      <m:r>
                        <a:rPr lang="es-VE" b="0" i="1" smtClean="0">
                          <a:latin typeface="Cambria Math" panose="02040503050406030204" pitchFamily="18" charset="0"/>
                        </a:rPr>
                        <m:t>𝑑𝑇</m:t>
                      </m:r>
                      <m:r>
                        <a:rPr lang="es-VE" b="0" i="1" smtClean="0">
                          <a:latin typeface="Cambria Math" panose="02040503050406030204" pitchFamily="18" charset="0"/>
                        </a:rPr>
                        <m:t>+  </m:t>
                      </m:r>
                      <m:sSub>
                        <m:sSubPr>
                          <m:ctrlPr>
                            <a:rPr lang="es-VE" b="0" i="1" smtClean="0">
                              <a:latin typeface="Cambria Math" panose="02040503050406030204" pitchFamily="18" charset="0"/>
                            </a:rPr>
                          </m:ctrlPr>
                        </m:sSubPr>
                        <m:e>
                          <m:d>
                            <m:dPr>
                              <m:ctrlPr>
                                <a:rPr lang="es-VE" b="0" i="1" smtClean="0">
                                  <a:latin typeface="Cambria Math" panose="02040503050406030204" pitchFamily="18" charset="0"/>
                                </a:rPr>
                              </m:ctrlPr>
                            </m:dPr>
                            <m:e>
                              <m:f>
                                <m:fPr>
                                  <m:ctrlPr>
                                    <a:rPr lang="es-VE" b="0" i="1" smtClean="0">
                                      <a:latin typeface="Cambria Math" panose="02040503050406030204" pitchFamily="18" charset="0"/>
                                    </a:rPr>
                                  </m:ctrlPr>
                                </m:fPr>
                                <m:num>
                                  <m:r>
                                    <a:rPr lang="es-VE" b="0" i="1" smtClean="0">
                                      <a:latin typeface="Cambria Math" panose="02040503050406030204" pitchFamily="18" charset="0"/>
                                      <a:ea typeface="Cambria Math" panose="02040503050406030204" pitchFamily="18" charset="0"/>
                                    </a:rPr>
                                    <m:t>𝜕</m:t>
                                  </m:r>
                                  <m:r>
                                    <a:rPr lang="es-VE" b="0" i="1" smtClean="0">
                                      <a:latin typeface="Cambria Math" panose="02040503050406030204" pitchFamily="18" charset="0"/>
                                      <a:ea typeface="Cambria Math" panose="02040503050406030204" pitchFamily="18" charset="0"/>
                                    </a:rPr>
                                    <m:t>𝑠</m:t>
                                  </m:r>
                                </m:num>
                                <m:den>
                                  <m:r>
                                    <a:rPr lang="es-VE" b="0" i="1" smtClean="0">
                                      <a:latin typeface="Cambria Math" panose="02040503050406030204" pitchFamily="18" charset="0"/>
                                      <a:ea typeface="Cambria Math" panose="02040503050406030204" pitchFamily="18" charset="0"/>
                                    </a:rPr>
                                    <m:t>𝜕</m:t>
                                  </m:r>
                                  <m:r>
                                    <a:rPr lang="es-VE" b="0" i="1" smtClean="0">
                                      <a:latin typeface="Cambria Math" panose="02040503050406030204" pitchFamily="18" charset="0"/>
                                      <a:ea typeface="Cambria Math" panose="02040503050406030204" pitchFamily="18" charset="0"/>
                                    </a:rPr>
                                    <m:t>𝑃</m:t>
                                  </m:r>
                                </m:den>
                              </m:f>
                            </m:e>
                          </m:d>
                        </m:e>
                        <m:sub>
                          <m:r>
                            <a:rPr lang="es-VE" b="0" i="1" smtClean="0">
                              <a:latin typeface="Cambria Math" panose="02040503050406030204" pitchFamily="18" charset="0"/>
                            </a:rPr>
                            <m:t>𝑇</m:t>
                          </m:r>
                        </m:sub>
                      </m:sSub>
                      <m:r>
                        <a:rPr lang="es-VE" b="0" i="1" smtClean="0">
                          <a:latin typeface="Cambria Math" panose="02040503050406030204" pitchFamily="18" charset="0"/>
                        </a:rPr>
                        <m:t>𝑑𝑃</m:t>
                      </m:r>
                    </m:oMath>
                  </m:oMathPara>
                </a14:m>
                <a:endParaRPr lang="es-VE" dirty="0"/>
              </a:p>
            </p:txBody>
          </p:sp>
        </mc:Choice>
        <mc:Fallback xmlns="">
          <p:sp>
            <p:nvSpPr>
              <p:cNvPr id="30" name="CuadroTexto 29">
                <a:extLst>
                  <a:ext uri="{FF2B5EF4-FFF2-40B4-BE49-F238E27FC236}">
                    <a16:creationId xmlns:a16="http://schemas.microsoft.com/office/drawing/2014/main" id="{B01305AC-4471-47FA-B605-DAB337A27887}"/>
                  </a:ext>
                </a:extLst>
              </p:cNvPr>
              <p:cNvSpPr txBox="1">
                <a:spLocks noRot="1" noChangeAspect="1" noMove="1" noResize="1" noEditPoints="1" noAdjustHandles="1" noChangeArrowheads="1" noChangeShapeType="1" noTextEdit="1"/>
              </p:cNvSpPr>
              <p:nvPr/>
            </p:nvSpPr>
            <p:spPr>
              <a:xfrm>
                <a:off x="7664726" y="3273488"/>
                <a:ext cx="2990178" cy="658450"/>
              </a:xfrm>
              <a:prstGeom prst="rect">
                <a:avLst/>
              </a:prstGeom>
              <a:blipFill>
                <a:blip r:embed="rId17"/>
                <a:stretch>
                  <a:fillRect/>
                </a:stretch>
              </a:blipFill>
            </p:spPr>
            <p:txBody>
              <a:bodyPr/>
              <a:lstStyle/>
              <a:p>
                <a:r>
                  <a:rPr lang="es-VE">
                    <a:noFill/>
                  </a:rPr>
                  <a:t> </a:t>
                </a:r>
              </a:p>
            </p:txBody>
          </p:sp>
        </mc:Fallback>
      </mc:AlternateContent>
      <p:sp>
        <p:nvSpPr>
          <p:cNvPr id="33" name="CuadroTexto 32">
            <a:extLst>
              <a:ext uri="{FF2B5EF4-FFF2-40B4-BE49-F238E27FC236}">
                <a16:creationId xmlns:a16="http://schemas.microsoft.com/office/drawing/2014/main" id="{DC158E4D-BA7B-4B48-853B-13DE8E1B2078}"/>
              </a:ext>
            </a:extLst>
          </p:cNvPr>
          <p:cNvSpPr txBox="1"/>
          <p:nvPr/>
        </p:nvSpPr>
        <p:spPr>
          <a:xfrm>
            <a:off x="816500" y="4649525"/>
            <a:ext cx="4128759" cy="369332"/>
          </a:xfrm>
          <a:prstGeom prst="rect">
            <a:avLst/>
          </a:prstGeom>
          <a:noFill/>
        </p:spPr>
        <p:txBody>
          <a:bodyPr wrap="none" rtlCol="0">
            <a:spAutoFit/>
          </a:bodyPr>
          <a:lstStyle/>
          <a:p>
            <a:r>
              <a:rPr lang="es-VE" b="1" dirty="0">
                <a:solidFill>
                  <a:srgbClr val="FF0000"/>
                </a:solidFill>
              </a:rPr>
              <a:t>Generación de Potencia vs. Refrigeración </a:t>
            </a:r>
          </a:p>
        </p:txBody>
      </p:sp>
      <p:sp>
        <p:nvSpPr>
          <p:cNvPr id="34" name="CuadroTexto 33">
            <a:extLst>
              <a:ext uri="{FF2B5EF4-FFF2-40B4-BE49-F238E27FC236}">
                <a16:creationId xmlns:a16="http://schemas.microsoft.com/office/drawing/2014/main" id="{B1BC142B-74F8-43CE-B060-C9CAE18DC446}"/>
              </a:ext>
            </a:extLst>
          </p:cNvPr>
          <p:cNvSpPr txBox="1"/>
          <p:nvPr/>
        </p:nvSpPr>
        <p:spPr>
          <a:xfrm>
            <a:off x="5267621" y="4649525"/>
            <a:ext cx="6387582" cy="369332"/>
          </a:xfrm>
          <a:prstGeom prst="rect">
            <a:avLst/>
          </a:prstGeom>
          <a:noFill/>
        </p:spPr>
        <p:txBody>
          <a:bodyPr wrap="none" rtlCol="0">
            <a:spAutoFit/>
          </a:bodyPr>
          <a:lstStyle/>
          <a:p>
            <a:r>
              <a:rPr lang="es-VE" b="1" dirty="0">
                <a:solidFill>
                  <a:schemeClr val="accent6">
                    <a:lumMod val="75000"/>
                  </a:schemeClr>
                </a:solidFill>
              </a:rPr>
              <a:t>Eficiencia adiabática de algunos dispositivos de flujo permanente</a:t>
            </a:r>
          </a:p>
        </p:txBody>
      </p:sp>
      <p:sp>
        <p:nvSpPr>
          <p:cNvPr id="35" name="CuadroTexto 34">
            <a:extLst>
              <a:ext uri="{FF2B5EF4-FFF2-40B4-BE49-F238E27FC236}">
                <a16:creationId xmlns:a16="http://schemas.microsoft.com/office/drawing/2014/main" id="{34CA5419-37C3-4355-BD64-137C2DCB7173}"/>
              </a:ext>
            </a:extLst>
          </p:cNvPr>
          <p:cNvSpPr txBox="1"/>
          <p:nvPr/>
        </p:nvSpPr>
        <p:spPr>
          <a:xfrm>
            <a:off x="1078893" y="5278950"/>
            <a:ext cx="2929841" cy="369332"/>
          </a:xfrm>
          <a:prstGeom prst="rect">
            <a:avLst/>
          </a:prstGeom>
          <a:noFill/>
        </p:spPr>
        <p:txBody>
          <a:bodyPr wrap="none" rtlCol="0" anchor="ctr">
            <a:spAutoFit/>
          </a:bodyPr>
          <a:lstStyle/>
          <a:p>
            <a:r>
              <a:rPr lang="es-VE" b="1" dirty="0">
                <a:solidFill>
                  <a:srgbClr val="CC3300"/>
                </a:solidFill>
              </a:rPr>
              <a:t>Eficiencia térmica de un ciclo</a:t>
            </a:r>
          </a:p>
        </p:txBody>
      </p:sp>
      <p:sp>
        <p:nvSpPr>
          <p:cNvPr id="37" name="CuadroTexto 36">
            <a:extLst>
              <a:ext uri="{FF2B5EF4-FFF2-40B4-BE49-F238E27FC236}">
                <a16:creationId xmlns:a16="http://schemas.microsoft.com/office/drawing/2014/main" id="{4F63FB3E-F50A-4079-B848-DE69EB9603DB}"/>
              </a:ext>
            </a:extLst>
          </p:cNvPr>
          <p:cNvSpPr txBox="1"/>
          <p:nvPr/>
        </p:nvSpPr>
        <p:spPr>
          <a:xfrm>
            <a:off x="3202790" y="5795871"/>
            <a:ext cx="2583912" cy="369332"/>
          </a:xfrm>
          <a:prstGeom prst="rect">
            <a:avLst/>
          </a:prstGeom>
          <a:noFill/>
        </p:spPr>
        <p:txBody>
          <a:bodyPr wrap="none" rtlCol="0" anchor="ctr">
            <a:spAutoFit/>
          </a:bodyPr>
          <a:lstStyle/>
          <a:p>
            <a:r>
              <a:rPr lang="es-VE" b="1" dirty="0">
                <a:solidFill>
                  <a:srgbClr val="7030A0"/>
                </a:solidFill>
              </a:rPr>
              <a:t>Coeficiente de Operación</a:t>
            </a:r>
          </a:p>
        </p:txBody>
      </p:sp>
      <p:sp>
        <p:nvSpPr>
          <p:cNvPr id="38" name="CuadroTexto 37">
            <a:extLst>
              <a:ext uri="{FF2B5EF4-FFF2-40B4-BE49-F238E27FC236}">
                <a16:creationId xmlns:a16="http://schemas.microsoft.com/office/drawing/2014/main" id="{C38BFDE1-9C68-4F27-9694-6130C31A3C26}"/>
              </a:ext>
            </a:extLst>
          </p:cNvPr>
          <p:cNvSpPr txBox="1"/>
          <p:nvPr/>
        </p:nvSpPr>
        <p:spPr>
          <a:xfrm>
            <a:off x="7101453" y="5746539"/>
            <a:ext cx="3307059" cy="369332"/>
          </a:xfrm>
          <a:prstGeom prst="rect">
            <a:avLst/>
          </a:prstGeom>
          <a:noFill/>
        </p:spPr>
        <p:txBody>
          <a:bodyPr wrap="none" rtlCol="0" anchor="ctr">
            <a:spAutoFit/>
          </a:bodyPr>
          <a:lstStyle/>
          <a:p>
            <a:r>
              <a:rPr lang="es-VE" b="1" dirty="0">
                <a:solidFill>
                  <a:srgbClr val="000099"/>
                </a:solidFill>
              </a:rPr>
              <a:t>Refrigeración vs. Bomba de calor</a:t>
            </a:r>
          </a:p>
        </p:txBody>
      </p:sp>
      <p:sp>
        <p:nvSpPr>
          <p:cNvPr id="29" name="CuadroTexto 28">
            <a:extLst>
              <a:ext uri="{FF2B5EF4-FFF2-40B4-BE49-F238E27FC236}">
                <a16:creationId xmlns:a16="http://schemas.microsoft.com/office/drawing/2014/main" id="{AC48CE87-6125-4B91-B7A4-990667E0ECE5}"/>
              </a:ext>
            </a:extLst>
          </p:cNvPr>
          <p:cNvSpPr txBox="1"/>
          <p:nvPr/>
        </p:nvSpPr>
        <p:spPr>
          <a:xfrm>
            <a:off x="7169456" y="5160378"/>
            <a:ext cx="2695738" cy="369332"/>
          </a:xfrm>
          <a:prstGeom prst="rect">
            <a:avLst/>
          </a:prstGeom>
          <a:noFill/>
        </p:spPr>
        <p:txBody>
          <a:bodyPr wrap="none" rtlCol="0" anchor="ctr">
            <a:spAutoFit/>
          </a:bodyPr>
          <a:lstStyle/>
          <a:p>
            <a:r>
              <a:rPr lang="es-VE" b="1" dirty="0">
                <a:solidFill>
                  <a:srgbClr val="003300"/>
                </a:solidFill>
              </a:rPr>
              <a:t>Exergía   -   Irreversibilidad</a:t>
            </a:r>
          </a:p>
        </p:txBody>
      </p:sp>
    </p:spTree>
    <p:extLst>
      <p:ext uri="{BB962C8B-B14F-4D97-AF65-F5344CB8AC3E}">
        <p14:creationId xmlns:p14="http://schemas.microsoft.com/office/powerpoint/2010/main" val="2439543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a:extLst>
              <a:ext uri="{FF2B5EF4-FFF2-40B4-BE49-F238E27FC236}">
                <a16:creationId xmlns:a16="http://schemas.microsoft.com/office/drawing/2014/main" id="{3FF6EE30-5175-4F44-BDED-AEB1711B2A2B}"/>
              </a:ext>
            </a:extLst>
          </p:cNvPr>
          <p:cNvSpPr/>
          <p:nvPr/>
        </p:nvSpPr>
        <p:spPr>
          <a:xfrm>
            <a:off x="0" y="6381010"/>
            <a:ext cx="12192000" cy="47126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Marcador de pie de página 2">
            <a:extLst>
              <a:ext uri="{FF2B5EF4-FFF2-40B4-BE49-F238E27FC236}">
                <a16:creationId xmlns:a16="http://schemas.microsoft.com/office/drawing/2014/main" id="{DA4428A3-B510-44D8-964F-12CA81B2AF56}"/>
              </a:ext>
            </a:extLst>
          </p:cNvPr>
          <p:cNvSpPr>
            <a:spLocks noGrp="1"/>
          </p:cNvSpPr>
          <p:nvPr>
            <p:ph type="ftr" sz="quarter" idx="11"/>
          </p:nvPr>
        </p:nvSpPr>
        <p:spPr/>
        <p:txBody>
          <a:bodyPr rtlCol="0"/>
          <a:lstStyle/>
          <a:p>
            <a:pPr rtl="0"/>
            <a:r>
              <a:rPr lang="es-ES" b="1" dirty="0">
                <a:solidFill>
                  <a:schemeClr val="bg1"/>
                </a:solidFill>
              </a:rPr>
              <a:t>Jornadas: </a:t>
            </a:r>
            <a:r>
              <a:rPr lang="es-ES" dirty="0">
                <a:solidFill>
                  <a:schemeClr val="bg1"/>
                </a:solidFill>
              </a:rPr>
              <a:t>Buenas prácticas en la Educación Remota. Escuela de Ingeniería Industrial </a:t>
            </a:r>
            <a:r>
              <a:rPr lang="es-ES" cap="none" dirty="0">
                <a:solidFill>
                  <a:schemeClr val="bg1"/>
                </a:solidFill>
              </a:rPr>
              <a:t>l </a:t>
            </a:r>
            <a:r>
              <a:rPr lang="es-ES" dirty="0">
                <a:solidFill>
                  <a:schemeClr val="bg1"/>
                </a:solidFill>
              </a:rPr>
              <a:t>CIDI - UCAB </a:t>
            </a:r>
          </a:p>
        </p:txBody>
      </p:sp>
      <p:sp>
        <p:nvSpPr>
          <p:cNvPr id="17" name="Marcador de número de diapositiva 17">
            <a:extLst>
              <a:ext uri="{FF2B5EF4-FFF2-40B4-BE49-F238E27FC236}">
                <a16:creationId xmlns:a16="http://schemas.microsoft.com/office/drawing/2014/main" id="{B0FF316B-FCC1-4C47-A712-47E78E8E622E}"/>
              </a:ext>
            </a:extLst>
          </p:cNvPr>
          <p:cNvSpPr>
            <a:spLocks noGrp="1"/>
          </p:cNvSpPr>
          <p:nvPr>
            <p:ph type="sldNum" sz="quarter" idx="12"/>
          </p:nvPr>
        </p:nvSpPr>
        <p:spPr/>
        <p:txBody>
          <a:bodyPr rtlCol="0"/>
          <a:lstStyle/>
          <a:p>
            <a:pPr rtl="0"/>
            <a:fld id="{3A98EE3D-8CD1-4C3F-BD1C-C98C9596463C}" type="slidenum">
              <a:rPr lang="es-ES" smtClean="0"/>
              <a:pPr rtl="0"/>
              <a:t>9</a:t>
            </a:fld>
            <a:endParaRPr lang="es-ES" dirty="0"/>
          </a:p>
        </p:txBody>
      </p:sp>
      <p:grpSp>
        <p:nvGrpSpPr>
          <p:cNvPr id="12" name="Grupo 11">
            <a:extLst>
              <a:ext uri="{FF2B5EF4-FFF2-40B4-BE49-F238E27FC236}">
                <a16:creationId xmlns:a16="http://schemas.microsoft.com/office/drawing/2014/main" id="{41DB6055-EA8C-4322-BB50-A5618C71BE22}"/>
              </a:ext>
            </a:extLst>
          </p:cNvPr>
          <p:cNvGrpSpPr/>
          <p:nvPr/>
        </p:nvGrpSpPr>
        <p:grpSpPr>
          <a:xfrm>
            <a:off x="0" y="98426"/>
            <a:ext cx="4896000" cy="1199578"/>
            <a:chOff x="-156410" y="-12843"/>
            <a:chExt cx="4896000" cy="1199578"/>
          </a:xfrm>
        </p:grpSpPr>
        <p:sp>
          <p:nvSpPr>
            <p:cNvPr id="13" name="Título 1">
              <a:extLst>
                <a:ext uri="{FF2B5EF4-FFF2-40B4-BE49-F238E27FC236}">
                  <a16:creationId xmlns:a16="http://schemas.microsoft.com/office/drawing/2014/main" id="{3E9E352B-C469-4BA2-BF72-E713DC44CE0B}"/>
                </a:ext>
              </a:extLst>
            </p:cNvPr>
            <p:cNvSpPr txBox="1">
              <a:spLocks/>
            </p:cNvSpPr>
            <p:nvPr/>
          </p:nvSpPr>
          <p:spPr>
            <a:xfrm>
              <a:off x="-156410" y="-12843"/>
              <a:ext cx="4896000" cy="972000"/>
            </a:xfrm>
            <a:prstGeom prst="rect">
              <a:avLst/>
            </a:prstGeom>
            <a:noFill/>
            <a:ln>
              <a:solidFill>
                <a:schemeClr val="bg2">
                  <a:lumMod val="10000"/>
                </a:schemeClr>
              </a:solidFill>
            </a:ln>
            <a:effectLst>
              <a:outerShdw blurRad="50800" dist="38100" dir="2700000" algn="tl" rotWithShape="0">
                <a:prstClr val="black">
                  <a:alpha val="40000"/>
                </a:prstClr>
              </a:outerShdw>
            </a:effectLst>
            <a:scene3d>
              <a:camera prst="orthographicFront"/>
              <a:lightRig rig="threePt" dir="t"/>
            </a:scene3d>
            <a:sp3d>
              <a:bevelT w="139700" h="139700" prst="divot"/>
            </a:sp3d>
          </p:spPr>
          <p:txBody>
            <a:bodyPr vert="horz" lIns="720000" tIns="108000" rIns="91440" bIns="45720" rtlCol="0" anchor="t" anchorCtr="0">
              <a:normAutofit/>
            </a:bodyPr>
            <a:lstStyle>
              <a:lvl1pPr algn="l" defTabSz="914400" rtl="0" eaLnBrk="1" latinLnBrk="0" hangingPunct="1">
                <a:lnSpc>
                  <a:spcPct val="90000"/>
                </a:lnSpc>
                <a:spcBef>
                  <a:spcPct val="0"/>
                </a:spcBef>
                <a:buNone/>
                <a:defRPr sz="3600" kern="1200" spc="-50" baseline="0">
                  <a:solidFill>
                    <a:schemeClr val="tx1">
                      <a:lumMod val="75000"/>
                      <a:lumOff val="25000"/>
                    </a:schemeClr>
                  </a:solidFill>
                  <a:latin typeface="+mj-lt"/>
                  <a:ea typeface="+mj-ea"/>
                  <a:cs typeface="+mj-cs"/>
                </a:defRPr>
              </a:lvl1pPr>
            </a:lstStyle>
            <a:p>
              <a:pPr algn="ctr"/>
              <a:r>
                <a:rPr lang="es-ES" sz="2400" b="1" dirty="0">
                  <a:solidFill>
                    <a:schemeClr val="accent1">
                      <a:lumMod val="50000"/>
                    </a:schemeClr>
                  </a:solidFill>
                  <a:effectLst>
                    <a:outerShdw blurRad="38100" dist="38100" dir="2700000" algn="tl">
                      <a:srgbClr val="000000">
                        <a:alpha val="43137"/>
                      </a:srgbClr>
                    </a:outerShdw>
                  </a:effectLst>
                </a:rPr>
                <a:t>Buenas prácticas en la        </a:t>
              </a:r>
              <a:r>
                <a:rPr lang="es-ES" sz="2400" dirty="0">
                  <a:solidFill>
                    <a:schemeClr val="bg1"/>
                  </a:solidFill>
                </a:rPr>
                <a:t>…….</a:t>
              </a:r>
              <a:r>
                <a:rPr lang="es-ES" sz="2400" b="1" dirty="0">
                  <a:solidFill>
                    <a:schemeClr val="accent1">
                      <a:lumMod val="50000"/>
                    </a:schemeClr>
                  </a:solidFill>
                  <a:effectLst>
                    <a:outerShdw blurRad="38100" dist="38100" dir="2700000" algn="tl">
                      <a:srgbClr val="000000">
                        <a:alpha val="43137"/>
                      </a:srgbClr>
                    </a:outerShdw>
                  </a:effectLst>
                </a:rPr>
                <a:t> </a:t>
              </a:r>
            </a:p>
            <a:p>
              <a:r>
                <a:rPr lang="es-ES" sz="2400" b="1" dirty="0">
                  <a:solidFill>
                    <a:schemeClr val="accent1">
                      <a:lumMod val="50000"/>
                    </a:schemeClr>
                  </a:solidFill>
                  <a:effectLst>
                    <a:outerShdw blurRad="38100" dist="38100" dir="2700000" algn="tl">
                      <a:srgbClr val="000000">
                        <a:alpha val="43137"/>
                      </a:srgbClr>
                    </a:outerShdw>
                  </a:effectLst>
                </a:rPr>
                <a:t>Educación Remota</a:t>
              </a:r>
            </a:p>
          </p:txBody>
        </p:sp>
        <p:sp>
          <p:nvSpPr>
            <p:cNvPr id="14" name="Rectángulo 13" descr="Head with Gears">
              <a:extLst>
                <a:ext uri="{FF2B5EF4-FFF2-40B4-BE49-F238E27FC236}">
                  <a16:creationId xmlns:a16="http://schemas.microsoft.com/office/drawing/2014/main" id="{007D9E2D-5D1B-4F4C-BAE1-7BA63EA664AF}"/>
                </a:ext>
              </a:extLst>
            </p:cNvPr>
            <p:cNvSpPr/>
            <p:nvPr/>
          </p:nvSpPr>
          <p:spPr>
            <a:xfrm>
              <a:off x="3147278" y="623290"/>
              <a:ext cx="563445" cy="563445"/>
            </a:xfrm>
            <a:prstGeom prst="rect">
              <a:avLst/>
            </a:pr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p:spPr>
          <p:style>
            <a:lnRef idx="3">
              <a:schemeClr val="lt2">
                <a:hueOff val="0"/>
                <a:satOff val="0"/>
                <a:lumOff val="0"/>
                <a:alphaOff val="0"/>
              </a:schemeClr>
            </a:lnRef>
            <a:fillRef idx="1">
              <a:scrgbClr r="0" g="0" b="0"/>
            </a:fillRef>
            <a:effectRef idx="1">
              <a:schemeClr val="dk2">
                <a:hueOff val="0"/>
                <a:satOff val="0"/>
                <a:lumOff val="0"/>
                <a:alphaOff val="0"/>
              </a:schemeClr>
            </a:effectRef>
            <a:fontRef idx="minor">
              <a:schemeClr val="lt1"/>
            </a:fontRef>
          </p:style>
          <p:txBody>
            <a:bodyPr/>
            <a:lstStyle/>
            <a:p>
              <a:endParaRPr lang="en-US" dirty="0"/>
            </a:p>
          </p:txBody>
        </p:sp>
        <p:sp>
          <p:nvSpPr>
            <p:cNvPr id="16" name="Rectángulo 15" descr="Chat">
              <a:extLst>
                <a:ext uri="{FF2B5EF4-FFF2-40B4-BE49-F238E27FC236}">
                  <a16:creationId xmlns:a16="http://schemas.microsoft.com/office/drawing/2014/main" id="{E0B402BB-F584-4068-9CBF-EF2FC837205A}"/>
                </a:ext>
              </a:extLst>
            </p:cNvPr>
            <p:cNvSpPr/>
            <p:nvPr/>
          </p:nvSpPr>
          <p:spPr>
            <a:xfrm>
              <a:off x="3496463" y="344273"/>
              <a:ext cx="492688" cy="492207"/>
            </a:xfrm>
            <a:prstGeom prst="rect">
              <a:avLst/>
            </a:prstGeom>
            <a: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a:effectLst>
              <a:glow rad="38100">
                <a:schemeClr val="bg1"/>
              </a:glow>
            </a:effectLst>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19" name="Rectángulo 18" descr="Smart Phone">
              <a:extLst>
                <a:ext uri="{FF2B5EF4-FFF2-40B4-BE49-F238E27FC236}">
                  <a16:creationId xmlns:a16="http://schemas.microsoft.com/office/drawing/2014/main" id="{E4EB697F-58D0-493D-9F7F-6C983471D0F9}"/>
                </a:ext>
              </a:extLst>
            </p:cNvPr>
            <p:cNvSpPr/>
            <p:nvPr/>
          </p:nvSpPr>
          <p:spPr>
            <a:xfrm>
              <a:off x="3958642" y="57150"/>
              <a:ext cx="379694" cy="416007"/>
            </a:xfrm>
            <a:prstGeom prst="rect">
              <a:avLst/>
            </a:pr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20" name="Rectángulo 19" descr="Email">
              <a:extLst>
                <a:ext uri="{FF2B5EF4-FFF2-40B4-BE49-F238E27FC236}">
                  <a16:creationId xmlns:a16="http://schemas.microsoft.com/office/drawing/2014/main" id="{EBA9D446-6FE4-4253-A1A4-314F2F14FC5E}"/>
                </a:ext>
              </a:extLst>
            </p:cNvPr>
            <p:cNvSpPr/>
            <p:nvPr/>
          </p:nvSpPr>
          <p:spPr>
            <a:xfrm>
              <a:off x="3958642" y="557126"/>
              <a:ext cx="492688" cy="492207"/>
            </a:xfrm>
            <a:prstGeom prst="rect">
              <a:avLst/>
            </a:prstGeom>
            <a: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sp>
          <p:nvSpPr>
            <p:cNvPr id="21" name="Rectángulo 20" descr="Connected">
              <a:extLst>
                <a:ext uri="{FF2B5EF4-FFF2-40B4-BE49-F238E27FC236}">
                  <a16:creationId xmlns:a16="http://schemas.microsoft.com/office/drawing/2014/main" id="{118DAFAB-0BAD-47F4-9CA7-30FB9BFC78E5}"/>
                </a:ext>
              </a:extLst>
            </p:cNvPr>
            <p:cNvSpPr/>
            <p:nvPr/>
          </p:nvSpPr>
          <p:spPr>
            <a:xfrm>
              <a:off x="240297" y="19049"/>
              <a:ext cx="492688" cy="492207"/>
            </a:xfrm>
            <a:prstGeom prst="rect">
              <a:avLst/>
            </a:prstGeom>
            <a: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a:no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a:lstStyle/>
            <a:p>
              <a:endParaRPr lang="en-US" dirty="0"/>
            </a:p>
          </p:txBody>
        </p:sp>
      </p:grpSp>
      <p:grpSp>
        <p:nvGrpSpPr>
          <p:cNvPr id="22" name="Grupo 21">
            <a:extLst>
              <a:ext uri="{FF2B5EF4-FFF2-40B4-BE49-F238E27FC236}">
                <a16:creationId xmlns:a16="http://schemas.microsoft.com/office/drawing/2014/main" id="{A6EDF326-3198-4A1B-BCA6-58A4E89A3BF2}"/>
              </a:ext>
            </a:extLst>
          </p:cNvPr>
          <p:cNvGrpSpPr/>
          <p:nvPr/>
        </p:nvGrpSpPr>
        <p:grpSpPr>
          <a:xfrm>
            <a:off x="7632642" y="78121"/>
            <a:ext cx="4418990" cy="1204462"/>
            <a:chOff x="7632642" y="78121"/>
            <a:chExt cx="4418990" cy="1204462"/>
          </a:xfrm>
        </p:grpSpPr>
        <p:sp>
          <p:nvSpPr>
            <p:cNvPr id="23" name="Subtítulo 2">
              <a:extLst>
                <a:ext uri="{FF2B5EF4-FFF2-40B4-BE49-F238E27FC236}">
                  <a16:creationId xmlns:a16="http://schemas.microsoft.com/office/drawing/2014/main" id="{0002ECB8-A67E-4874-AE38-8EE544724097}"/>
                </a:ext>
              </a:extLst>
            </p:cNvPr>
            <p:cNvSpPr txBox="1">
              <a:spLocks/>
            </p:cNvSpPr>
            <p:nvPr/>
          </p:nvSpPr>
          <p:spPr>
            <a:xfrm>
              <a:off x="7632642" y="670948"/>
              <a:ext cx="4386906" cy="375770"/>
            </a:xfrm>
            <a:prstGeom prst="rect">
              <a:avLst/>
            </a:prstGeom>
          </p:spPr>
          <p:txBody>
            <a:bodyPr vert="horz" lIns="0" tIns="45720" rIns="0" bIns="45720" rtlCol="0" anchor="t">
              <a:normAutofit fontScale="92500"/>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Centro de Investigación y Desarrollo de Ingeniería</a:t>
              </a:r>
            </a:p>
          </p:txBody>
        </p:sp>
        <p:grpSp>
          <p:nvGrpSpPr>
            <p:cNvPr id="24" name="Grupo 23">
              <a:extLst>
                <a:ext uri="{FF2B5EF4-FFF2-40B4-BE49-F238E27FC236}">
                  <a16:creationId xmlns:a16="http://schemas.microsoft.com/office/drawing/2014/main" id="{E223965D-B90D-4495-A28C-FF03A60E5959}"/>
                </a:ext>
              </a:extLst>
            </p:cNvPr>
            <p:cNvGrpSpPr/>
            <p:nvPr/>
          </p:nvGrpSpPr>
          <p:grpSpPr>
            <a:xfrm>
              <a:off x="7648684" y="78121"/>
              <a:ext cx="4402948" cy="1204462"/>
              <a:chOff x="7648684" y="78121"/>
              <a:chExt cx="4402948" cy="1204462"/>
            </a:xfrm>
          </p:grpSpPr>
          <p:pic>
            <p:nvPicPr>
              <p:cNvPr id="25" name="Imagen 24">
                <a:extLst>
                  <a:ext uri="{FF2B5EF4-FFF2-40B4-BE49-F238E27FC236}">
                    <a16:creationId xmlns:a16="http://schemas.microsoft.com/office/drawing/2014/main" id="{A95A21E7-275B-4297-A9FA-3C93F5568266}"/>
                  </a:ext>
                </a:extLst>
              </p:cNvPr>
              <p:cNvPicPr>
                <a:picLocks noChangeAspect="1"/>
              </p:cNvPicPr>
              <p:nvPr/>
            </p:nvPicPr>
            <p:blipFill>
              <a:blip r:embed="rId13"/>
              <a:stretch>
                <a:fillRect/>
              </a:stretch>
            </p:blipFill>
            <p:spPr>
              <a:xfrm>
                <a:off x="7664726" y="78121"/>
                <a:ext cx="4386906" cy="673892"/>
              </a:xfrm>
              <a:prstGeom prst="rect">
                <a:avLst/>
              </a:prstGeom>
            </p:spPr>
          </p:pic>
          <p:sp>
            <p:nvSpPr>
              <p:cNvPr id="26" name="Subtítulo 2">
                <a:extLst>
                  <a:ext uri="{FF2B5EF4-FFF2-40B4-BE49-F238E27FC236}">
                    <a16:creationId xmlns:a16="http://schemas.microsoft.com/office/drawing/2014/main" id="{CCE6BAEE-2C8B-4335-833C-4A7851D4D582}"/>
                  </a:ext>
                </a:extLst>
              </p:cNvPr>
              <p:cNvSpPr txBox="1">
                <a:spLocks/>
              </p:cNvSpPr>
              <p:nvPr/>
            </p:nvSpPr>
            <p:spPr>
              <a:xfrm>
                <a:off x="7648684" y="906813"/>
                <a:ext cx="4386906" cy="375770"/>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s-ES" sz="1400" b="1" dirty="0">
                    <a:solidFill>
                      <a:schemeClr val="tx1"/>
                    </a:solidFill>
                    <a:latin typeface="Lucida Sans" panose="020B0602030504020204" pitchFamily="34" charset="0"/>
                    <a:cs typeface="Arial" panose="020B0604020202020204" pitchFamily="34" charset="0"/>
                  </a:rPr>
                  <a:t>Escuela de Ingeniería Industrial</a:t>
                </a:r>
              </a:p>
            </p:txBody>
          </p:sp>
        </p:grpSp>
      </p:grpSp>
      <p:graphicFrame>
        <p:nvGraphicFramePr>
          <p:cNvPr id="10" name="Diagrama 9">
            <a:extLst>
              <a:ext uri="{FF2B5EF4-FFF2-40B4-BE49-F238E27FC236}">
                <a16:creationId xmlns:a16="http://schemas.microsoft.com/office/drawing/2014/main" id="{A9372504-EF97-4CC8-87BB-1716211C9E33}"/>
              </a:ext>
            </a:extLst>
          </p:cNvPr>
          <p:cNvGraphicFramePr/>
          <p:nvPr>
            <p:extLst>
              <p:ext uri="{D42A27DB-BD31-4B8C-83A1-F6EECF244321}">
                <p14:modId xmlns:p14="http://schemas.microsoft.com/office/powerpoint/2010/main" val="25746049"/>
              </p:ext>
            </p:extLst>
          </p:nvPr>
        </p:nvGraphicFramePr>
        <p:xfrm>
          <a:off x="1218000" y="1907572"/>
          <a:ext cx="9756000" cy="434159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27" name="CuadroTexto 26">
            <a:extLst>
              <a:ext uri="{FF2B5EF4-FFF2-40B4-BE49-F238E27FC236}">
                <a16:creationId xmlns:a16="http://schemas.microsoft.com/office/drawing/2014/main" id="{647DD44E-9A63-4AE6-BCA5-BC48AFC0677A}"/>
              </a:ext>
            </a:extLst>
          </p:cNvPr>
          <p:cNvSpPr txBox="1"/>
          <p:nvPr/>
        </p:nvSpPr>
        <p:spPr>
          <a:xfrm>
            <a:off x="4145561" y="1372651"/>
            <a:ext cx="3440293" cy="369332"/>
          </a:xfrm>
          <a:prstGeom prst="rect">
            <a:avLst/>
          </a:prstGeom>
          <a:solidFill>
            <a:srgbClr val="F3FFE7"/>
          </a:solidFill>
          <a:ln w="28575">
            <a:solidFill>
              <a:srgbClr val="FF0000"/>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s-VE" b="1" dirty="0"/>
              <a:t>Estudio de las Tablas; semana 5 - 7</a:t>
            </a:r>
          </a:p>
        </p:txBody>
      </p:sp>
    </p:spTree>
    <p:extLst>
      <p:ext uri="{BB962C8B-B14F-4D97-AF65-F5344CB8AC3E}">
        <p14:creationId xmlns:p14="http://schemas.microsoft.com/office/powerpoint/2010/main" val="3446576098"/>
      </p:ext>
    </p:extLst>
  </p:cSld>
  <p:clrMapOvr>
    <a:masterClrMapping/>
  </p:clrMapOvr>
</p:sld>
</file>

<file path=ppt/theme/theme1.xml><?xml version="1.0" encoding="utf-8"?>
<a:theme xmlns:a="http://schemas.openxmlformats.org/drawingml/2006/main" name="RetrospectVTI">
  <a:themeElements>
    <a:clrScheme name="Custom 62">
      <a:dk1>
        <a:srgbClr val="000000"/>
      </a:dk1>
      <a:lt1>
        <a:srgbClr val="FFFFFF"/>
      </a:lt1>
      <a:dk2>
        <a:srgbClr val="322441"/>
      </a:dk2>
      <a:lt2>
        <a:srgbClr val="E8E8E2"/>
      </a:lt2>
      <a:accent1>
        <a:srgbClr val="3F3DE3"/>
      </a:accent1>
      <a:accent2>
        <a:srgbClr val="7229D2"/>
      </a:accent2>
      <a:accent3>
        <a:srgbClr val="C62FE1"/>
      </a:accent3>
      <a:accent4>
        <a:srgbClr val="CF1DA0"/>
      </a:accent4>
      <a:accent5>
        <a:srgbClr val="E12F68"/>
      </a:accent5>
      <a:accent6>
        <a:srgbClr val="CF2E1D"/>
      </a:accent6>
      <a:hlink>
        <a:srgbClr val="87882D"/>
      </a:hlink>
      <a:folHlink>
        <a:srgbClr val="7F7F7F"/>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_42571023_TF11534312.potx" id="{2291DC7D-CF71-47B7-9007-7770FC51FEB1}" vid="{FCED88B2-71A7-444D-B83F-FD7C823473E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8F16D9-EB65-4F11-9CD9-58377B437CF8}">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9C65060F-1094-41F3-95E3-03DA10677CAD}">
  <ds:schemaRefs>
    <ds:schemaRef ds:uri="http://schemas.microsoft.com/sharepoint/v3/contenttype/forms"/>
  </ds:schemaRefs>
</ds:datastoreItem>
</file>

<file path=customXml/itemProps3.xml><?xml version="1.0" encoding="utf-8"?>
<ds:datastoreItem xmlns:ds="http://schemas.openxmlformats.org/officeDocument/2006/customXml" ds:itemID="{1A09386F-CDB5-4CE9-AE70-AE4E53A633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Template>
  <TotalTime>1050</TotalTime>
  <Words>1725</Words>
  <Application>Microsoft Office PowerPoint</Application>
  <PresentationFormat>Panorámica</PresentationFormat>
  <Paragraphs>243</Paragraphs>
  <Slides>18</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Arial</vt:lpstr>
      <vt:lpstr>Calibri</vt:lpstr>
      <vt:lpstr>Calibri Light</vt:lpstr>
      <vt:lpstr>Cambria Math</vt:lpstr>
      <vt:lpstr>Lucida Sans</vt:lpstr>
      <vt:lpstr>Wingdings</vt:lpstr>
      <vt:lpstr>RetrospectVTI</vt:lpstr>
      <vt:lpstr>Presentación de PowerPoint</vt:lpstr>
      <vt:lpstr>Ponente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Enseñar un curso</dc:title>
  <dc:creator>anakarina100299@gmail.com</dc:creator>
  <cp:lastModifiedBy>María Isabel López Echeverría</cp:lastModifiedBy>
  <cp:revision>107</cp:revision>
  <dcterms:created xsi:type="dcterms:W3CDTF">2021-05-19T13:13:59Z</dcterms:created>
  <dcterms:modified xsi:type="dcterms:W3CDTF">2021-09-20T22:37:57Z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