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6" r:id="rId17"/>
    <p:sldId id="316" r:id="rId18"/>
    <p:sldId id="317" r:id="rId19"/>
    <p:sldId id="318" r:id="rId20"/>
    <p:sldId id="319" r:id="rId21"/>
    <p:sldId id="309" r:id="rId22"/>
    <p:sldId id="310" r:id="rId23"/>
    <p:sldId id="313" r:id="rId24"/>
    <p:sldId id="311" r:id="rId25"/>
    <p:sldId id="312" r:id="rId26"/>
    <p:sldId id="314" r:id="rId27"/>
    <p:sldId id="284" r:id="rId28"/>
    <p:sldId id="302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FFFFFF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2" roundtripDataSignature="AMtx7mgUtUyncXCuVSeLOZJpUEZI3iPq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66665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2755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6485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6768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3813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2441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357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95023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9021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0072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4328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4230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12198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0967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4098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074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6202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8858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2712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2617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75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606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19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media20.m4a"/><Relationship Id="rId7" Type="http://schemas.openxmlformats.org/officeDocument/2006/relationships/image" Target="../media/image20.png"/><Relationship Id="rId2" Type="http://schemas.microsoft.com/office/2007/relationships/media" Target="../media/media20.m4a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3.png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3.png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6" Type="http://schemas.openxmlformats.org/officeDocument/2006/relationships/image" Target="../media/image3.png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1" name="Google Shape;91;p1"/>
          <p:cNvSpPr txBox="1"/>
          <p:nvPr/>
        </p:nvSpPr>
        <p:spPr>
          <a:xfrm>
            <a:off x="256572" y="2167194"/>
            <a:ext cx="565513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-VE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Inteligencia artificial aplicada a la investigación </a:t>
            </a:r>
          </a:p>
        </p:txBody>
      </p: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" descr="Imagen que contiene tabla, viendo, oscuro, vidri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03525" y="1556115"/>
            <a:ext cx="5988476" cy="355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95;p1">
            <a:extLst>
              <a:ext uri="{FF2B5EF4-FFF2-40B4-BE49-F238E27FC236}">
                <a16:creationId xmlns:a16="http://schemas.microsoft.com/office/drawing/2014/main" id="{B64459D0-F4B2-C214-698F-A903A9F2B9C7}"/>
              </a:ext>
            </a:extLst>
          </p:cNvPr>
          <p:cNvSpPr txBox="1"/>
          <p:nvPr/>
        </p:nvSpPr>
        <p:spPr>
          <a:xfrm>
            <a:off x="256560" y="4920974"/>
            <a:ext cx="4083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2100" b="1" dirty="0">
                <a:solidFill>
                  <a:schemeClr val="dk1"/>
                </a:solidFill>
              </a:rPr>
              <a:t>Dra. Gloria Aponte</a:t>
            </a:r>
            <a:endParaRPr sz="21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96;p1">
            <a:extLst>
              <a:ext uri="{FF2B5EF4-FFF2-40B4-BE49-F238E27FC236}">
                <a16:creationId xmlns:a16="http://schemas.microsoft.com/office/drawing/2014/main" id="{0B5221C3-FF91-2ADC-B99D-C682566931FC}"/>
              </a:ext>
            </a:extLst>
          </p:cNvPr>
          <p:cNvSpPr txBox="1"/>
          <p:nvPr/>
        </p:nvSpPr>
        <p:spPr>
          <a:xfrm>
            <a:off x="256550" y="5327730"/>
            <a:ext cx="4322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2100" b="1" dirty="0">
                <a:solidFill>
                  <a:schemeClr val="dk1"/>
                </a:solidFill>
              </a:rPr>
              <a:t>gapontef@ucab.edu.ve</a:t>
            </a:r>
            <a:endParaRPr sz="21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DB585B2E-8776-60E6-9320-CBF7E68810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690"/>
    </mc:Choice>
    <mc:Fallback>
      <p:transition spd="slow" advTm="356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3488" x="628650" y="4908550"/>
          <p14:tracePt t="3810" x="641350" y="4921250"/>
          <p14:tracePt t="3818" x="717550" y="5016500"/>
          <p14:tracePt t="3830" x="844550" y="5124450"/>
          <p14:tracePt t="3848" x="1168400" y="5378450"/>
          <p14:tracePt t="3863" x="1428750" y="5537200"/>
          <p14:tracePt t="3880" x="1778000" y="5708650"/>
          <p14:tracePt t="3897" x="1981200" y="5803900"/>
          <p14:tracePt t="3914" x="2159000" y="5861050"/>
          <p14:tracePt t="3931" x="2406650" y="5937250"/>
          <p14:tracePt t="3946" x="2578100" y="5988050"/>
          <p14:tracePt t="3964" x="2724150" y="6032500"/>
          <p14:tracePt t="3980" x="2876550" y="6089650"/>
          <p14:tracePt t="3997" x="3073400" y="6153150"/>
          <p14:tracePt t="4013" x="3098800" y="6153150"/>
          <p14:tracePt t="4030" x="3111500" y="6153150"/>
          <p14:tracePt t="4048" x="3117850" y="6153150"/>
          <p14:tracePt t="4155" x="3136900" y="6172200"/>
          <p14:tracePt t="4162" x="3155950" y="6216650"/>
          <p14:tracePt t="4170" x="3175000" y="6242050"/>
          <p14:tracePt t="4180" x="3181350" y="6254750"/>
          <p14:tracePt t="4198" x="3194050" y="6267450"/>
          <p14:tracePt t="4214" x="3194050" y="6273800"/>
          <p14:tracePt t="4260" x="3194050" y="6280150"/>
        </p14:tracePtLst>
      </p14:laserTrace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6799006-E013-E7E5-EAAA-51301FCF78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377" r="2105" b="7328"/>
          <a:stretch/>
        </p:blipFill>
        <p:spPr>
          <a:xfrm>
            <a:off x="127596" y="917402"/>
            <a:ext cx="11935428" cy="5438069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A84E3FD-0BA9-A7CE-B7A1-F732FF69DE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29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64"/>
    </mc:Choice>
    <mc:Fallback>
      <p:transition spd="slow" advTm="312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679" x="11449050" y="5422900"/>
          <p14:tracePt t="1702" x="11449050" y="5416550"/>
          <p14:tracePt t="1710" x="11442700" y="5416550"/>
          <p14:tracePt t="1731" x="11410950" y="5410200"/>
          <p14:tracePt t="1748" x="11360150" y="5403850"/>
          <p14:tracePt t="1766" x="11233150" y="5391150"/>
          <p14:tracePt t="1783" x="11156950" y="5378450"/>
          <p14:tracePt t="1798" x="11118850" y="5372100"/>
          <p14:tracePt t="1815" x="11093450" y="5372100"/>
          <p14:tracePt t="1833" x="11049000" y="5365750"/>
          <p14:tracePt t="1849" x="11017250" y="5359400"/>
          <p14:tracePt t="1865" x="10979150" y="5353050"/>
          <p14:tracePt t="1882" x="10915650" y="5340350"/>
          <p14:tracePt t="1899" x="10877550" y="5334000"/>
          <p14:tracePt t="1916" x="10795000" y="5321300"/>
          <p14:tracePt t="1932" x="10725150" y="5314950"/>
          <p14:tracePt t="1949" x="10655300" y="5295900"/>
          <p14:tracePt t="1967" x="10598150" y="5289550"/>
          <p14:tracePt t="1983" x="10445750" y="5270500"/>
          <p14:tracePt t="2000" x="10229850" y="5270500"/>
          <p14:tracePt t="2016" x="10102850" y="5270500"/>
          <p14:tracePt t="2033" x="9880600" y="5270500"/>
          <p14:tracePt t="2049" x="9563100" y="5289550"/>
          <p14:tracePt t="2067" x="9036050" y="5302250"/>
          <p14:tracePt t="2083" x="8724900" y="5302250"/>
          <p14:tracePt t="2099" x="8267700" y="5302250"/>
          <p14:tracePt t="2116" x="7988300" y="5302250"/>
          <p14:tracePt t="2132" x="7639050" y="5302250"/>
          <p14:tracePt t="2148" x="7067550" y="5302250"/>
          <p14:tracePt t="2165" x="6705600" y="5302250"/>
          <p14:tracePt t="2182" x="6451600" y="5314950"/>
          <p14:tracePt t="2199" x="6197600" y="5314950"/>
          <p14:tracePt t="2216" x="5842000" y="5314950"/>
          <p14:tracePt t="2232" x="5638800" y="5314950"/>
          <p14:tracePt t="2249" x="5340350" y="5314950"/>
          <p14:tracePt t="2266" x="4895850" y="5308600"/>
          <p14:tracePt t="2283" x="4286250" y="5283200"/>
          <p14:tracePt t="2299" x="3987800" y="5283200"/>
          <p14:tracePt t="2316" x="3581400" y="5283200"/>
          <p14:tracePt t="2333" x="3282950" y="5283200"/>
          <p14:tracePt t="2350" x="3048000" y="5283200"/>
          <p14:tracePt t="2366" x="2667000" y="5283200"/>
          <p14:tracePt t="2382" x="2425700" y="5283200"/>
          <p14:tracePt t="2400" x="2247900" y="5283200"/>
          <p14:tracePt t="2417" x="2038350" y="5283200"/>
          <p14:tracePt t="2435" x="1873250" y="5276850"/>
          <p14:tracePt t="2451" x="1816100" y="5270500"/>
          <p14:tracePt t="2467" x="1771650" y="5264150"/>
          <p14:tracePt t="2484" x="1727200" y="5264150"/>
          <p14:tracePt t="2500" x="1689100" y="5257800"/>
          <p14:tracePt t="2517" x="1676400" y="5257800"/>
          <p14:tracePt t="2534" x="1670050" y="5257800"/>
          <p14:tracePt t="2554" x="1663700" y="5257800"/>
          <p14:tracePt t="2832" x="1663700" y="5251450"/>
          <p14:tracePt t="2839" x="1663700" y="5245100"/>
          <p14:tracePt t="2851" x="1663700" y="5238750"/>
          <p14:tracePt t="2868" x="1663700" y="5232400"/>
          <p14:tracePt t="2884" x="1663700" y="5219700"/>
          <p14:tracePt t="2900" x="1663700" y="5207000"/>
          <p14:tracePt t="2917" x="1670050" y="5200650"/>
          <p14:tracePt t="2933" x="1682750" y="5187950"/>
          <p14:tracePt t="2951" x="1758950" y="5162550"/>
          <p14:tracePt t="2967" x="1828800" y="5143500"/>
          <p14:tracePt t="2983" x="1905000" y="5137150"/>
          <p14:tracePt t="3001" x="2012950" y="5130800"/>
          <p14:tracePt t="3018" x="2184400" y="5149850"/>
          <p14:tracePt t="3034" x="2311400" y="5168900"/>
          <p14:tracePt t="3050" x="2457450" y="5213350"/>
          <p14:tracePt t="3067" x="2609850" y="5213350"/>
          <p14:tracePt t="3083" x="2749550" y="5213350"/>
          <p14:tracePt t="3101" x="2984500" y="5213350"/>
          <p14:tracePt t="3118" x="3168650" y="5213350"/>
          <p14:tracePt t="3134" x="3302000" y="5213350"/>
          <p14:tracePt t="3152" x="3454400" y="5213350"/>
          <p14:tracePt t="3169" x="3695700" y="5232400"/>
          <p14:tracePt t="3186" x="3803650" y="5238750"/>
          <p14:tracePt t="3201" x="3816350" y="5238750"/>
          <p14:tracePt t="3218" x="3829050" y="5238750"/>
          <p14:tracePt t="3236" x="3835400" y="5238750"/>
          <p14:tracePt t="5697" x="3765550" y="5238750"/>
          <p14:tracePt t="5704" x="3587750" y="5226050"/>
          <p14:tracePt t="6784" x="3562350" y="5194300"/>
          <p14:tracePt t="6792" x="3511550" y="5137150"/>
          <p14:tracePt t="6808" x="3441700" y="5060950"/>
          <p14:tracePt t="6824" x="3390900" y="5010150"/>
          <p14:tracePt t="6841" x="3346450" y="4978400"/>
          <p14:tracePt t="6859" x="3276600" y="4921250"/>
          <p14:tracePt t="6876" x="3251200" y="4908550"/>
          <p14:tracePt t="6891" x="3232150" y="4895850"/>
          <p14:tracePt t="6908" x="3200400" y="4870450"/>
          <p14:tracePt t="6925" x="3098800" y="4806950"/>
          <p14:tracePt t="6942" x="2984500" y="4724400"/>
          <p14:tracePt t="6958" x="2940050" y="4692650"/>
          <p14:tracePt t="6975" x="2914650" y="4673600"/>
          <p14:tracePt t="6992" x="2889250" y="4660900"/>
          <p14:tracePt t="7009" x="2882900" y="4654550"/>
          <p14:tracePt t="7040" x="2876550" y="4654550"/>
          <p14:tracePt t="7047" x="2857500" y="4648200"/>
          <p14:tracePt t="7058" x="2838450" y="4635500"/>
          <p14:tracePt t="7076" x="2800350" y="4629150"/>
          <p14:tracePt t="7092" x="2774950" y="4616450"/>
          <p14:tracePt t="7108" x="2673350" y="4591050"/>
          <p14:tracePt t="7125" x="2578100" y="4552950"/>
          <p14:tracePt t="7142" x="2393950" y="4489450"/>
          <p14:tracePt t="7159" x="2254250" y="4470400"/>
          <p14:tracePt t="7175" x="2178050" y="4470400"/>
          <p14:tracePt t="7192" x="2114550" y="4457700"/>
          <p14:tracePt t="7209" x="2063750" y="4451350"/>
          <p14:tracePt t="7226" x="2044700" y="4451350"/>
          <p14:tracePt t="7242" x="2038350" y="4451350"/>
          <p14:tracePt t="7527" x="2032000" y="4432300"/>
          <p14:tracePt t="7534" x="2025650" y="4419600"/>
          <p14:tracePt t="7544" x="2012950" y="4394200"/>
          <p14:tracePt t="7559" x="2006600" y="4368800"/>
          <p14:tracePt t="7576" x="2000250" y="4330700"/>
          <p14:tracePt t="7593" x="1987550" y="4311650"/>
          <p14:tracePt t="7609" x="1974850" y="4279900"/>
          <p14:tracePt t="7812" x="1974850" y="4273550"/>
          <p14:tracePt t="7820" x="1974850" y="4267200"/>
          <p14:tracePt t="7827" x="1974850" y="4260850"/>
          <p14:tracePt t="8037" x="1974850" y="4254500"/>
          <p14:tracePt t="8089" x="1974850" y="4248150"/>
          <p14:tracePt t="8142" x="1974850" y="4241800"/>
          <p14:tracePt t="8157" x="1974850" y="4235450"/>
          <p14:tracePt t="8172" x="1974850" y="4229100"/>
          <p14:tracePt t="8187" x="1974850" y="4222750"/>
          <p14:tracePt t="8217" x="1974850" y="4216400"/>
          <p14:tracePt t="8225" x="1981200" y="4216400"/>
          <p14:tracePt t="8232" x="1981200" y="4210050"/>
          <p14:tracePt t="8269" x="1987550" y="4203700"/>
          <p14:tracePt t="8284" x="1987550" y="4197350"/>
          <p14:tracePt t="8562" x="1987550" y="4191000"/>
          <p14:tracePt t="8569" x="2000250" y="4178300"/>
          <p14:tracePt t="8578" x="2025650" y="4165600"/>
          <p14:tracePt t="8594" x="2051050" y="4146550"/>
          <p14:tracePt t="8613" x="2114550" y="4095750"/>
          <p14:tracePt t="8627" x="2159000" y="4076700"/>
          <p14:tracePt t="8644" x="2190750" y="4044950"/>
          <p14:tracePt t="8661" x="2197100" y="4038600"/>
          <p14:tracePt t="8765" x="2159000" y="4083050"/>
          <p14:tracePt t="8772" x="2139950" y="4095750"/>
          <p14:tracePt t="8780" x="2114550" y="4133850"/>
          <p14:tracePt t="8795" x="2057400" y="4248150"/>
          <p14:tracePt t="8811" x="1987550" y="4445000"/>
          <p14:tracePt t="8829" x="1955800" y="4603750"/>
          <p14:tracePt t="8846" x="1924050" y="4857750"/>
          <p14:tracePt t="8862" x="1917700" y="5003800"/>
          <p14:tracePt t="8878" x="1885950" y="5232400"/>
          <p14:tracePt t="8894" x="1866900" y="5340350"/>
          <p14:tracePt t="8912" x="1847850" y="5492750"/>
          <p14:tracePt t="8930" x="1841500" y="5588000"/>
          <p14:tracePt t="8945" x="1841500" y="5657850"/>
          <p14:tracePt t="8961" x="1841500" y="5676900"/>
          <p14:tracePt t="9050" x="1841500" y="5689600"/>
          <p14:tracePt t="9057" x="1847850" y="5715000"/>
          <p14:tracePt t="9072" x="1847850" y="5734050"/>
          <p14:tracePt t="9079" x="1854200" y="5746750"/>
          <p14:tracePt t="9095" x="1854200" y="5772150"/>
          <p14:tracePt t="9111" x="1860550" y="5803900"/>
          <p14:tracePt t="9128" x="1879600" y="5899150"/>
          <p14:tracePt t="9145" x="1905000" y="5969000"/>
          <p14:tracePt t="9161" x="1949450" y="6083300"/>
          <p14:tracePt t="9178" x="1974850" y="6172200"/>
          <p14:tracePt t="9195" x="1993900" y="6223000"/>
          <p14:tracePt t="9211" x="2000250" y="6248400"/>
          <p14:tracePt t="9229" x="2006600" y="6273800"/>
          <p14:tracePt t="9245" x="2006600" y="6280150"/>
          <p14:tracePt t="9262" x="2006600" y="6286500"/>
          <p14:tracePt t="9282" x="2006600" y="6292850"/>
          <p14:tracePt t="9304" x="2006600" y="6299200"/>
          <p14:tracePt t="9313" x="2012950" y="6299200"/>
          <p14:tracePt t="9329" x="2032000" y="6324600"/>
          <p14:tracePt t="9345" x="2051050" y="6337300"/>
          <p14:tracePt t="9402" x="2051050" y="6343650"/>
          <p14:tracePt t="9417" x="2051050" y="6356350"/>
          <p14:tracePt t="9425" x="2057400" y="6381750"/>
          <p14:tracePt t="9439" x="2057400" y="6394450"/>
          <p14:tracePt t="9455" x="2057400" y="6400800"/>
          <p14:tracePt t="9463" x="2057400" y="6407150"/>
          <p14:tracePt t="9575" x="2057400" y="6400800"/>
          <p14:tracePt t="9582" x="2057400" y="6388100"/>
          <p14:tracePt t="9596" x="2057400" y="6350000"/>
          <p14:tracePt t="9612" x="2044700" y="6184900"/>
          <p14:tracePt t="9629" x="2038350" y="5943600"/>
          <p14:tracePt t="9647" x="2025650" y="5778500"/>
          <p14:tracePt t="9664" x="1981200" y="5384800"/>
          <p14:tracePt t="9680" x="1924050" y="5111750"/>
          <p14:tracePt t="9696" x="1822450" y="4826000"/>
          <p14:tracePt t="9713" x="1720850" y="4622800"/>
          <p14:tracePt t="9730" x="1638300" y="4432300"/>
          <p14:tracePt t="9747" x="1549400" y="4229100"/>
          <p14:tracePt t="9764" x="1511300" y="4108450"/>
          <p14:tracePt t="9780" x="1504950" y="4070350"/>
          <p14:tracePt t="9797" x="1498600" y="4038600"/>
          <p14:tracePt t="9829" x="1504950" y="4038600"/>
          <p14:tracePt t="9837" x="1536700" y="4038600"/>
          <p14:tracePt t="9847" x="1549400" y="4044950"/>
          <p14:tracePt t="9864" x="1562100" y="4051300"/>
          <p14:tracePt t="9881" x="1574800" y="4051300"/>
          <p14:tracePt t="9912" x="1581150" y="4051300"/>
          <p14:tracePt t="9927" x="1593850" y="4051300"/>
          <p14:tracePt t="9934" x="1606550" y="4038600"/>
          <p14:tracePt t="9947" x="1619250" y="4032250"/>
          <p14:tracePt t="9964" x="1682750" y="3987800"/>
          <p14:tracePt t="9980" x="1714500" y="3968750"/>
          <p14:tracePt t="9997" x="1720850" y="3956050"/>
          <p14:tracePt t="10017" x="1727200" y="3949700"/>
          <p14:tracePt t="10062" x="1739900" y="3968750"/>
          <p14:tracePt t="10070" x="1752600" y="3994150"/>
          <p14:tracePt t="10080" x="1790700" y="4032250"/>
          <p14:tracePt t="10097" x="1841500" y="4102100"/>
          <p14:tracePt t="10114" x="1911350" y="4203700"/>
          <p14:tracePt t="10130" x="1968500" y="4248150"/>
          <p14:tracePt t="10147" x="2044700" y="4298950"/>
          <p14:tracePt t="10164" x="2089150" y="4305300"/>
          <p14:tracePt t="10180" x="2095500" y="4305300"/>
          <p14:tracePt t="10474" x="2120900" y="4298950"/>
          <p14:tracePt t="10482" x="2165350" y="4273550"/>
          <p14:tracePt t="10497" x="2216150" y="4235450"/>
          <p14:tracePt t="10514" x="2254250" y="4197350"/>
          <p14:tracePt t="10532" x="2266950" y="4184650"/>
          <p14:tracePt t="10587" x="2266950" y="4191000"/>
          <p14:tracePt t="10594" x="2241550" y="4254500"/>
          <p14:tracePt t="10602" x="2241550" y="4273550"/>
          <p14:tracePt t="10615" x="2222500" y="4343400"/>
          <p14:tracePt t="10632" x="2184400" y="4616450"/>
          <p14:tracePt t="10647" x="2159000" y="4794250"/>
          <p14:tracePt t="10665" x="2120900" y="5010150"/>
          <p14:tracePt t="10682" x="2082800" y="5156200"/>
          <p14:tracePt t="10699" x="2025650" y="5384800"/>
          <p14:tracePt t="10715" x="1981200" y="5556250"/>
          <p14:tracePt t="10731" x="1968500" y="5651500"/>
          <p14:tracePt t="10748" x="1955800" y="5727700"/>
          <p14:tracePt t="10765" x="1955800" y="5791200"/>
          <p14:tracePt t="10782" x="1955800" y="5861050"/>
          <p14:tracePt t="10798" x="1955800" y="5880100"/>
          <p14:tracePt t="10815" x="1968500" y="5930900"/>
          <p14:tracePt t="10831" x="1974850" y="5930900"/>
          <p14:tracePt t="10880" x="1974850" y="5937250"/>
          <p14:tracePt t="10887" x="1974850" y="5956300"/>
          <p14:tracePt t="10898" x="1974850" y="5969000"/>
          <p14:tracePt t="10917" x="1987550" y="6076950"/>
          <p14:tracePt t="10933" x="1993900" y="6127750"/>
          <p14:tracePt t="10949" x="1993900" y="6165850"/>
          <p14:tracePt t="10966" x="1993900" y="6197600"/>
          <p14:tracePt t="10982" x="2000250" y="6242050"/>
          <p14:tracePt t="10999" x="2012950" y="6299200"/>
          <p14:tracePt t="11015" x="2025650" y="6324600"/>
          <p14:tracePt t="11032" x="2038350" y="6343650"/>
          <p14:tracePt t="11049" x="2044700" y="6356350"/>
          <p14:tracePt t="11090" x="2044700" y="6362700"/>
          <p14:tracePt t="11510" x="2057400" y="6350000"/>
          <p14:tracePt t="11517" x="2070100" y="6343650"/>
          <p14:tracePt t="11534" x="2120900" y="6305550"/>
          <p14:tracePt t="11549" x="2178050" y="6261100"/>
          <p14:tracePt t="11567" x="2247900" y="6216650"/>
          <p14:tracePt t="11584" x="2355850" y="6134100"/>
          <p14:tracePt t="11600" x="2457450" y="6070600"/>
          <p14:tracePt t="11616" x="2520950" y="6032500"/>
          <p14:tracePt t="11633" x="2571750" y="5981700"/>
          <p14:tracePt t="11650" x="2641600" y="5943600"/>
          <p14:tracePt t="11667" x="2717800" y="5880100"/>
          <p14:tracePt t="11683" x="2755900" y="5842000"/>
          <p14:tracePt t="11700" x="2806700" y="5778500"/>
          <p14:tracePt t="11717" x="2851150" y="5734050"/>
          <p14:tracePt t="11734" x="2940050" y="5619750"/>
          <p14:tracePt t="11750" x="3028950" y="5492750"/>
          <p14:tracePt t="11766" x="3105150" y="5422900"/>
          <p14:tracePt t="11783" x="3175000" y="5365750"/>
          <p14:tracePt t="11801" x="3295650" y="5276850"/>
          <p14:tracePt t="11817" x="3390900" y="5207000"/>
          <p14:tracePt t="11833" x="3454400" y="5181600"/>
          <p14:tracePt t="11850" x="3505200" y="5175250"/>
          <p14:tracePt t="11867" x="3613150" y="5168900"/>
          <p14:tracePt t="11884" x="3784600" y="5168900"/>
          <p14:tracePt t="11901" x="3905250" y="5168900"/>
          <p14:tracePt t="11916" x="4064000" y="5156200"/>
          <p14:tracePt t="11934" x="4178300" y="5137150"/>
          <p14:tracePt t="11951" x="4349750" y="5130800"/>
          <p14:tracePt t="11967" x="4425950" y="5118100"/>
          <p14:tracePt t="11983" x="4483100" y="5111750"/>
          <p14:tracePt t="12001" x="4508500" y="5111750"/>
          <p14:tracePt t="12017" x="4533900" y="5111750"/>
          <p14:tracePt t="12033" x="4546600" y="5111750"/>
          <p14:tracePt t="12117" x="4552950" y="5111750"/>
          <p14:tracePt t="12124" x="4559300" y="5105400"/>
          <p14:tracePt t="12139" x="4565650" y="5105400"/>
          <p14:tracePt t="12151" x="4565650" y="5099050"/>
          <p14:tracePt t="12169" x="4572000" y="5099050"/>
          <p14:tracePt t="12207" x="4578350" y="5099050"/>
          <p14:tracePt t="12995" x="4591050" y="5092700"/>
          <p14:tracePt t="13002" x="4610100" y="5073650"/>
          <p14:tracePt t="13018" x="4629150" y="5073650"/>
          <p14:tracePt t="13036" x="4654550" y="5060950"/>
          <p14:tracePt t="13053" x="4686300" y="5060950"/>
          <p14:tracePt t="13070" x="4692650" y="5060950"/>
          <p14:tracePt t="13699" x="4692650" y="5054600"/>
          <p14:tracePt t="13707" x="4692650" y="5048250"/>
          <p14:tracePt t="14630" x="4718050" y="5048250"/>
          <p14:tracePt t="14638" x="4787900" y="5048250"/>
          <p14:tracePt t="14644" x="4876800" y="5035550"/>
          <p14:tracePt t="14655" x="5003800" y="5029200"/>
          <p14:tracePt t="14672" x="5251450" y="4991100"/>
          <p14:tracePt t="14688" x="5600700" y="4946650"/>
          <p14:tracePt t="14705" x="6419850" y="4813300"/>
          <p14:tracePt t="14721" x="7391400" y="4699000"/>
          <p14:tracePt t="14739" x="8115300" y="4616450"/>
          <p14:tracePt t="14755" x="9220200" y="4483100"/>
          <p14:tracePt t="14772" x="10356850" y="4387850"/>
          <p14:tracePt t="14789" x="10864850" y="4337050"/>
          <p14:tracePt t="14805" x="11169650" y="4279900"/>
          <p14:tracePt t="14821" x="11379200" y="4222750"/>
          <p14:tracePt t="14838" x="11461750" y="4178300"/>
          <p14:tracePt t="14854" x="11468100" y="4178300"/>
          <p14:tracePt t="14876" x="11468100" y="4171950"/>
          <p14:tracePt t="14888" x="11474450" y="4165600"/>
          <p14:tracePt t="14906" x="11557000" y="4102100"/>
          <p14:tracePt t="14921" x="11652250" y="4076700"/>
          <p14:tracePt t="14938" x="11823700" y="4025900"/>
          <p14:tracePt t="14955" x="12007850" y="4019550"/>
          <p14:tracePt t="14972" x="12185650" y="4019550"/>
          <p14:tracePt t="14988" x="12185650" y="3975100"/>
          <p14:tracePt t="15004" x="12185650" y="3937000"/>
          <p14:tracePt t="15022" x="12185650" y="3892550"/>
          <p14:tracePt t="15038" x="12185650" y="3835400"/>
          <p14:tracePt t="15055" x="12185650" y="3797300"/>
          <p14:tracePt t="15072" x="12172950" y="3784600"/>
          <p14:tracePt t="15088" x="12065000" y="3759200"/>
          <p14:tracePt t="15105" x="11912600" y="3727450"/>
          <p14:tracePt t="15122" x="11696700" y="3721100"/>
          <p14:tracePt t="15139" x="11379200" y="3721100"/>
          <p14:tracePt t="15155" x="11137900" y="3721100"/>
          <p14:tracePt t="15172" x="10985500" y="3721100"/>
          <p14:tracePt t="15188" x="10877550" y="3708400"/>
          <p14:tracePt t="15205" x="10814050" y="3695700"/>
          <p14:tracePt t="15222" x="10807700" y="3695700"/>
          <p14:tracePt t="15402" x="10801350" y="3695700"/>
          <p14:tracePt t="15409" x="10795000" y="3695700"/>
          <p14:tracePt t="15424" x="10782300" y="3695700"/>
          <p14:tracePt t="15604" x="10788650" y="3689350"/>
          <p14:tracePt t="15612" x="10814050" y="3683000"/>
          <p14:tracePt t="15623" x="10864850" y="3683000"/>
          <p14:tracePt t="15638" x="10928350" y="3683000"/>
          <p14:tracePt t="15656" x="11099800" y="3683000"/>
          <p14:tracePt t="15672" x="11277600" y="3683000"/>
          <p14:tracePt t="15688" x="11391900" y="3683000"/>
          <p14:tracePt t="15706" x="11461750" y="3683000"/>
          <p14:tracePt t="15724" x="11544300" y="3657600"/>
          <p14:tracePt t="15741" x="11569700" y="3644900"/>
          <p14:tracePt t="15762" x="11576050" y="3638550"/>
          <p14:tracePt t="15844" x="11601450" y="3638550"/>
          <p14:tracePt t="15852" x="11607800" y="3638550"/>
          <p14:tracePt t="15859" x="11614150" y="3638550"/>
          <p14:tracePt t="16032" x="11601450" y="3638550"/>
          <p14:tracePt t="16039" x="11531600" y="3651250"/>
          <p14:tracePt t="16046" x="11512550" y="3657600"/>
          <p14:tracePt t="16056" x="11461750" y="3663950"/>
          <p14:tracePt t="16073" x="11385550" y="3683000"/>
          <p14:tracePt t="16090" x="11252200" y="3708400"/>
          <p14:tracePt t="16106" x="11150600" y="3721100"/>
          <p14:tracePt t="16123" x="11099800" y="3733800"/>
          <p14:tracePt t="16140" x="11042650" y="3740150"/>
          <p14:tracePt t="16156" x="11010900" y="3740150"/>
          <p14:tracePt t="16174" x="10998200" y="3740150"/>
          <p14:tracePt t="16346" x="11017250" y="3746500"/>
          <p14:tracePt t="16353" x="11106150" y="3765550"/>
          <p14:tracePt t="16361" x="11125200" y="3765550"/>
          <p14:tracePt t="16374" x="11156950" y="3765550"/>
          <p14:tracePt t="16391" x="11258550" y="3765550"/>
          <p14:tracePt t="16408" x="11309350" y="3759200"/>
          <p14:tracePt t="16424" x="11360150" y="3752850"/>
          <p14:tracePt t="16441" x="11391900" y="3752850"/>
          <p14:tracePt t="16458" x="11398250" y="3752850"/>
          <p14:tracePt t="18237" x="11366500" y="3752850"/>
          <p14:tracePt t="18244" x="11239500" y="3771900"/>
          <p14:tracePt t="18261" x="10928350" y="3816350"/>
          <p14:tracePt t="18278" x="10699750" y="3854450"/>
          <p14:tracePt t="18295" x="10477500" y="3886200"/>
          <p14:tracePt t="18312" x="10166350" y="3937000"/>
          <p14:tracePt t="18328" x="9937750" y="3968750"/>
          <p14:tracePt t="18345" x="9728200" y="3994150"/>
          <p14:tracePt t="18362" x="9461500" y="4044950"/>
          <p14:tracePt t="18379" x="8813800" y="4140200"/>
          <p14:tracePt t="18395" x="8521700" y="4184650"/>
          <p14:tracePt t="18411" x="8197850" y="4235450"/>
          <p14:tracePt t="18429" x="7785100" y="4318000"/>
          <p14:tracePt t="18445" x="7518400" y="4356100"/>
          <p14:tracePt t="18462" x="7169150" y="4419600"/>
          <p14:tracePt t="18478" x="6985000" y="4451350"/>
          <p14:tracePt t="18495" x="6807200" y="4476750"/>
          <p14:tracePt t="18512" x="6686550" y="4495800"/>
          <p14:tracePt t="18529" x="6521450" y="4514850"/>
          <p14:tracePt t="18545" x="6432550" y="4533900"/>
          <p14:tracePt t="18561" x="6394450" y="4540250"/>
          <p14:tracePt t="18578" x="6350000" y="4540250"/>
          <p14:tracePt t="18596" x="6318250" y="4546600"/>
          <p14:tracePt t="18612" x="6311900" y="4546600"/>
          <p14:tracePt t="18628" x="6305550" y="4546600"/>
          <p14:tracePt t="18747" x="6299200" y="4546600"/>
          <p14:tracePt t="18755" x="6280150" y="4546600"/>
          <p14:tracePt t="18763" x="6223000" y="4546600"/>
          <p14:tracePt t="18779" x="6089650" y="4521200"/>
          <p14:tracePt t="18796" x="5803900" y="4432300"/>
          <p14:tracePt t="18813" x="5308600" y="4292600"/>
          <p14:tracePt t="18830" x="5016500" y="4222750"/>
          <p14:tracePt t="18846" x="4635500" y="4127500"/>
          <p14:tracePt t="18862" x="4464050" y="4108450"/>
          <p14:tracePt t="18879" x="4356100" y="4089400"/>
          <p14:tracePt t="18896" x="4273550" y="4070350"/>
          <p14:tracePt t="18912" x="4267200" y="4070350"/>
          <p14:tracePt t="18995" x="4267200" y="4064000"/>
          <p14:tracePt t="19002" x="4267200" y="4057650"/>
          <p14:tracePt t="19013" x="4260850" y="4032250"/>
          <p14:tracePt t="19030" x="4254500" y="3975100"/>
          <p14:tracePt t="19046" x="4222750" y="3860800"/>
          <p14:tracePt t="19062" x="4197350" y="3765550"/>
          <p14:tracePt t="19079" x="4191000" y="3727450"/>
          <p14:tracePt t="19096" x="4184650" y="3676650"/>
          <p14:tracePt t="19115" x="4171950" y="3587750"/>
          <p14:tracePt t="19130" x="4171950" y="3549650"/>
          <p14:tracePt t="19146" x="4178300" y="3524250"/>
          <p14:tracePt t="19163" x="4203700" y="3492500"/>
          <p14:tracePt t="19180" x="4216400" y="3479800"/>
          <p14:tracePt t="19197" x="4235450" y="3460750"/>
          <p14:tracePt t="19213" x="4248150" y="3448050"/>
          <p14:tracePt t="19229" x="4286250" y="3416300"/>
          <p14:tracePt t="19247" x="4330700" y="3390900"/>
          <p14:tracePt t="19263" x="4470400" y="3384550"/>
          <p14:tracePt t="19280" x="4660900" y="3384550"/>
          <p14:tracePt t="19296" x="4845050" y="3390900"/>
          <p14:tracePt t="19313" x="5010150" y="3390900"/>
          <p14:tracePt t="19330" x="5118100" y="3384550"/>
          <p14:tracePt t="19347" x="5156200" y="3371850"/>
          <p14:tracePt t="19364" x="5156200" y="3365500"/>
          <p14:tracePt t="19459" x="5156200" y="3359150"/>
          <p14:tracePt t="19474" x="5156200" y="3352800"/>
          <p14:tracePt t="19497" x="5156200" y="3346450"/>
          <p14:tracePt t="19504" x="5156200" y="3340100"/>
          <p14:tracePt t="19513" x="5149850" y="3333750"/>
          <p14:tracePt t="19530" x="5105400" y="3308350"/>
          <p14:tracePt t="19547" x="5060950" y="3270250"/>
          <p14:tracePt t="19564" x="4972050" y="3225800"/>
          <p14:tracePt t="19580" x="4921250" y="3200400"/>
          <p14:tracePt t="19597" x="4889500" y="3194050"/>
          <p14:tracePt t="19613" x="4864100" y="3194050"/>
          <p14:tracePt t="19632" x="4832350" y="3194050"/>
          <p14:tracePt t="19648" x="4813300" y="3194050"/>
          <p14:tracePt t="19664" x="4800600" y="3206750"/>
          <p14:tracePt t="19681" x="4781550" y="3213100"/>
          <p14:tracePt t="19697" x="4749800" y="3219450"/>
          <p14:tracePt t="19715" x="4724400" y="3225800"/>
          <p14:tracePt t="19731" x="4705350" y="3232150"/>
          <p14:tracePt t="19747" x="4654550" y="3238500"/>
          <p14:tracePt t="19764" x="4603750" y="3244850"/>
          <p14:tracePt t="19781" x="4527550" y="3251200"/>
          <p14:tracePt t="19797" x="4464050" y="3263900"/>
          <p14:tracePt t="19814" x="4406900" y="3282950"/>
          <p14:tracePt t="19831" x="4349750" y="3302000"/>
          <p14:tracePt t="19848" x="4279900" y="3333750"/>
          <p14:tracePt t="19864" x="4229100" y="3352800"/>
          <p14:tracePt t="19881" x="4210050" y="3365500"/>
          <p14:tracePt t="19897" x="4184650" y="3384550"/>
          <p14:tracePt t="19915" x="4178300" y="3397250"/>
          <p14:tracePt t="19931" x="4159250" y="3416300"/>
          <p14:tracePt t="19947" x="4152900" y="3435350"/>
          <p14:tracePt t="19965" x="4133850" y="3454400"/>
          <p14:tracePt t="19981" x="4108450" y="3492500"/>
          <p14:tracePt t="19998" x="4083050" y="3511550"/>
          <p14:tracePt t="20015" x="4070350" y="3530600"/>
          <p14:tracePt t="20031" x="4064000" y="3556000"/>
          <p14:tracePt t="20048" x="4064000" y="3581400"/>
          <p14:tracePt t="20065" x="4057650" y="3613150"/>
          <p14:tracePt t="20082" x="4057650" y="3663950"/>
          <p14:tracePt t="20098" x="4076700" y="3695700"/>
          <p14:tracePt t="20115" x="4114800" y="3733800"/>
          <p14:tracePt t="20132" x="4146550" y="3759200"/>
          <p14:tracePt t="20148" x="4184650" y="3778250"/>
          <p14:tracePt t="20151" x="4203700" y="3784600"/>
          <p14:tracePt t="20165" x="4235450" y="3784600"/>
          <p14:tracePt t="20182" x="4279900" y="3797300"/>
          <p14:tracePt t="20198" x="4356100" y="3790950"/>
          <p14:tracePt t="20214" x="4432300" y="3784600"/>
          <p14:tracePt t="20233" x="4552950" y="3752850"/>
          <p14:tracePt t="20248" x="4648200" y="3727450"/>
          <p14:tracePt t="20265" x="4699000" y="3714750"/>
          <p14:tracePt t="20281" x="4737100" y="3695700"/>
          <p14:tracePt t="20299" x="4756150" y="3689350"/>
          <p14:tracePt t="20682" x="4743450" y="3695700"/>
          <p14:tracePt t="20690" x="4667250" y="3727450"/>
          <p14:tracePt t="20699" x="4648200" y="3733800"/>
          <p14:tracePt t="20716" x="4546600" y="3778250"/>
          <p14:tracePt t="20732" x="4457700" y="3816350"/>
          <p14:tracePt t="20749" x="4318000" y="3886200"/>
          <p14:tracePt t="20766" x="4222750" y="3937000"/>
          <p14:tracePt t="20782" x="4159250" y="3975100"/>
          <p14:tracePt t="20799" x="4114800" y="3994150"/>
          <p14:tracePt t="20816" x="4019550" y="4038600"/>
          <p14:tracePt t="20833" x="3937000" y="4057650"/>
          <p14:tracePt t="20849" x="3905250" y="4070350"/>
          <p14:tracePt t="20865" x="3879850" y="4076700"/>
          <p14:tracePt t="20883" x="3873500" y="4076700"/>
          <p14:tracePt t="21080" x="3873500" y="4070350"/>
          <p14:tracePt t="21086" x="3873500" y="4064000"/>
          <p14:tracePt t="21100" x="3873500" y="4057650"/>
          <p14:tracePt t="21117" x="3873500" y="4044950"/>
          <p14:tracePt t="21133" x="3892550" y="4025900"/>
          <p14:tracePt t="21150" x="3917950" y="3987800"/>
          <p14:tracePt t="21167" x="3937000" y="3968750"/>
          <p14:tracePt t="21183" x="3956050" y="3930650"/>
          <p14:tracePt t="21200" x="4000500" y="3867150"/>
          <p14:tracePt t="21216" x="4019550" y="3841750"/>
          <p14:tracePt t="21234" x="4032250" y="3822700"/>
          <p14:tracePt t="21250" x="4044950" y="3797300"/>
          <p14:tracePt t="21268" x="4057650" y="3784600"/>
          <p14:tracePt t="21284" x="4064000" y="3765550"/>
          <p14:tracePt t="21300" x="4070350" y="3752850"/>
          <p14:tracePt t="21316" x="4070350" y="3740150"/>
          <p14:tracePt t="21334" x="4070350" y="3721100"/>
          <p14:tracePt t="21350" x="4070350" y="3708400"/>
          <p14:tracePt t="21366" x="4070350" y="3702050"/>
          <p14:tracePt t="21383" x="4070350" y="3689350"/>
          <p14:tracePt t="21401" x="4083050" y="3651250"/>
          <p14:tracePt t="21417" x="4083050" y="3638550"/>
          <p14:tracePt t="21433" x="4089400" y="3613150"/>
          <p14:tracePt t="21450" x="4095750" y="3594100"/>
          <p14:tracePt t="21467" x="4095750" y="3549650"/>
          <p14:tracePt t="21484" x="4095750" y="3498850"/>
          <p14:tracePt t="21500" x="4095750" y="3467100"/>
          <p14:tracePt t="21517" x="4095750" y="3435350"/>
          <p14:tracePt t="21534" x="4095750" y="3403600"/>
          <p14:tracePt t="21551" x="4095750" y="3359150"/>
          <p14:tracePt t="21567" x="4095750" y="3346450"/>
          <p14:tracePt t="21584" x="4095750" y="3327400"/>
          <p14:tracePt t="21601" x="4095750" y="3314700"/>
          <p14:tracePt t="21618" x="4089400" y="3289300"/>
          <p14:tracePt t="21634" x="4057650" y="3257550"/>
          <p14:tracePt t="21651" x="4025900" y="3225800"/>
          <p14:tracePt t="21667" x="4006850" y="3213100"/>
          <p14:tracePt t="21684" x="4000500" y="3206750"/>
          <p14:tracePt t="21701" x="3994150" y="3206750"/>
          <p14:tracePt t="21718" x="3994150" y="3200400"/>
          <p14:tracePt t="21734" x="3975100" y="3200400"/>
          <p14:tracePt t="21751" x="3968750" y="3200400"/>
          <p14:tracePt t="21769" x="3930650" y="3200400"/>
          <p14:tracePt t="21785" x="3911600" y="3200400"/>
          <p14:tracePt t="21800" x="3886200" y="3200400"/>
          <p14:tracePt t="21818" x="3860800" y="3200400"/>
          <p14:tracePt t="21834" x="3841750" y="3206750"/>
          <p14:tracePt t="21851" x="3797300" y="3213100"/>
          <p14:tracePt t="21868" x="3765550" y="3219450"/>
          <p14:tracePt t="21884" x="3746500" y="3232150"/>
          <p14:tracePt t="21901" x="3727450" y="3244850"/>
          <p14:tracePt t="21918" x="3695700" y="3276600"/>
          <p14:tracePt t="21935" x="3670300" y="3314700"/>
          <p14:tracePt t="21951" x="3638550" y="3333750"/>
          <p14:tracePt t="21968" x="3600450" y="3365500"/>
          <p14:tracePt t="21985" x="3568700" y="3397250"/>
          <p14:tracePt t="22001" x="3536950" y="3429000"/>
          <p14:tracePt t="22018" x="3524250" y="3441700"/>
          <p14:tracePt t="22034" x="3517900" y="3460750"/>
          <p14:tracePt t="22052" x="3511550" y="3473450"/>
          <p14:tracePt t="22068" x="3505200" y="3486150"/>
          <p14:tracePt t="22085" x="3498850" y="3524250"/>
          <p14:tracePt t="22101" x="3492500" y="3549650"/>
          <p14:tracePt t="22118" x="3486150" y="3575050"/>
          <p14:tracePt t="22135" x="3486150" y="3613150"/>
          <p14:tracePt t="22152" x="3486150" y="3670300"/>
          <p14:tracePt t="22169" x="3486150" y="3714750"/>
          <p14:tracePt t="22185" x="3486150" y="3746500"/>
          <p14:tracePt t="22202" x="3492500" y="3765550"/>
          <p14:tracePt t="22219" x="3511550" y="3784600"/>
          <p14:tracePt t="22242" x="3524250" y="3790950"/>
          <p14:tracePt t="22252" x="3536950" y="3797300"/>
          <p14:tracePt t="22268" x="3568700" y="3810000"/>
          <p14:tracePt t="22286" x="3632200" y="3829050"/>
          <p14:tracePt t="22302" x="3676650" y="3829050"/>
          <p14:tracePt t="22318" x="3702050" y="3829050"/>
          <p14:tracePt t="22335" x="3733800" y="3829050"/>
          <p14:tracePt t="22352" x="3759200" y="3829050"/>
          <p14:tracePt t="22369" x="3771900" y="3829050"/>
          <p14:tracePt t="22445" x="3778250" y="3829050"/>
          <p14:tracePt t="22452" x="3784600" y="3829050"/>
          <p14:tracePt t="22469" x="3797300" y="3829050"/>
          <p14:tracePt t="22485" x="3803650" y="3829050"/>
          <p14:tracePt t="22501" x="3810000" y="3829050"/>
          <p14:tracePt t="23389" x="3822700" y="3829050"/>
          <p14:tracePt t="23397" x="3841750" y="3841750"/>
          <p14:tracePt t="23405" x="3848100" y="3841750"/>
          <p14:tracePt t="23421" x="3854450" y="3841750"/>
          <p14:tracePt t="23436" x="3867150" y="3841750"/>
          <p14:tracePt t="23876" x="3867150" y="3829050"/>
          <p14:tracePt t="23884" x="3873500" y="3816350"/>
          <p14:tracePt t="23892" x="3873500" y="3810000"/>
          <p14:tracePt t="23905" x="3873500" y="3803650"/>
          <p14:tracePt t="23921" x="3879850" y="3790950"/>
          <p14:tracePt t="24349" x="3879850" y="3771900"/>
          <p14:tracePt t="24357" x="3879850" y="3752850"/>
          <p14:tracePt t="24373" x="3892550" y="3714750"/>
          <p14:tracePt t="24389" x="3898900" y="3695700"/>
          <p14:tracePt t="24406" x="3905250" y="3689350"/>
          <p14:tracePt t="24422" x="3905250" y="3683000"/>
          <p14:tracePt t="25772" x="3905250" y="3689350"/>
          <p14:tracePt t="27431" x="3905250" y="3683000"/>
          <p14:tracePt t="27437" x="3905250" y="3670300"/>
          <p14:tracePt t="27453" x="3905250" y="3663950"/>
          <p14:tracePt t="27476" x="3905250" y="3657600"/>
          <p14:tracePt t="27842" x="3905250" y="3670300"/>
          <p14:tracePt t="27850" x="3905250" y="3676650"/>
          <p14:tracePt t="27859" x="3905250" y="3689350"/>
          <p14:tracePt t="27876" x="3905250" y="3708400"/>
          <p14:tracePt t="27893" x="3905250" y="3740150"/>
          <p14:tracePt t="27911" x="3905250" y="3784600"/>
          <p14:tracePt t="27926" x="3905250" y="3829050"/>
          <p14:tracePt t="27943" x="3924300" y="3911600"/>
          <p14:tracePt t="27960" x="3937000" y="3962400"/>
          <p14:tracePt t="27977" x="3962400" y="4025900"/>
          <p14:tracePt t="27993" x="3981450" y="4089400"/>
          <p14:tracePt t="28010" x="3987800" y="4102100"/>
          <p14:tracePt t="28027" x="3987800" y="4108450"/>
          <p14:tracePt t="28076" x="3987800" y="4114800"/>
          <p14:tracePt t="28083" x="3987800" y="4127500"/>
          <p14:tracePt t="28093" x="3987800" y="4152900"/>
          <p14:tracePt t="28110" x="3987800" y="4171950"/>
          <p14:tracePt t="28127" x="3994150" y="4210050"/>
          <p14:tracePt t="28143" x="3994150" y="4248150"/>
          <p14:tracePt t="28160" x="4000500" y="4286250"/>
          <p14:tracePt t="28177" x="4013200" y="4337050"/>
          <p14:tracePt t="28194" x="4032250" y="4406900"/>
          <p14:tracePt t="28211" x="4070350" y="4502150"/>
          <p14:tracePt t="28227" x="4083050" y="4521200"/>
          <p14:tracePt t="28244" x="4095750" y="4559300"/>
          <p14:tracePt t="28260" x="4102100" y="4572000"/>
          <p14:tracePt t="28278" x="4108450" y="4584700"/>
          <p14:tracePt t="28294" x="4108450" y="4591050"/>
          <p14:tracePt t="28311" x="4108450" y="4597400"/>
          <p14:tracePt t="28327" x="4108450" y="4603750"/>
          <p14:tracePt t="28344" x="4108450" y="4610100"/>
          <p14:tracePt t="28361" x="4121150" y="4616450"/>
          <p14:tracePt t="28377" x="4146550" y="4629150"/>
          <p14:tracePt t="28394" x="4184650" y="4635500"/>
          <p14:tracePt t="28411" x="4229100" y="4654550"/>
          <p14:tracePt t="28428" x="4387850" y="4679950"/>
          <p14:tracePt t="28444" x="4470400" y="4692650"/>
          <p14:tracePt t="28461" x="4521200" y="4699000"/>
          <p14:tracePt t="28477" x="4552950" y="4705350"/>
          <p14:tracePt t="28494" x="4572000" y="4705350"/>
          <p14:tracePt t="28511" x="4578350" y="4711700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2AFAF515-04E6-011E-EA14-CF853AB33B2A}"/>
              </a:ext>
            </a:extLst>
          </p:cNvPr>
          <p:cNvGrpSpPr/>
          <p:nvPr/>
        </p:nvGrpSpPr>
        <p:grpSpPr>
          <a:xfrm>
            <a:off x="4203404" y="1945761"/>
            <a:ext cx="3785191" cy="2434854"/>
            <a:chOff x="4203404" y="1945761"/>
            <a:chExt cx="3785191" cy="2434854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345CF5D5-3523-9270-9E52-FBBB6C0886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5495" t="36213" r="33458" b="28283"/>
            <a:stretch/>
          </p:blipFill>
          <p:spPr>
            <a:xfrm>
              <a:off x="4203404" y="1945761"/>
              <a:ext cx="3785191" cy="2434854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F92AC3BC-CB13-9EAF-31CA-65CF87F306E3}"/>
                </a:ext>
              </a:extLst>
            </p:cNvPr>
            <p:cNvSpPr txBox="1"/>
            <p:nvPr/>
          </p:nvSpPr>
          <p:spPr>
            <a:xfrm>
              <a:off x="4667693" y="3549959"/>
              <a:ext cx="262624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VE" dirty="0"/>
                <a:t>https://researchrabbitapp.com</a:t>
              </a:r>
            </a:p>
          </p:txBody>
        </p:sp>
      </p:grp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7221BD22-BC41-B850-0F16-C7F501D5276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7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71"/>
    </mc:Choice>
    <mc:Fallback>
      <p:transition spd="slow" advTm="140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A82A1CD-943E-96F4-9AF1-625308A437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737" r="2105" b="9282"/>
          <a:stretch/>
        </p:blipFill>
        <p:spPr>
          <a:xfrm>
            <a:off x="0" y="1074978"/>
            <a:ext cx="11935325" cy="582799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A1F4D642-DBB0-3891-081E-34B50FF720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8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90"/>
    </mc:Choice>
    <mc:Fallback>
      <p:transition spd="slow" advTm="170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254" x="5187950" y="4521200"/>
          <p14:tracePt t="1261" x="7467600" y="3314700"/>
          <p14:tracePt t="1271" x="7531100" y="3289300"/>
          <p14:tracePt t="1288" x="7753350" y="3225800"/>
          <p14:tracePt t="1305" x="7931150" y="3200400"/>
          <p14:tracePt t="1321" x="7969250" y="3194050"/>
          <p14:tracePt t="1412" x="7931150" y="3206750"/>
          <p14:tracePt t="1420" x="7867650" y="3225800"/>
          <p14:tracePt t="1427" x="7785100" y="3251200"/>
          <p14:tracePt t="1438" x="7734300" y="3270250"/>
          <p14:tracePt t="1455" x="7537450" y="3314700"/>
          <p14:tracePt t="1472" x="6978650" y="3327400"/>
          <p14:tracePt t="1489" x="6381750" y="3327400"/>
          <p14:tracePt t="1504" x="5613400" y="3263900"/>
          <p14:tracePt t="1522" x="4597400" y="3194050"/>
          <p14:tracePt t="1539" x="3429000" y="3175000"/>
          <p14:tracePt t="1555" x="2952750" y="3175000"/>
          <p14:tracePt t="1572" x="2171700" y="3175000"/>
          <p14:tracePt t="1589" x="1701800" y="3175000"/>
          <p14:tracePt t="1606" x="1035050" y="3175000"/>
          <p14:tracePt t="1622" x="673100" y="3175000"/>
          <p14:tracePt t="1639" x="361950" y="3175000"/>
          <p14:tracePt t="1655" x="234950" y="3168650"/>
          <p14:tracePt t="1672" x="69850" y="3155950"/>
          <p14:tracePt t="1689" x="0" y="3117850"/>
          <p14:tracePt t="1705" x="0" y="3092450"/>
          <p14:tracePt t="1721" x="0" y="3054350"/>
          <p14:tracePt t="1739" x="0" y="3041650"/>
          <p14:tracePt t="1755" x="0" y="3035300"/>
          <p14:tracePt t="1794" x="0" y="3028950"/>
          <p14:tracePt t="1809" x="0" y="3022600"/>
          <p14:tracePt t="1817" x="0" y="3016250"/>
          <p14:tracePt t="1898" x="0" y="3009900"/>
          <p14:tracePt t="1906" x="0" y="2984500"/>
          <p14:tracePt t="1914" x="0" y="2959100"/>
          <p14:tracePt t="1921" x="0" y="2946400"/>
          <p14:tracePt t="1937" x="0" y="2870200"/>
          <p14:tracePt t="1954" x="0" y="2774950"/>
          <p14:tracePt t="1971" x="0" y="2692400"/>
          <p14:tracePt t="1987" x="12700" y="2578100"/>
          <p14:tracePt t="2004" x="12700" y="2546350"/>
          <p14:tracePt t="2021" x="12700" y="2540000"/>
          <p14:tracePt t="2048" x="12700" y="2533650"/>
          <p14:tracePt t="2078" x="12700" y="2527300"/>
          <p14:tracePt t="2085" x="12700" y="2520950"/>
          <p14:tracePt t="2093" x="19050" y="2514600"/>
          <p14:tracePt t="2104" x="19050" y="2508250"/>
          <p14:tracePt t="2121" x="25400" y="2495550"/>
          <p14:tracePt t="2138" x="38100" y="2432050"/>
          <p14:tracePt t="2154" x="57150" y="2362200"/>
          <p14:tracePt t="2171" x="57150" y="2292350"/>
          <p14:tracePt t="2187" x="57150" y="2235200"/>
          <p14:tracePt t="2204" x="57150" y="2133600"/>
          <p14:tracePt t="2221" x="57150" y="2038350"/>
          <p14:tracePt t="2238" x="57150" y="2019300"/>
          <p14:tracePt t="2255" x="57150" y="1987550"/>
          <p14:tracePt t="2271" x="57150" y="1974850"/>
          <p14:tracePt t="2288" x="57150" y="1968500"/>
          <p14:tracePt t="2304" x="57150" y="1962150"/>
          <p14:tracePt t="2321" x="57150" y="1949450"/>
          <p14:tracePt t="2338" x="57150" y="1943100"/>
          <p14:tracePt t="2354" x="63500" y="1930400"/>
          <p14:tracePt t="2371" x="76200" y="1898650"/>
          <p14:tracePt t="2388" x="88900" y="1873250"/>
          <p14:tracePt t="2405" x="95250" y="1841500"/>
          <p14:tracePt t="2421" x="107950" y="1816100"/>
          <p14:tracePt t="2438" x="114300" y="1803400"/>
          <p14:tracePt t="2873" x="133350" y="1803400"/>
          <p14:tracePt t="2880" x="177800" y="1803400"/>
          <p14:tracePt t="2889" x="209550" y="1816100"/>
          <p14:tracePt t="2906" x="234950" y="1816100"/>
          <p14:tracePt t="2922" x="266700" y="1816100"/>
          <p14:tracePt t="2939" x="292100" y="1816100"/>
          <p14:tracePt t="2955" x="304800" y="1816100"/>
          <p14:tracePt t="2972" x="311150" y="1816100"/>
          <p14:tracePt t="2989" x="317500" y="1816100"/>
          <p14:tracePt t="3006" x="336550" y="1816100"/>
          <p14:tracePt t="3023" x="419100" y="1841500"/>
          <p14:tracePt t="3039" x="482600" y="1847850"/>
          <p14:tracePt t="3056" x="558800" y="1860550"/>
          <p14:tracePt t="3072" x="590550" y="1860550"/>
          <p14:tracePt t="3089" x="609600" y="1860550"/>
          <p14:tracePt t="3106" x="615950" y="1860550"/>
          <p14:tracePt t="3143" x="622300" y="1860550"/>
          <p14:tracePt t="3158" x="628650" y="1860550"/>
          <p14:tracePt t="3173" x="628650" y="1854200"/>
          <p14:tracePt t="3188" x="635000" y="1854200"/>
          <p14:tracePt t="3195" x="641350" y="1847850"/>
          <p14:tracePt t="3206" x="647700" y="1847850"/>
          <p14:tracePt t="3223" x="660400" y="1847850"/>
          <p14:tracePt t="3240" x="692150" y="1841500"/>
          <p14:tracePt t="3256" x="781050" y="1841500"/>
          <p14:tracePt t="3273" x="869950" y="1841500"/>
          <p14:tracePt t="3289" x="920750" y="1841500"/>
          <p14:tracePt t="3306" x="952500" y="1841500"/>
          <p14:tracePt t="3323" x="965200" y="1841500"/>
          <p14:tracePt t="3420" x="965200" y="1835150"/>
          <p14:tracePt t="3428" x="971550" y="1835150"/>
          <p14:tracePt t="3440" x="971550" y="1828800"/>
          <p14:tracePt t="3456" x="971550" y="1816100"/>
          <p14:tracePt t="3473" x="984250" y="1797050"/>
          <p14:tracePt t="3490" x="990600" y="1784350"/>
          <p14:tracePt t="3507" x="990600" y="1778000"/>
          <p14:tracePt t="3525" x="990600" y="1771650"/>
          <p14:tracePt t="3541" x="996950" y="1771650"/>
          <p14:tracePt t="3585" x="996950" y="1765300"/>
          <p14:tracePt t="3593" x="996950" y="1752600"/>
          <p14:tracePt t="3608" x="996950" y="1739900"/>
          <p14:tracePt t="3615" x="996950" y="1733550"/>
          <p14:tracePt t="3623" x="996950" y="1720850"/>
          <p14:tracePt t="3640" x="996950" y="1708150"/>
          <p14:tracePt t="3657" x="996950" y="1689100"/>
          <p14:tracePt t="3673" x="990600" y="1670050"/>
          <p14:tracePt t="3690" x="990600" y="1663700"/>
          <p14:tracePt t="3713" x="984250" y="1663700"/>
          <p14:tracePt t="3723" x="965200" y="1651000"/>
          <p14:tracePt t="3740" x="901700" y="1606550"/>
          <p14:tracePt t="3757" x="812800" y="1549400"/>
          <p14:tracePt t="3773" x="717550" y="1498600"/>
          <p14:tracePt t="3791" x="698500" y="1485900"/>
          <p14:tracePt t="3864" x="692150" y="1485900"/>
          <p14:tracePt t="3871" x="679450" y="1479550"/>
          <p14:tracePt t="3878" x="673100" y="1479550"/>
          <p14:tracePt t="3891" x="654050" y="1479550"/>
          <p14:tracePt t="3908" x="609600" y="1479550"/>
          <p14:tracePt t="3924" x="577850" y="1479550"/>
          <p14:tracePt t="3941" x="488950" y="1479550"/>
          <p14:tracePt t="3958" x="444500" y="1479550"/>
          <p14:tracePt t="3974" x="368300" y="1479550"/>
          <p14:tracePt t="3991" x="203200" y="1479550"/>
          <p14:tracePt t="4007" x="177800" y="1485900"/>
          <p14:tracePt t="4025" x="158750" y="1492250"/>
          <p14:tracePt t="4041" x="133350" y="1511300"/>
          <p14:tracePt t="4059" x="82550" y="1543050"/>
          <p14:tracePt t="4075" x="57150" y="1555750"/>
          <p14:tracePt t="4091" x="12700" y="1574800"/>
          <p14:tracePt t="4109" x="0" y="1593850"/>
          <p14:tracePt t="4125" x="0" y="1619250"/>
          <p14:tracePt t="4141" x="0" y="1625600"/>
          <p14:tracePt t="4158" x="0" y="1631950"/>
          <p14:tracePt t="4175" x="0" y="1638300"/>
          <p14:tracePt t="4192" x="0" y="1651000"/>
          <p14:tracePt t="4208" x="0" y="1689100"/>
          <p14:tracePt t="4225" x="0" y="1708150"/>
          <p14:tracePt t="4242" x="0" y="1727200"/>
          <p14:tracePt t="4259" x="0" y="1758950"/>
          <p14:tracePt t="4276" x="0" y="1778000"/>
          <p14:tracePt t="4292" x="0" y="1790700"/>
          <p14:tracePt t="4308" x="19050" y="1809750"/>
          <p14:tracePt t="4326" x="133350" y="1879600"/>
          <p14:tracePt t="4342" x="234950" y="1911350"/>
          <p14:tracePt t="4359" x="431800" y="1949450"/>
          <p14:tracePt t="4375" x="527050" y="1949450"/>
          <p14:tracePt t="4392" x="660400" y="1949450"/>
          <p14:tracePt t="4409" x="755650" y="1943100"/>
          <p14:tracePt t="4425" x="857250" y="1905000"/>
          <p14:tracePt t="4442" x="901700" y="1879600"/>
          <p14:tracePt t="4458" x="927100" y="1860550"/>
          <p14:tracePt t="4476" x="946150" y="1847850"/>
          <p14:tracePt t="4492" x="958850" y="1828800"/>
          <p14:tracePt t="4509" x="977900" y="1822450"/>
          <p14:tracePt t="4539" x="984250" y="1816100"/>
          <p14:tracePt t="4576" x="990600" y="1816100"/>
          <p14:tracePt t="5215" x="990600" y="1835150"/>
          <p14:tracePt t="5221" x="946150" y="1943100"/>
          <p14:tracePt t="5229" x="939800" y="1968500"/>
          <p14:tracePt t="5245" x="889000" y="2139950"/>
          <p14:tracePt t="5261" x="850900" y="2260600"/>
          <p14:tracePt t="5277" x="819150" y="2393950"/>
          <p14:tracePt t="5296" x="812800" y="2616200"/>
          <p14:tracePt t="5312" x="857250" y="2749550"/>
          <p14:tracePt t="5327" x="889000" y="2813050"/>
          <p14:tracePt t="5344" x="920750" y="2857500"/>
          <p14:tracePt t="5362" x="939800" y="2901950"/>
          <p14:tracePt t="5378" x="958850" y="2933700"/>
          <p14:tracePt t="5395" x="977900" y="2997200"/>
          <p14:tracePt t="5412" x="996950" y="3054350"/>
          <p14:tracePt t="5428" x="1003300" y="3086100"/>
          <p14:tracePt t="5445" x="1003300" y="3111500"/>
          <p14:tracePt t="5463" x="1003300" y="3181350"/>
          <p14:tracePt t="5478" x="1022350" y="3238500"/>
          <p14:tracePt t="5495" x="1035050" y="3302000"/>
          <p14:tracePt t="5511" x="1054100" y="3390900"/>
          <p14:tracePt t="5529" x="1060450" y="3479800"/>
          <p14:tracePt t="5545" x="1060450" y="3562350"/>
          <p14:tracePt t="5562" x="1066800" y="3625850"/>
          <p14:tracePt t="5578" x="1079500" y="3689350"/>
          <p14:tracePt t="5596" x="1085850" y="3727450"/>
          <p14:tracePt t="5672" x="1085850" y="3721100"/>
          <p14:tracePt t="5679" x="1085850" y="3714750"/>
          <p14:tracePt t="5696" x="1085850" y="3670300"/>
          <p14:tracePt t="5712" x="1092200" y="3644900"/>
          <p14:tracePt t="5729" x="1104900" y="3619500"/>
          <p14:tracePt t="5746" x="1104900" y="3606800"/>
          <p14:tracePt t="5762" x="1104900" y="3600450"/>
          <p14:tracePt t="5779" x="1104900" y="3587750"/>
          <p14:tracePt t="5797" x="1104900" y="3581400"/>
          <p14:tracePt t="5812" x="1104900" y="3575050"/>
          <p14:tracePt t="5829" x="1104900" y="3556000"/>
          <p14:tracePt t="5845" x="1104900" y="3536950"/>
          <p14:tracePt t="5862" x="1104900" y="3524250"/>
          <p14:tracePt t="5879" x="1111250" y="3498850"/>
          <p14:tracePt t="5897" x="1111250" y="3460750"/>
          <p14:tracePt t="5912" x="1111250" y="3409950"/>
          <p14:tracePt t="5929" x="1111250" y="3352800"/>
          <p14:tracePt t="5946" x="1079500" y="3282950"/>
          <p14:tracePt t="5962" x="1047750" y="3244850"/>
          <p14:tracePt t="5979" x="965200" y="3149600"/>
          <p14:tracePt t="5995" x="914400" y="3111500"/>
          <p14:tracePt t="6012" x="869950" y="3079750"/>
          <p14:tracePt t="6029" x="850900" y="3060700"/>
          <p14:tracePt t="6047" x="800100" y="3048000"/>
          <p14:tracePt t="6063" x="749300" y="3041650"/>
          <p14:tracePt t="6080" x="698500" y="3035300"/>
          <p14:tracePt t="6097" x="647700" y="3035300"/>
          <p14:tracePt t="6113" x="533400" y="3035300"/>
          <p14:tracePt t="6129" x="419100" y="3028950"/>
          <p14:tracePt t="6146" x="342900" y="3016250"/>
          <p14:tracePt t="6163" x="234950" y="3016250"/>
          <p14:tracePt t="6179" x="190500" y="3016250"/>
          <p14:tracePt t="6197" x="127000" y="3016250"/>
          <p14:tracePt t="6213" x="101600" y="3022600"/>
          <p14:tracePt t="6229" x="57150" y="3054350"/>
          <p14:tracePt t="6246" x="25400" y="3073400"/>
          <p14:tracePt t="6263" x="0" y="3092450"/>
          <p14:tracePt t="6280" x="0" y="3117850"/>
          <p14:tracePt t="6297" x="0" y="3143250"/>
          <p14:tracePt t="6313" x="0" y="3206750"/>
          <p14:tracePt t="6330" x="0" y="3238500"/>
          <p14:tracePt t="6347" x="0" y="3270250"/>
          <p14:tracePt t="6363" x="0" y="3289300"/>
          <p14:tracePt t="6380" x="0" y="3302000"/>
          <p14:tracePt t="6396" x="0" y="3308350"/>
          <p14:tracePt t="6414" x="0" y="3340100"/>
          <p14:tracePt t="6430" x="0" y="3352800"/>
          <p14:tracePt t="6447" x="6350" y="3390900"/>
          <p14:tracePt t="6463" x="31750" y="3422650"/>
          <p14:tracePt t="6481" x="69850" y="3448050"/>
          <p14:tracePt t="6497" x="76200" y="3454400"/>
          <p14:tracePt t="6513" x="82550" y="3454400"/>
          <p14:tracePt t="6579" x="88900" y="3454400"/>
          <p14:tracePt t="6587" x="95250" y="3454400"/>
          <p14:tracePt t="6597" x="107950" y="3454400"/>
          <p14:tracePt t="6614" x="209550" y="3454400"/>
          <p14:tracePt t="6631" x="342900" y="3467100"/>
          <p14:tracePt t="6647" x="438150" y="3479800"/>
          <p14:tracePt t="6664" x="527050" y="3479800"/>
          <p14:tracePt t="6681" x="558800" y="3479800"/>
          <p14:tracePt t="6698" x="603250" y="3479800"/>
          <p14:tracePt t="6714" x="654050" y="3479800"/>
          <p14:tracePt t="6730" x="660400" y="3479800"/>
          <p14:tracePt t="6747" x="673100" y="3479800"/>
          <p14:tracePt t="6767" x="679450" y="3479800"/>
          <p14:tracePt t="6780" x="692150" y="3473450"/>
          <p14:tracePt t="6797" x="723900" y="3473450"/>
          <p14:tracePt t="6814" x="749300" y="3467100"/>
          <p14:tracePt t="6831" x="762000" y="3460750"/>
          <p14:tracePt t="6848" x="774700" y="3460750"/>
          <p14:tracePt t="6864" x="793750" y="3454400"/>
          <p14:tracePt t="6880" x="793750" y="3448050"/>
          <p14:tracePt t="6897" x="800100" y="3448050"/>
          <p14:tracePt t="6914" x="800100" y="3441700"/>
          <p14:tracePt t="6931" x="819150" y="3441700"/>
          <p14:tracePt t="6947" x="844550" y="3435350"/>
          <p14:tracePt t="6965" x="876300" y="3435350"/>
          <p14:tracePt t="6981" x="889000" y="3435350"/>
          <p14:tracePt t="6997" x="908050" y="3435350"/>
          <p14:tracePt t="7913" x="939800" y="3441700"/>
          <p14:tracePt t="7931" x="990600" y="3454400"/>
          <p14:tracePt t="7948" x="1022350" y="3460750"/>
          <p14:tracePt t="7964" x="1047750" y="3460750"/>
          <p14:tracePt t="7981" x="1054100" y="3467100"/>
          <p14:tracePt t="8385" x="1060450" y="3454400"/>
          <p14:tracePt t="8393" x="1079500" y="3422650"/>
          <p14:tracePt t="8400" x="1092200" y="3403600"/>
          <p14:tracePt t="8415" x="1130300" y="3340100"/>
          <p14:tracePt t="8432" x="1181100" y="3251200"/>
          <p14:tracePt t="8449" x="1238250" y="3175000"/>
          <p14:tracePt t="8465" x="1282700" y="3105150"/>
          <p14:tracePt t="8482" x="1352550" y="3028950"/>
          <p14:tracePt t="8499" x="1428750" y="2940050"/>
          <p14:tracePt t="8515" x="1460500" y="2895600"/>
          <p14:tracePt t="8532" x="1498600" y="2863850"/>
          <p14:tracePt t="8549" x="1517650" y="2844800"/>
          <p14:tracePt t="8566" x="1543050" y="2819400"/>
          <p14:tracePt t="8582" x="1549400" y="2806700"/>
          <p14:tracePt t="8599" x="1555750" y="2800350"/>
          <p14:tracePt t="8648" x="1555750" y="2794000"/>
          <p14:tracePt t="8656" x="1568450" y="2794000"/>
          <p14:tracePt t="8665" x="1593850" y="2768600"/>
          <p14:tracePt t="8682" x="1625600" y="2743200"/>
          <p14:tracePt t="8699" x="1708150" y="2679700"/>
          <p14:tracePt t="8716" x="1765300" y="2628900"/>
          <p14:tracePt t="8732" x="1803400" y="2597150"/>
          <p14:tracePt t="8749" x="1828800" y="2571750"/>
          <p14:tracePt t="8766" x="1835150" y="2565400"/>
          <p14:tracePt t="8783" x="1841500" y="2559050"/>
          <p14:tracePt t="9623" x="1822450" y="2559050"/>
          <p14:tracePt t="9630" x="1752600" y="2597150"/>
          <p14:tracePt t="9638" x="1720850" y="2616200"/>
          <p14:tracePt t="9650" x="1644650" y="2667000"/>
          <p14:tracePt t="9667" x="1530350" y="2730500"/>
          <p14:tracePt t="9684" x="1339850" y="2870200"/>
          <p14:tracePt t="9701" x="1231900" y="2984500"/>
          <p14:tracePt t="9717" x="1174750" y="3067050"/>
          <p14:tracePt t="9734" x="1111250" y="3143250"/>
          <p14:tracePt t="9751" x="1028700" y="3244850"/>
          <p14:tracePt t="9767" x="984250" y="3289300"/>
          <p14:tracePt t="9785" x="958850" y="3314700"/>
          <p14:tracePt t="9801" x="927100" y="3340100"/>
          <p14:tracePt t="9818" x="908050" y="3384550"/>
          <p14:tracePt t="9834" x="895350" y="3397250"/>
          <p14:tracePt t="9901" x="889000" y="3409950"/>
          <p14:tracePt t="9908" x="869950" y="3435350"/>
          <p14:tracePt t="9918" x="863600" y="3460750"/>
          <p14:tracePt t="9935" x="844550" y="3505200"/>
          <p14:tracePt t="9951" x="819150" y="3562350"/>
          <p14:tracePt t="9968" x="793750" y="3625850"/>
          <p14:tracePt t="9984" x="774700" y="3644900"/>
          <p14:tracePt t="10001" x="774700" y="3657600"/>
          <p14:tracePt t="10018" x="768350" y="3657600"/>
          <p14:tracePt t="10126" x="793750" y="3619500"/>
          <p14:tracePt t="10133" x="850900" y="3581400"/>
          <p14:tracePt t="10140" x="920750" y="3556000"/>
          <p14:tracePt t="10152" x="952500" y="3536950"/>
          <p14:tracePt t="10169" x="1136650" y="3454400"/>
          <p14:tracePt t="10185" x="1346200" y="3346450"/>
          <p14:tracePt t="10201" x="1504950" y="3276600"/>
          <p14:tracePt t="10218" x="1695450" y="3194050"/>
          <p14:tracePt t="10235" x="1771650" y="3155950"/>
          <p14:tracePt t="10252" x="1816100" y="3143250"/>
          <p14:tracePt t="10268" x="1854200" y="3124200"/>
          <p14:tracePt t="10285" x="1860550" y="3117850"/>
          <p14:tracePt t="10351" x="1866900" y="3117850"/>
          <p14:tracePt t="10358" x="1911350" y="3117850"/>
          <p14:tracePt t="10368" x="1974850" y="3117850"/>
          <p14:tracePt t="10385" x="2063750" y="3117850"/>
          <p14:tracePt t="10402" x="2190750" y="3117850"/>
          <p14:tracePt t="10418" x="2444750" y="3117850"/>
          <p14:tracePt t="10435" x="2686050" y="3117850"/>
          <p14:tracePt t="10452" x="2863850" y="3111500"/>
          <p14:tracePt t="10470" x="3105150" y="3111500"/>
          <p14:tracePt t="10486" x="3251200" y="3098800"/>
          <p14:tracePt t="10502" x="3365500" y="3098800"/>
          <p14:tracePt t="10518" x="3409950" y="3098800"/>
          <p14:tracePt t="10536" x="3448050" y="3098800"/>
          <p14:tracePt t="10552" x="3467100" y="3092450"/>
          <p14:tracePt t="10568" x="3473450" y="3092450"/>
          <p14:tracePt t="10590" x="3479800" y="3092450"/>
          <p14:tracePt t="10620" x="3486150" y="3092450"/>
          <p14:tracePt t="10628" x="3492500" y="3079750"/>
          <p14:tracePt t="10636" x="3492500" y="3073400"/>
          <p14:tracePt t="10653" x="3511550" y="3054350"/>
          <p14:tracePt t="10669" x="3530600" y="3035300"/>
          <p14:tracePt t="10687" x="3556000" y="3016250"/>
          <p14:tracePt t="10705" x="3594100" y="2978150"/>
          <p14:tracePt t="10721" x="3606800" y="2965450"/>
          <p14:tracePt t="10738" x="3613150" y="2959100"/>
          <p14:tracePt t="10754" x="3619500" y="2946400"/>
          <p14:tracePt t="10773" x="3619500" y="2933700"/>
          <p14:tracePt t="10788" x="3625850" y="2927350"/>
          <p14:tracePt t="10809" x="3625850" y="2921000"/>
          <p14:tracePt t="10832" x="3625850" y="2914650"/>
          <p14:tracePt t="10855" x="3625850" y="2908300"/>
          <p14:tracePt t="10862" x="3625850" y="2901950"/>
          <p14:tracePt t="10877" x="3619500" y="2889250"/>
          <p14:tracePt t="10888" x="3613150" y="2882900"/>
          <p14:tracePt t="10904" x="3594100" y="2863850"/>
          <p14:tracePt t="10923" x="3543300" y="2825750"/>
          <p14:tracePt t="10938" x="3511550" y="2813050"/>
          <p14:tracePt t="10955" x="3448050" y="2781300"/>
          <p14:tracePt t="10972" x="3359150" y="2749550"/>
          <p14:tracePt t="10989" x="3270250" y="2705100"/>
          <p14:tracePt t="11005" x="3206750" y="2679700"/>
          <p14:tracePt t="11021" x="3105150" y="2635250"/>
          <p14:tracePt t="11038" x="3022600" y="2609850"/>
          <p14:tracePt t="11055" x="2959100" y="2584450"/>
          <p14:tracePt t="11072" x="2889250" y="2578100"/>
          <p14:tracePt t="11088" x="2813050" y="2571750"/>
          <p14:tracePt t="11105" x="2755900" y="2571750"/>
          <p14:tracePt t="11122" x="2705100" y="2571750"/>
          <p14:tracePt t="11138" x="2616200" y="2571750"/>
          <p14:tracePt t="11155" x="2533650" y="2571750"/>
          <p14:tracePt t="11171" x="2470150" y="2571750"/>
          <p14:tracePt t="11188" x="2406650" y="2590800"/>
          <p14:tracePt t="11205" x="2349500" y="2609850"/>
          <p14:tracePt t="11222" x="2273300" y="2622550"/>
          <p14:tracePt t="11238" x="2222500" y="2628900"/>
          <p14:tracePt t="11255" x="2171700" y="2647950"/>
          <p14:tracePt t="11272" x="2146300" y="2654300"/>
          <p14:tracePt t="11289" x="2082800" y="2660650"/>
          <p14:tracePt t="11306" x="2044700" y="2667000"/>
          <p14:tracePt t="11322" x="2012950" y="2673350"/>
          <p14:tracePt t="11338" x="1974850" y="2679700"/>
          <p14:tracePt t="11356" x="1917700" y="2692400"/>
          <p14:tracePt t="11373" x="1860550" y="2698750"/>
          <p14:tracePt t="11388" x="1828800" y="2711450"/>
          <p14:tracePt t="11405" x="1771650" y="2730500"/>
          <p14:tracePt t="11422" x="1739900" y="2743200"/>
          <p14:tracePt t="11439" x="1695450" y="2755900"/>
          <p14:tracePt t="11455" x="1682750" y="2762250"/>
          <p14:tracePt t="11472" x="1670050" y="2774950"/>
          <p14:tracePt t="11488" x="1657350" y="2774950"/>
          <p14:tracePt t="11505" x="1644650" y="2787650"/>
          <p14:tracePt t="11522" x="1631950" y="2806700"/>
          <p14:tracePt t="11539" x="1619250" y="2813050"/>
          <p14:tracePt t="11556" x="1600200" y="2825750"/>
          <p14:tracePt t="11572" x="1587500" y="2838450"/>
          <p14:tracePt t="11590" x="1581150" y="2857500"/>
          <p14:tracePt t="11606" x="1574800" y="2857500"/>
          <p14:tracePt t="11622" x="1568450" y="2876550"/>
          <p14:tracePt t="11639" x="1562100" y="2889250"/>
          <p14:tracePt t="11656" x="1549400" y="2908300"/>
          <p14:tracePt t="11672" x="1543050" y="2933700"/>
          <p14:tracePt t="11689" x="1543050" y="2952750"/>
          <p14:tracePt t="11706" x="1536700" y="2984500"/>
          <p14:tracePt t="11723" x="1536700" y="3028950"/>
          <p14:tracePt t="11739" x="1536700" y="3079750"/>
          <p14:tracePt t="11756" x="1536700" y="3117850"/>
          <p14:tracePt t="11773" x="1536700" y="3162300"/>
          <p14:tracePt t="11789" x="1536700" y="3213100"/>
          <p14:tracePt t="11807" x="1555750" y="3263900"/>
          <p14:tracePt t="11823" x="1568450" y="3308350"/>
          <p14:tracePt t="11839" x="1574800" y="3333750"/>
          <p14:tracePt t="11856" x="1574800" y="3346450"/>
          <p14:tracePt t="11881" x="1574800" y="3352800"/>
          <p14:tracePt t="12002" x="1587500" y="3352800"/>
          <p14:tracePt t="12009" x="1714500" y="3384550"/>
          <p14:tracePt t="12023" x="1828800" y="3422650"/>
          <p14:tracePt t="12040" x="1981200" y="3467100"/>
          <p14:tracePt t="12056" x="2057400" y="3492500"/>
          <p14:tracePt t="12073" x="2146300" y="3517900"/>
          <p14:tracePt t="12090" x="2260600" y="3543300"/>
          <p14:tracePt t="12107" x="2317750" y="3556000"/>
          <p14:tracePt t="12124" x="2324100" y="3556000"/>
          <p14:tracePt t="12211" x="2336800" y="3549650"/>
          <p14:tracePt t="12218" x="2343150" y="3549650"/>
          <p14:tracePt t="12226" x="2362200" y="3543300"/>
          <p14:tracePt t="12239" x="2393950" y="3524250"/>
          <p14:tracePt t="12257" x="2533650" y="3460750"/>
          <p14:tracePt t="12272" x="2667000" y="3422650"/>
          <p14:tracePt t="12289" x="2787650" y="3384550"/>
          <p14:tracePt t="12305" x="2971800" y="3346450"/>
          <p14:tracePt t="12324" x="3098800" y="3346450"/>
          <p14:tracePt t="12339" x="3155950" y="3346450"/>
          <p14:tracePt t="12357" x="3168650" y="3346450"/>
          <p14:tracePt t="13516" x="3168650" y="3340100"/>
          <p14:tracePt t="14025" x="3168650" y="3333750"/>
          <p14:tracePt t="14033" x="3168650" y="3314700"/>
          <p14:tracePt t="14042" x="3168650" y="3302000"/>
          <p14:tracePt t="14058" x="3175000" y="3263900"/>
          <p14:tracePt t="14076" x="3181350" y="3238500"/>
          <p14:tracePt t="14092" x="3187700" y="3206750"/>
          <p14:tracePt t="14108" x="3187700" y="3194050"/>
          <p14:tracePt t="14131" x="3187700" y="3187700"/>
          <p14:tracePt t="14213" x="3187700" y="3181350"/>
          <p14:tracePt t="14235" x="3187700" y="3175000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30E938CF-BE2F-DC19-2A80-1CBF28FB94C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490" r="2762" b="9282"/>
          <a:stretch/>
        </p:blipFill>
        <p:spPr>
          <a:xfrm>
            <a:off x="80222" y="923566"/>
            <a:ext cx="11855302" cy="5364868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1981114-D503-2C03-05EC-E7E71FD282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7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794"/>
    </mc:Choice>
    <mc:Fallback>
      <p:transition spd="slow" advTm="127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603" x="5073650" y="3854450"/>
          <p14:tracePt t="1607" x="5518150" y="3886200"/>
          <p14:tracePt t="1611" x="6197600" y="3911600"/>
          <p14:tracePt t="1625" x="7296150" y="3797300"/>
          <p14:tracePt t="1642" x="7778750" y="3759200"/>
          <p14:tracePt t="1658" x="8058150" y="3746500"/>
          <p14:tracePt t="1675" x="8331200" y="3695700"/>
          <p14:tracePt t="1692" x="8445500" y="3663950"/>
          <p14:tracePt t="1709" x="8489950" y="3638550"/>
          <p14:tracePt t="1726" x="8528050" y="3619500"/>
          <p14:tracePt t="1742" x="8610600" y="3594100"/>
          <p14:tracePt t="1759" x="8648700" y="3581400"/>
          <p14:tracePt t="1775" x="8667750" y="3568700"/>
          <p14:tracePt t="1792" x="8667750" y="3562350"/>
          <p14:tracePt t="1809" x="8667750" y="3530600"/>
          <p14:tracePt t="1826" x="8661400" y="3473450"/>
          <p14:tracePt t="1842" x="8629650" y="3384550"/>
          <p14:tracePt t="1860" x="8547100" y="3219450"/>
          <p14:tracePt t="1876" x="8470900" y="3117850"/>
          <p14:tracePt t="1892" x="8439150" y="3086100"/>
          <p14:tracePt t="1909" x="8388350" y="3048000"/>
          <p14:tracePt t="1926" x="8274050" y="2990850"/>
          <p14:tracePt t="1943" x="8128000" y="2933700"/>
          <p14:tracePt t="1960" x="7848600" y="2819400"/>
          <p14:tracePt t="1976" x="7543800" y="2736850"/>
          <p14:tracePt t="1993" x="7264400" y="2686050"/>
          <p14:tracePt t="2009" x="6813550" y="2647950"/>
          <p14:tracePt t="2026" x="6457950" y="2635250"/>
          <p14:tracePt t="2042" x="5664200" y="2635250"/>
          <p14:tracePt t="2059" x="5086350" y="2635250"/>
          <p14:tracePt t="2076" x="4241800" y="2635250"/>
          <p14:tracePt t="2093" x="3778250" y="2635250"/>
          <p14:tracePt t="2110" x="2908300" y="2635250"/>
          <p14:tracePt t="2126" x="2368550" y="2635250"/>
          <p14:tracePt t="2143" x="2038350" y="2660650"/>
          <p14:tracePt t="2159" x="1758950" y="2724150"/>
          <p14:tracePt t="2177" x="1422400" y="2838450"/>
          <p14:tracePt t="2193" x="1250950" y="2908300"/>
          <p14:tracePt t="2209" x="1098550" y="2978150"/>
          <p14:tracePt t="2227" x="990600" y="3048000"/>
          <p14:tracePt t="2244" x="876300" y="3124200"/>
          <p14:tracePt t="2260" x="831850" y="3162300"/>
          <p14:tracePt t="2276" x="774700" y="3206750"/>
          <p14:tracePt t="2293" x="749300" y="3232150"/>
          <p14:tracePt t="2310" x="730250" y="3251200"/>
          <p14:tracePt t="2327" x="698500" y="3282950"/>
          <p14:tracePt t="2343" x="673100" y="3327400"/>
          <p14:tracePt t="2361" x="641350" y="3359150"/>
          <p14:tracePt t="2377" x="622300" y="3384550"/>
          <p14:tracePt t="2393" x="596900" y="3429000"/>
          <p14:tracePt t="2410" x="577850" y="3473450"/>
          <p14:tracePt t="2426" x="577850" y="3486150"/>
          <p14:tracePt t="2444" x="571500" y="3492500"/>
          <p14:tracePt t="2604" x="577850" y="3511550"/>
          <p14:tracePt t="2612" x="641350" y="3575050"/>
          <p14:tracePt t="2619" x="654050" y="3594100"/>
          <p14:tracePt t="2628" x="717550" y="3638550"/>
          <p14:tracePt t="2643" x="819150" y="3702050"/>
          <p14:tracePt t="2660" x="952500" y="3771900"/>
          <p14:tracePt t="2677" x="1028700" y="3803650"/>
          <p14:tracePt t="2694" x="1054100" y="3810000"/>
          <p14:tracePt t="2710" x="1066800" y="3810000"/>
          <p14:tracePt t="2994" x="1092200" y="3829050"/>
          <p14:tracePt t="3001" x="1162050" y="3879850"/>
          <p14:tracePt t="3012" x="1206500" y="3911600"/>
          <p14:tracePt t="3028" x="1403350" y="4000500"/>
          <p14:tracePt t="3045" x="1574800" y="4064000"/>
          <p14:tracePt t="3062" x="1949450" y="4152900"/>
          <p14:tracePt t="3077" x="2349500" y="4222750"/>
          <p14:tracePt t="3095" x="2641600" y="4241800"/>
          <p14:tracePt t="3111" x="2901950" y="4273550"/>
          <p14:tracePt t="3128" x="3244850" y="4298950"/>
          <p14:tracePt t="3145" x="3600450" y="4311650"/>
          <p14:tracePt t="3161" x="3790950" y="4305300"/>
          <p14:tracePt t="3178" x="4006850" y="4286250"/>
          <p14:tracePt t="3195" x="4140200" y="4267200"/>
          <p14:tracePt t="3212" x="4337050" y="4235450"/>
          <p14:tracePt t="3228" x="4476750" y="4235450"/>
          <p14:tracePt t="3245" x="4692650" y="4241800"/>
          <p14:tracePt t="3261" x="4864100" y="4267200"/>
          <p14:tracePt t="3278" x="4978400" y="4286250"/>
          <p14:tracePt t="3295" x="5238750" y="4318000"/>
          <p14:tracePt t="3311" x="5314950" y="4318000"/>
          <p14:tracePt t="3329" x="5334000" y="4311650"/>
          <p14:tracePt t="3452" x="5340350" y="4298950"/>
          <p14:tracePt t="3459" x="5346700" y="4260850"/>
          <p14:tracePt t="3467" x="5359400" y="4229100"/>
          <p14:tracePt t="3478" x="5378450" y="4178300"/>
          <p14:tracePt t="3496" x="5410200" y="4114800"/>
          <p14:tracePt t="3512" x="5461000" y="4006850"/>
          <p14:tracePt t="3529" x="5492750" y="3956050"/>
          <p14:tracePt t="3545" x="5499100" y="3924300"/>
          <p14:tracePt t="3562" x="5505450" y="3917950"/>
          <p14:tracePt t="3872" x="5480050" y="3905250"/>
          <p14:tracePt t="4172" x="5461000" y="3905250"/>
          <p14:tracePt t="4180" x="5448300" y="3898900"/>
          <p14:tracePt t="4186" x="5422900" y="3898900"/>
          <p14:tracePt t="4197" x="5403850" y="3879850"/>
          <p14:tracePt t="4214" x="5378450" y="3879850"/>
          <p14:tracePt t="4230" x="5353050" y="3879850"/>
          <p14:tracePt t="4247" x="5340350" y="3873500"/>
          <p14:tracePt t="4622" x="5302250" y="3860800"/>
          <p14:tracePt t="4630" x="5232400" y="3822700"/>
          <p14:tracePt t="4637" x="5156200" y="3790950"/>
          <p14:tracePt t="4649" x="5086350" y="3759200"/>
          <p14:tracePt t="4664" x="4953000" y="3714750"/>
          <p14:tracePt t="4682" x="4737100" y="3632200"/>
          <p14:tracePt t="4698" x="4629150" y="3606800"/>
          <p14:tracePt t="4714" x="4578350" y="3587750"/>
          <p14:tracePt t="4731" x="4521200" y="3568700"/>
          <p14:tracePt t="4747" x="4406900" y="3530600"/>
          <p14:tracePt t="4765" x="4286250" y="3511550"/>
          <p14:tracePt t="4781" x="4216400" y="3498850"/>
          <p14:tracePt t="4798" x="4121150" y="3486150"/>
          <p14:tracePt t="4814" x="3943350" y="3467100"/>
          <p14:tracePt t="4832" x="3708400" y="3454400"/>
          <p14:tracePt t="4848" x="3575050" y="3435350"/>
          <p14:tracePt t="4864" x="3409950" y="3435350"/>
          <p14:tracePt t="4881" x="3295650" y="3435350"/>
          <p14:tracePt t="4899" x="3060700" y="3409950"/>
          <p14:tracePt t="4915" x="2895600" y="3409950"/>
          <p14:tracePt t="4931" x="2628900" y="3409950"/>
          <p14:tracePt t="4948" x="2489200" y="3409950"/>
          <p14:tracePt t="4964" x="2273300" y="3409950"/>
          <p14:tracePt t="4982" x="2032000" y="3409950"/>
          <p14:tracePt t="4998" x="1892300" y="3409950"/>
          <p14:tracePt t="5014" x="1778000" y="3409950"/>
          <p14:tracePt t="5032" x="1651000" y="3409950"/>
          <p14:tracePt t="5048" x="1581150" y="3409950"/>
          <p14:tracePt t="5065" x="1530350" y="3409950"/>
          <p14:tracePt t="5082" x="1460500" y="3422650"/>
          <p14:tracePt t="5098" x="1441450" y="3429000"/>
          <p14:tracePt t="5115" x="1422400" y="3441700"/>
          <p14:tracePt t="5132" x="1384300" y="3460750"/>
          <p14:tracePt t="5148" x="1352550" y="3473450"/>
          <p14:tracePt t="5165" x="1320800" y="3492500"/>
          <p14:tracePt t="5182" x="1257300" y="3517900"/>
          <p14:tracePt t="5199" x="1200150" y="3556000"/>
          <p14:tracePt t="5215" x="1174750" y="3575050"/>
          <p14:tracePt t="5231" x="1155700" y="3600450"/>
          <p14:tracePt t="5249" x="1136650" y="3638550"/>
          <p14:tracePt t="5265" x="1130300" y="3651250"/>
          <p14:tracePt t="5282" x="1104900" y="3683000"/>
          <p14:tracePt t="5298" x="1098550" y="3689350"/>
          <p14:tracePt t="5315" x="1098550" y="3695700"/>
          <p14:tracePt t="5333" x="1092200" y="3695700"/>
          <p14:tracePt t="5372" x="1092200" y="3702050"/>
          <p14:tracePt t="5380" x="1092200" y="3708400"/>
          <p14:tracePt t="5387" x="1092200" y="3714750"/>
          <p14:tracePt t="5399" x="1092200" y="3721100"/>
          <p14:tracePt t="5415" x="1098550" y="3746500"/>
          <p14:tracePt t="5432" x="1149350" y="3778250"/>
          <p14:tracePt t="5449" x="1200150" y="3810000"/>
          <p14:tracePt t="5466" x="1289050" y="3829050"/>
          <p14:tracePt t="5482" x="1352550" y="3841750"/>
          <p14:tracePt t="5500" x="1498600" y="3848100"/>
          <p14:tracePt t="5515" x="1657350" y="3848100"/>
          <p14:tracePt t="5533" x="1809750" y="3848100"/>
          <p14:tracePt t="5549" x="1974850" y="3848100"/>
          <p14:tracePt t="5566" x="2203450" y="3848100"/>
          <p14:tracePt t="5582" x="2533650" y="3848100"/>
          <p14:tracePt t="5599" x="2724150" y="3848100"/>
          <p14:tracePt t="5616" x="3035300" y="3860800"/>
          <p14:tracePt t="5633" x="3238500" y="3860800"/>
          <p14:tracePt t="5650" x="3505200" y="3860800"/>
          <p14:tracePt t="5666" x="3625850" y="3860800"/>
          <p14:tracePt t="5683" x="3714750" y="3860800"/>
          <p14:tracePt t="5699" x="3740150" y="3860800"/>
          <p14:tracePt t="5717" x="3759200" y="3860800"/>
          <p14:tracePt t="6084" x="3784600" y="3867150"/>
          <p14:tracePt t="6092" x="3917950" y="3898900"/>
          <p14:tracePt t="6100" x="3981450" y="3917950"/>
          <p14:tracePt t="6116" x="4076700" y="3937000"/>
          <p14:tracePt t="6134" x="4159250" y="3949700"/>
          <p14:tracePt t="6150" x="4229100" y="3956050"/>
          <p14:tracePt t="6167" x="4248150" y="3962400"/>
          <p14:tracePt t="8976" x="4622800" y="4286250"/>
          <p14:tracePt t="8980" x="5537200" y="4603750"/>
          <p14:tracePt t="8988" x="6743700" y="4895850"/>
          <p14:tracePt t="9005" x="7194550" y="4946650"/>
          <p14:tracePt t="9022" x="7677150" y="4978400"/>
          <p14:tracePt t="9039" x="8286750" y="4997450"/>
          <p14:tracePt t="9055" x="8515350" y="4978400"/>
          <p14:tracePt t="9072" x="8604250" y="4972050"/>
          <p14:tracePt t="9089" x="8648700" y="4959350"/>
          <p14:tracePt t="9105" x="8661400" y="4953000"/>
          <p14:tracePt t="9123" x="8667750" y="4940300"/>
          <p14:tracePt t="9138" x="8674100" y="4933950"/>
          <p14:tracePt t="9156" x="8674100" y="4914900"/>
          <p14:tracePt t="9172" x="8674100" y="4902200"/>
          <p14:tracePt t="9189" x="8674100" y="4889500"/>
          <p14:tracePt t="9242" x="8686800" y="4889500"/>
          <p14:tracePt t="9249" x="8756650" y="4921250"/>
          <p14:tracePt t="9256" x="8801100" y="4940300"/>
          <p14:tracePt t="9273" x="9074150" y="5029200"/>
          <p14:tracePt t="9288" x="9283700" y="5060950"/>
          <p14:tracePt t="9306" x="9423400" y="5060950"/>
          <p14:tracePt t="9323" x="9544050" y="5016500"/>
          <p14:tracePt t="9340" x="9582150" y="5003800"/>
          <p14:tracePt t="9414" x="9575800" y="5003800"/>
          <p14:tracePt t="9422" x="9569450" y="5003800"/>
          <p14:tracePt t="9429" x="9569450" y="4997450"/>
          <p14:tracePt t="9439" x="9556750" y="4991100"/>
          <p14:tracePt t="9456" x="9531350" y="4978400"/>
          <p14:tracePt t="9472" x="9499600" y="4972050"/>
          <p14:tracePt t="9489" x="9474200" y="4959350"/>
          <p14:tracePt t="9586" x="9467850" y="4953000"/>
          <p14:tracePt t="9594" x="9448800" y="4940300"/>
          <p14:tracePt t="9606" x="9417050" y="4914900"/>
          <p14:tracePt t="9624" x="9404350" y="4902200"/>
          <p14:tracePt t="9646" x="9398000" y="4902200"/>
          <p14:tracePt t="9656" x="9391650" y="4895850"/>
          <p14:tracePt t="9672" x="9372600" y="4889500"/>
          <p14:tracePt t="9690" x="9366250" y="4883150"/>
          <p14:tracePt t="9767" x="9359900" y="4883150"/>
          <p14:tracePt t="9774" x="9340850" y="4870450"/>
          <p14:tracePt t="9782" x="9321800" y="4864100"/>
          <p14:tracePt t="9790" x="9258300" y="4832350"/>
          <p14:tracePt t="9806" x="9182100" y="4800600"/>
          <p14:tracePt t="9823" x="9131300" y="4781550"/>
          <p14:tracePt t="9840" x="9105900" y="4781550"/>
          <p14:tracePt t="9857" x="9080500" y="4768850"/>
          <p14:tracePt t="9873" x="9074150" y="4768850"/>
          <p14:tracePt t="9954" x="9067800" y="4768850"/>
          <p14:tracePt t="9962" x="9042400" y="4762500"/>
          <p14:tracePt t="9974" x="8991600" y="4756150"/>
          <p14:tracePt t="9990" x="8940800" y="4743450"/>
          <p14:tracePt t="10007" x="8883650" y="4737100"/>
          <p14:tracePt t="10023" x="8877300" y="4737100"/>
          <p14:tracePt t="10209" x="8877300" y="4730750"/>
          <p14:tracePt t="10232" x="8877300" y="4724400"/>
          <p14:tracePt t="10247" x="8877300" y="4718050"/>
          <p14:tracePt t="10254" x="8883650" y="4711700"/>
          <p14:tracePt t="10262" x="8890000" y="4705350"/>
          <p14:tracePt t="10274" x="8896350" y="4705350"/>
          <p14:tracePt t="10291" x="8940800" y="4679950"/>
          <p14:tracePt t="10308" x="8953500" y="4673600"/>
          <p14:tracePt t="10324" x="8959850" y="4660900"/>
          <p14:tracePt t="10340" x="8978900" y="4648200"/>
          <p14:tracePt t="10358" x="9004300" y="4641850"/>
          <p14:tracePt t="10375" x="9093200" y="4635500"/>
          <p14:tracePt t="10390" x="9163050" y="4629150"/>
          <p14:tracePt t="10407" x="9232900" y="4622800"/>
          <p14:tracePt t="10424" x="9271000" y="4622800"/>
          <p14:tracePt t="10441" x="9296400" y="4622800"/>
          <p14:tracePt t="10674" x="9302750" y="4622800"/>
          <p14:tracePt t="10681" x="9315450" y="4622800"/>
          <p14:tracePt t="10691" x="9315450" y="4616450"/>
          <p14:tracePt t="10708" x="9321800" y="4616450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828BC0BD-45F3-5C2A-D74D-B263105400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490" r="669" b="17054"/>
          <a:stretch/>
        </p:blipFill>
        <p:spPr>
          <a:xfrm>
            <a:off x="0" y="1169581"/>
            <a:ext cx="12110484" cy="4831893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64343B9C-3D09-93A8-898C-559CF5271E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287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763"/>
    </mc:Choice>
    <mc:Fallback>
      <p:transition spd="slow" advTm="257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428" x="9017000" y="4616450"/>
          <p14:tracePt t="2431" x="8909050" y="4635500"/>
          <p14:tracePt t="2432" x="8769350" y="4648200"/>
          <p14:tracePt t="2439" x="8553450" y="4660900"/>
          <p14:tracePt t="2455" x="8458200" y="4667250"/>
          <p14:tracePt t="2471" x="8312150" y="4667250"/>
          <p14:tracePt t="2487" x="8051800" y="4667250"/>
          <p14:tracePt t="2504" x="7772400" y="4673600"/>
          <p14:tracePt t="2521" x="7302500" y="4686300"/>
          <p14:tracePt t="2537" x="7048500" y="4699000"/>
          <p14:tracePt t="2554" x="6807200" y="4711700"/>
          <p14:tracePt t="2571" x="6642100" y="4711700"/>
          <p14:tracePt t="2587" x="6496050" y="4686300"/>
          <p14:tracePt t="2604" x="6261100" y="4641850"/>
          <p14:tracePt t="2621" x="6197600" y="4629150"/>
          <p14:tracePt t="2638" x="6153150" y="4616450"/>
          <p14:tracePt t="2654" x="6146800" y="4616450"/>
          <p14:tracePt t="2724" x="6140450" y="4616450"/>
          <p14:tracePt t="2731" x="6108700" y="4603750"/>
          <p14:tracePt t="2739" x="6096000" y="4597400"/>
          <p14:tracePt t="2755" x="6032500" y="4584700"/>
          <p14:tracePt t="2771" x="5981700" y="4572000"/>
          <p14:tracePt t="2788" x="5886450" y="4559300"/>
          <p14:tracePt t="2804" x="5708650" y="4514850"/>
          <p14:tracePt t="2821" x="5467350" y="4445000"/>
          <p14:tracePt t="2838" x="5334000" y="4387850"/>
          <p14:tracePt t="2855" x="5207000" y="4343400"/>
          <p14:tracePt t="2871" x="5022850" y="4267200"/>
          <p14:tracePt t="2889" x="4781550" y="4171950"/>
          <p14:tracePt t="2904" x="4635500" y="4108450"/>
          <p14:tracePt t="2921" x="4521200" y="4064000"/>
          <p14:tracePt t="2938" x="4483100" y="4044950"/>
          <p14:tracePt t="2955" x="4470400" y="4038600"/>
          <p14:tracePt t="2994" x="4470400" y="4032250"/>
          <p14:tracePt t="3001" x="4470400" y="4019550"/>
          <p14:tracePt t="3009" x="4470400" y="4013200"/>
          <p14:tracePt t="3021" x="4470400" y="3994150"/>
          <p14:tracePt t="3039" x="4470400" y="3943350"/>
          <p14:tracePt t="3055" x="4464050" y="3905250"/>
          <p14:tracePt t="3071" x="4445000" y="3829050"/>
          <p14:tracePt t="3088" x="4419600" y="3771900"/>
          <p14:tracePt t="3105" x="4394200" y="3708400"/>
          <p14:tracePt t="3122" x="4368800" y="3638550"/>
          <p14:tracePt t="3138" x="4337050" y="3575050"/>
          <p14:tracePt t="3155" x="4324350" y="3530600"/>
          <p14:tracePt t="3172" x="4324350" y="3517900"/>
          <p14:tracePt t="3189" x="4324350" y="3479800"/>
          <p14:tracePt t="3205" x="4324350" y="3473450"/>
          <p14:tracePt t="3222" x="4324350" y="3460750"/>
          <p14:tracePt t="3241" x="4324350" y="3454400"/>
          <p14:tracePt t="3256" x="4324350" y="3441700"/>
          <p14:tracePt t="3272" x="4324350" y="3429000"/>
          <p14:tracePt t="3289" x="4324350" y="3422650"/>
          <p14:tracePt t="3306" x="4324350" y="3409950"/>
          <p14:tracePt t="3322" x="4324350" y="3397250"/>
          <p14:tracePt t="3339" x="4324350" y="3384550"/>
          <p14:tracePt t="3356" x="4324350" y="3378200"/>
          <p14:tracePt t="3372" x="4324350" y="3371850"/>
          <p14:tracePt t="4299" x="4324350" y="3384550"/>
          <p14:tracePt t="4306" x="4324350" y="3409950"/>
          <p14:tracePt t="4313" x="4318000" y="3422650"/>
          <p14:tracePt t="4324" x="4311650" y="3486150"/>
          <p14:tracePt t="4341" x="4292600" y="3556000"/>
          <p14:tracePt t="4358" x="4273550" y="3708400"/>
          <p14:tracePt t="4374" x="4273550" y="3898900"/>
          <p14:tracePt t="4390" x="4273550" y="3987800"/>
          <p14:tracePt t="4408" x="4273550" y="4025900"/>
          <p14:tracePt t="4424" x="4273550" y="4032250"/>
          <p14:tracePt t="4943" x="4267200" y="4032250"/>
          <p14:tracePt t="4951" x="4267200" y="4019550"/>
          <p14:tracePt t="4967" x="4267200" y="4006850"/>
          <p14:tracePt t="4975" x="4267200" y="4000500"/>
          <p14:tracePt t="4992" x="4260850" y="3943350"/>
          <p14:tracePt t="5009" x="4260850" y="3911600"/>
          <p14:tracePt t="5026" x="4260850" y="3892550"/>
          <p14:tracePt t="5042" x="4260850" y="3879850"/>
          <p14:tracePt t="5059" x="4267200" y="3867150"/>
          <p14:tracePt t="5075" x="4267200" y="3854450"/>
          <p14:tracePt t="5092" x="4286250" y="3822700"/>
          <p14:tracePt t="5109" x="4343400" y="3733800"/>
          <p14:tracePt t="5125" x="4381500" y="3683000"/>
          <p14:tracePt t="5142" x="4432300" y="3632200"/>
          <p14:tracePt t="5159" x="4464050" y="3600450"/>
          <p14:tracePt t="5176" x="4483100" y="3562350"/>
          <p14:tracePt t="5192" x="4489450" y="3562350"/>
          <p14:tracePt t="7730" x="4489450" y="3702050"/>
          <p14:tracePt t="7735" x="4476750" y="3797300"/>
          <p14:tracePt t="7747" x="4457700" y="4038600"/>
          <p14:tracePt t="7763" x="4451350" y="4083050"/>
          <p14:tracePt t="7780" x="4445000" y="4121150"/>
          <p14:tracePt t="7797" x="4445000" y="4165600"/>
          <p14:tracePt t="7813" x="4432300" y="4241800"/>
          <p14:tracePt t="7831" x="4419600" y="4305300"/>
          <p14:tracePt t="7847" x="4419600" y="4330700"/>
          <p14:tracePt t="7863" x="4419600" y="4337050"/>
          <p14:tracePt t="7880" x="4419600" y="4349750"/>
          <p14:tracePt t="7897" x="4419600" y="4356100"/>
          <p14:tracePt t="7914" x="4419600" y="4368800"/>
          <p14:tracePt t="7930" x="4419600" y="4375150"/>
          <p14:tracePt t="8281" x="4413250" y="4375150"/>
          <p14:tracePt t="8288" x="4368800" y="4349750"/>
          <p14:tracePt t="8297" x="4337050" y="4324350"/>
          <p14:tracePt t="8314" x="4133850" y="4178300"/>
          <p14:tracePt t="8332" x="3987800" y="4089400"/>
          <p14:tracePt t="8348" x="3771900" y="3987800"/>
          <p14:tracePt t="8364" x="3594100" y="3917950"/>
          <p14:tracePt t="8381" x="3321050" y="3797300"/>
          <p14:tracePt t="8397" x="3041650" y="3708400"/>
          <p14:tracePt t="8414" x="2463800" y="3511550"/>
          <p14:tracePt t="8431" x="1816100" y="3302000"/>
          <p14:tracePt t="8447" x="1511300" y="3225800"/>
          <p14:tracePt t="8464" x="1276350" y="3168650"/>
          <p14:tracePt t="8481" x="1047750" y="3111500"/>
          <p14:tracePt t="8498" x="882650" y="3067050"/>
          <p14:tracePt t="8515" x="825500" y="3048000"/>
          <p14:tracePt t="8531" x="806450" y="3041650"/>
          <p14:tracePt t="8548" x="800100" y="3041650"/>
          <p14:tracePt t="8656" x="800100" y="3035300"/>
          <p14:tracePt t="8664" x="793750" y="3028950"/>
          <p14:tracePt t="8671" x="787400" y="3016250"/>
          <p14:tracePt t="8682" x="774700" y="3003550"/>
          <p14:tracePt t="8698" x="774700" y="2997200"/>
          <p14:tracePt t="8829" x="774700" y="2990850"/>
          <p14:tracePt t="8844" x="774700" y="2984500"/>
          <p14:tracePt t="8859" x="781050" y="2984500"/>
          <p14:tracePt t="8866" x="793750" y="2971800"/>
          <p14:tracePt t="8882" x="806450" y="2952750"/>
          <p14:tracePt t="8899" x="806450" y="2940050"/>
          <p14:tracePt t="8915" x="806450" y="2933700"/>
          <p14:tracePt t="8932" x="806450" y="2927350"/>
          <p14:tracePt t="8949" x="806450" y="2921000"/>
          <p14:tracePt t="8965" x="806450" y="2914650"/>
          <p14:tracePt t="8983" x="806450" y="2908300"/>
          <p14:tracePt t="8999" x="806450" y="2895600"/>
          <p14:tracePt t="9016" x="806450" y="2882900"/>
          <p14:tracePt t="9032" x="812800" y="2876550"/>
          <p14:tracePt t="9048" x="812800" y="2863850"/>
          <p14:tracePt t="9065" x="819150" y="2851150"/>
          <p14:tracePt t="9082" x="825500" y="2844800"/>
          <p14:tracePt t="9099" x="831850" y="2832100"/>
          <p14:tracePt t="9116" x="831850" y="2825750"/>
          <p14:tracePt t="9257" x="838200" y="2819400"/>
          <p14:tracePt t="9264" x="844550" y="2813050"/>
          <p14:tracePt t="9272" x="850900" y="2806700"/>
          <p14:tracePt t="9283" x="857250" y="2787650"/>
          <p14:tracePt t="9299" x="857250" y="2781300"/>
          <p14:tracePt t="9684" x="882650" y="2781300"/>
          <p14:tracePt t="9691" x="946150" y="2768600"/>
          <p14:tracePt t="9699" x="1035050" y="2768600"/>
          <p14:tracePt t="9717" x="1200150" y="2762250"/>
          <p14:tracePt t="9735" x="1492250" y="2762250"/>
          <p14:tracePt t="9751" x="1835150" y="2762250"/>
          <p14:tracePt t="9767" x="1974850" y="2762250"/>
          <p14:tracePt t="9784" x="2152650" y="2762250"/>
          <p14:tracePt t="9800" x="2286000" y="2743200"/>
          <p14:tracePt t="9817" x="2393950" y="2724150"/>
          <p14:tracePt t="9834" x="2520950" y="2679700"/>
          <p14:tracePt t="9850" x="2578100" y="2667000"/>
          <p14:tracePt t="9867" x="2584450" y="2660650"/>
          <p14:tracePt t="9884" x="2590800" y="2660650"/>
          <p14:tracePt t="10389" x="2571750" y="2660650"/>
          <p14:tracePt t="10396" x="2533650" y="2660650"/>
          <p14:tracePt t="10403" x="2482850" y="2660650"/>
          <p14:tracePt t="10418" x="2387600" y="2654300"/>
          <p14:tracePt t="10435" x="2298700" y="2647950"/>
          <p14:tracePt t="10451" x="2254250" y="2647950"/>
          <p14:tracePt t="10468" x="2222500" y="2647950"/>
          <p14:tracePt t="10485" x="2209800" y="2647950"/>
          <p14:tracePt t="10502" x="2197100" y="2647950"/>
          <p14:tracePt t="10518" x="2178050" y="2647950"/>
          <p14:tracePt t="10535" x="2146300" y="2647950"/>
          <p14:tracePt t="10551" x="2120900" y="2647950"/>
          <p14:tracePt t="10568" x="2063750" y="2647950"/>
          <p14:tracePt t="10585" x="2012950" y="2647950"/>
          <p14:tracePt t="10601" x="1981200" y="2647950"/>
          <p14:tracePt t="10618" x="1962150" y="2647950"/>
          <p14:tracePt t="11349" x="1936750" y="2647950"/>
          <p14:tracePt t="11356" x="1866900" y="2647950"/>
          <p14:tracePt t="11370" x="1841500" y="2647950"/>
          <p14:tracePt t="11386" x="1631950" y="2647950"/>
          <p14:tracePt t="11402" x="1555750" y="2654300"/>
          <p14:tracePt t="11419" x="1466850" y="2660650"/>
          <p14:tracePt t="11436" x="1390650" y="2660650"/>
          <p14:tracePt t="11453" x="1295400" y="2660650"/>
          <p14:tracePt t="11470" x="1244600" y="2660650"/>
          <p14:tracePt t="11486" x="1200150" y="2660650"/>
          <p14:tracePt t="11503" x="1193800" y="2660650"/>
          <p14:tracePt t="12548" x="1181100" y="2673350"/>
          <p14:tracePt t="12556" x="1117600" y="2730500"/>
          <p14:tracePt t="12563" x="1085850" y="2774950"/>
          <p14:tracePt t="12572" x="1066800" y="2787650"/>
          <p14:tracePt t="12588" x="1003300" y="2857500"/>
          <p14:tracePt t="12605" x="958850" y="2901950"/>
          <p14:tracePt t="12622" x="946150" y="2927350"/>
          <p14:tracePt t="12638" x="933450" y="2940050"/>
          <p14:tracePt t="14409" x="1003300" y="2959100"/>
          <p14:tracePt t="14425" x="1784350" y="3175000"/>
          <p14:tracePt t="14441" x="2527300" y="3365500"/>
          <p14:tracePt t="14458" x="3657600" y="3638550"/>
          <p14:tracePt t="14475" x="4495800" y="3835400"/>
          <p14:tracePt t="14492" x="6197600" y="4140200"/>
          <p14:tracePt t="14508" x="7931150" y="4502150"/>
          <p14:tracePt t="14525" x="9169400" y="4699000"/>
          <p14:tracePt t="14542" x="10388600" y="4914900"/>
          <p14:tracePt t="14559" x="12185650" y="5187950"/>
          <p14:tracePt t="14575" x="12185650" y="5384800"/>
          <p14:tracePt t="14592" x="12185650" y="5435600"/>
          <p14:tracePt t="14608" x="12185650" y="5473700"/>
          <p14:tracePt t="14625" x="12185650" y="5454650"/>
          <p14:tracePt t="14641" x="12185650" y="5416550"/>
          <p14:tracePt t="14746" x="12185650" y="5410200"/>
          <p14:tracePt t="14754" x="12185650" y="5384800"/>
          <p14:tracePt t="14761" x="12185650" y="5372100"/>
          <p14:tracePt t="14777" x="12185650" y="5321300"/>
          <p14:tracePt t="14793" x="12185650" y="5257800"/>
          <p14:tracePt t="14809" x="12185650" y="5149850"/>
          <p14:tracePt t="14825" x="12185650" y="4984750"/>
          <p14:tracePt t="14842" x="12185650" y="4870450"/>
          <p14:tracePt t="14859" x="12185650" y="4718050"/>
          <p14:tracePt t="14875" x="12185650" y="4641850"/>
          <p14:tracePt t="14893" x="12185650" y="4603750"/>
          <p14:tracePt t="14909" x="12185650" y="4559300"/>
          <p14:tracePt t="14926" x="12185650" y="4533900"/>
          <p14:tracePt t="14942" x="12185650" y="4521200"/>
          <p14:tracePt t="14986" x="12185650" y="4514850"/>
          <p14:tracePt t="15009" x="12166600" y="4508500"/>
          <p14:tracePt t="15016" x="12039600" y="4425950"/>
          <p14:tracePt t="15026" x="11931650" y="4368800"/>
          <p14:tracePt t="15043" x="11791950" y="4279900"/>
          <p14:tracePt t="15059" x="11671300" y="4222750"/>
          <p14:tracePt t="15076" x="11506200" y="4133850"/>
          <p14:tracePt t="15093" x="11410950" y="4070350"/>
          <p14:tracePt t="15110" x="11353800" y="4019550"/>
          <p14:tracePt t="15126" x="11315700" y="4000500"/>
          <p14:tracePt t="15143" x="11309350" y="3987800"/>
          <p14:tracePt t="15159" x="11271250" y="3949700"/>
          <p14:tracePt t="15176" x="11239500" y="3911600"/>
          <p14:tracePt t="15193" x="11182350" y="3867150"/>
          <p14:tracePt t="15210" x="11131550" y="3835400"/>
          <p14:tracePt t="15227" x="10909300" y="3689350"/>
          <p14:tracePt t="15242" x="10718800" y="3575050"/>
          <p14:tracePt t="15259" x="10591800" y="3505200"/>
          <p14:tracePt t="15276" x="10477500" y="3448050"/>
          <p14:tracePt t="15293" x="10375900" y="3403600"/>
          <p14:tracePt t="15309" x="10312400" y="3384550"/>
          <p14:tracePt t="15326" x="10280650" y="3378200"/>
          <p14:tracePt t="15343" x="10255250" y="3371850"/>
          <p14:tracePt t="15360" x="10236200" y="3371850"/>
          <p14:tracePt t="15377" x="10185400" y="3371850"/>
          <p14:tracePt t="15393" x="10153650" y="3371850"/>
          <p14:tracePt t="15410" x="10090150" y="3371850"/>
          <p14:tracePt t="15427" x="10045700" y="3371850"/>
          <p14:tracePt t="15444" x="9937750" y="3384550"/>
          <p14:tracePt t="15460" x="9861550" y="3390900"/>
          <p14:tracePt t="15477" x="9753600" y="3409950"/>
          <p14:tracePt t="15493" x="9671050" y="3422650"/>
          <p14:tracePt t="15510" x="9575800" y="3448050"/>
          <p14:tracePt t="15527" x="9480550" y="3479800"/>
          <p14:tracePt t="15544" x="9429750" y="3498850"/>
          <p14:tracePt t="15560" x="9417050" y="3505200"/>
          <p14:tracePt t="15577" x="9404350" y="3511550"/>
          <p14:tracePt t="15751" x="9404350" y="3517900"/>
          <p14:tracePt t="15758" x="9404350" y="3524250"/>
          <p14:tracePt t="15766" x="9404350" y="3530600"/>
          <p14:tracePt t="15777" x="9404350" y="3543300"/>
          <p14:tracePt t="15794" x="9398000" y="3556000"/>
          <p14:tracePt t="15811" x="9398000" y="3581400"/>
          <p14:tracePt t="15827" x="9398000" y="3613150"/>
          <p14:tracePt t="15844" x="9410700" y="3638550"/>
          <p14:tracePt t="15861" x="9423400" y="3663950"/>
          <p14:tracePt t="15877" x="9442450" y="3689350"/>
          <p14:tracePt t="15895" x="9467850" y="3714750"/>
          <p14:tracePt t="15911" x="9493250" y="3733800"/>
          <p14:tracePt t="15928" x="9537700" y="3752850"/>
          <p14:tracePt t="15944" x="9575800" y="3759200"/>
          <p14:tracePt t="15961" x="9613900" y="3771900"/>
          <p14:tracePt t="15977" x="9632950" y="3778250"/>
          <p14:tracePt t="15994" x="9652000" y="3778250"/>
          <p14:tracePt t="16011" x="9677400" y="3778250"/>
          <p14:tracePt t="16028" x="9721850" y="3771900"/>
          <p14:tracePt t="16045" x="9791700" y="3752850"/>
          <p14:tracePt t="16061" x="9836150" y="3752850"/>
          <p14:tracePt t="16078" x="9918700" y="3752850"/>
          <p14:tracePt t="16094" x="10039350" y="3752850"/>
          <p14:tracePt t="16112" x="10248900" y="3765550"/>
          <p14:tracePt t="16128" x="10331450" y="3784600"/>
          <p14:tracePt t="16144" x="10452100" y="3790950"/>
          <p14:tracePt t="16161" x="10509250" y="3790950"/>
          <p14:tracePt t="16178" x="10604500" y="3790950"/>
          <p14:tracePt t="16194" x="10636250" y="3790950"/>
          <p14:tracePt t="16211" x="10706100" y="3790950"/>
          <p14:tracePt t="16228" x="10763250" y="3790950"/>
          <p14:tracePt t="16245" x="10833100" y="3790950"/>
          <p14:tracePt t="16262" x="10934700" y="3790950"/>
          <p14:tracePt t="16278" x="10998200" y="3790950"/>
          <p14:tracePt t="16294" x="11029950" y="3790950"/>
          <p14:tracePt t="16311" x="11049000" y="3790950"/>
          <p14:tracePt t="16329" x="11061700" y="3790950"/>
          <p14:tracePt t="16351" x="11068050" y="3790950"/>
          <p14:tracePt t="16388" x="11074400" y="3790950"/>
          <p14:tracePt t="16396" x="11080750" y="3790950"/>
          <p14:tracePt t="16404" x="11087100" y="3790950"/>
          <p14:tracePt t="16412" x="11093450" y="3790950"/>
          <p14:tracePt t="16428" x="11093450" y="3784600"/>
          <p14:tracePt t="16445" x="11106150" y="3784600"/>
          <p14:tracePt t="16462" x="11112500" y="3778250"/>
          <p14:tracePt t="16479" x="11137900" y="3759200"/>
          <p14:tracePt t="16495" x="11150600" y="3746500"/>
          <p14:tracePt t="16511" x="11163300" y="3740150"/>
          <p14:tracePt t="16529" x="11188700" y="3721100"/>
          <p14:tracePt t="16546" x="11201400" y="3708400"/>
          <p14:tracePt t="16561" x="11207750" y="3695700"/>
          <p14:tracePt t="16578" x="11214100" y="3689350"/>
          <p14:tracePt t="16596" x="11214100" y="3683000"/>
          <p14:tracePt t="16612" x="11214100" y="3676650"/>
          <p14:tracePt t="16629" x="11220450" y="3663950"/>
          <p14:tracePt t="16645" x="11220450" y="3657600"/>
          <p14:tracePt t="16663" x="11226800" y="3651250"/>
          <p14:tracePt t="16877" x="11214100" y="3644900"/>
          <p14:tracePt t="16884" x="11195050" y="3625850"/>
          <p14:tracePt t="16896" x="11188700" y="3625850"/>
          <p14:tracePt t="16914" x="11150600" y="3613150"/>
          <p14:tracePt t="16931" x="11131550" y="3606800"/>
          <p14:tracePt t="16946" x="11106150" y="3594100"/>
          <p14:tracePt t="16963" x="11087100" y="3587750"/>
          <p14:tracePt t="17004" x="11080750" y="3587750"/>
          <p14:tracePt t="17012" x="11074400" y="3581400"/>
          <p14:tracePt t="17019" x="11036300" y="3568700"/>
          <p14:tracePt t="17030" x="10998200" y="3556000"/>
          <p14:tracePt t="17046" x="10915650" y="3543300"/>
          <p14:tracePt t="17064" x="10801350" y="3511550"/>
          <p14:tracePt t="17080" x="10737850" y="3505200"/>
          <p14:tracePt t="17096" x="10674350" y="3492500"/>
          <p14:tracePt t="17113" x="10648950" y="3486150"/>
          <p14:tracePt t="17130" x="10629900" y="3486150"/>
          <p14:tracePt t="17147" x="10623550" y="3486150"/>
          <p14:tracePt t="17164" x="10617200" y="3486150"/>
          <p14:tracePt t="17529" x="10604500" y="3486150"/>
          <p14:tracePt t="17536" x="10585450" y="3486150"/>
          <p14:tracePt t="17547" x="10566400" y="3486150"/>
          <p14:tracePt t="17563" x="10515600" y="3486150"/>
          <p14:tracePt t="17580" x="10445750" y="3486150"/>
          <p14:tracePt t="17597" x="10394950" y="3486150"/>
          <p14:tracePt t="17613" x="10382250" y="3486150"/>
          <p14:tracePt t="17633" x="10375900" y="3486150"/>
          <p14:tracePt t="17648" x="10369550" y="3486150"/>
          <p14:tracePt t="17664" x="10350500" y="3492500"/>
          <p14:tracePt t="17680" x="10318750" y="3498850"/>
          <p14:tracePt t="17698" x="10293350" y="3505200"/>
          <p14:tracePt t="17714" x="10267950" y="3517900"/>
          <p14:tracePt t="17731" x="10248900" y="3524250"/>
          <p14:tracePt t="17753" x="10242550" y="3524250"/>
          <p14:tracePt t="17836" x="10236200" y="3530600"/>
          <p14:tracePt t="17844" x="10236200" y="3536950"/>
          <p14:tracePt t="17851" x="10229850" y="3543300"/>
          <p14:tracePt t="17866" x="10223500" y="3549650"/>
          <p14:tracePt t="17881" x="10217150" y="3549650"/>
          <p14:tracePt t="17911" x="10217150" y="3556000"/>
          <p14:tracePt t="18009" x="10210800" y="3562350"/>
          <p14:tracePt t="18016" x="10210800" y="3568700"/>
          <p14:tracePt t="18024" x="10204450" y="3575050"/>
          <p14:tracePt t="18032" x="10204450" y="3581400"/>
          <p14:tracePt t="18047" x="10204450" y="3587750"/>
          <p14:tracePt t="18083" x="10204450" y="3594100"/>
          <p14:tracePt t="18211" x="10204450" y="3600450"/>
          <p14:tracePt t="18218" x="10204450" y="3606800"/>
          <p14:tracePt t="18232" x="10198100" y="3613150"/>
          <p14:tracePt t="18248" x="10191750" y="3619500"/>
          <p14:tracePt t="18264" x="10191750" y="3625850"/>
          <p14:tracePt t="18294" x="10191750" y="3632200"/>
          <p14:tracePt t="19719" x="10217150" y="3632200"/>
          <p14:tracePt t="19726" x="10248900" y="3632200"/>
          <p14:tracePt t="19734" x="10299700" y="3613150"/>
          <p14:tracePt t="19751" x="10401300" y="3575050"/>
          <p14:tracePt t="19767" x="10509250" y="3524250"/>
          <p14:tracePt t="19785" x="10566400" y="3498850"/>
          <p14:tracePt t="19801" x="10604500" y="3479800"/>
          <p14:tracePt t="19936" x="10604500" y="3486150"/>
          <p14:tracePt t="19944" x="10566400" y="3556000"/>
          <p14:tracePt t="19951" x="10528300" y="3625850"/>
          <p14:tracePt t="19968" x="10477500" y="3771900"/>
          <p14:tracePt t="19985" x="10407650" y="3917950"/>
          <p14:tracePt t="20001" x="10350500" y="4102100"/>
          <p14:tracePt t="20019" x="10274300" y="4381500"/>
          <p14:tracePt t="20034" x="10255250" y="4495800"/>
          <p14:tracePt t="20051" x="10248900" y="4603750"/>
          <p14:tracePt t="20068" x="10236200" y="4718050"/>
          <p14:tracePt t="20085" x="10236200" y="4768850"/>
          <p14:tracePt t="20102" x="10236200" y="4851400"/>
          <p14:tracePt t="20118" x="10242550" y="4902200"/>
          <p14:tracePt t="20135" x="10248900" y="4946650"/>
          <p14:tracePt t="20152" x="10255250" y="4984750"/>
          <p14:tracePt t="20169" x="10287000" y="5060950"/>
          <p14:tracePt t="20185" x="10293350" y="5080000"/>
          <p14:tracePt t="20202" x="10293350" y="5086350"/>
          <p14:tracePt t="20218" x="10293350" y="5092700"/>
          <p14:tracePt t="20235" x="10293350" y="5111750"/>
          <p14:tracePt t="20252" x="10280650" y="5213350"/>
          <p14:tracePt t="20268" x="10274300" y="5276850"/>
          <p14:tracePt t="20286" x="10267950" y="5308600"/>
          <p14:tracePt t="20301" x="10267950" y="5314950"/>
          <p14:tracePt t="20664" x="10267950" y="5289550"/>
          <p14:tracePt t="20671" x="10267950" y="5270500"/>
          <p14:tracePt t="20687" x="10280650" y="5238750"/>
          <p14:tracePt t="20694" x="10287000" y="5207000"/>
          <p14:tracePt t="20702" x="10293350" y="5194300"/>
          <p14:tracePt t="20719" x="10318750" y="5124450"/>
          <p14:tracePt t="20736" x="10344150" y="5073650"/>
          <p14:tracePt t="20753" x="10356850" y="5022850"/>
          <p14:tracePt t="20769" x="10375900" y="4959350"/>
          <p14:tracePt t="20786" x="10388600" y="4857750"/>
          <p14:tracePt t="20803" x="10394950" y="4749800"/>
          <p14:tracePt t="20820" x="10394950" y="4572000"/>
          <p14:tracePt t="20836" x="10394950" y="4343400"/>
          <p14:tracePt t="20852" x="10394950" y="4248150"/>
          <p14:tracePt t="20870" x="10394950" y="4140200"/>
          <p14:tracePt t="20886" x="10394950" y="4013200"/>
          <p14:tracePt t="20903" x="10394950" y="3873500"/>
          <p14:tracePt t="20920" x="10394950" y="3835400"/>
          <p14:tracePt t="20936" x="10394950" y="3803650"/>
          <p14:tracePt t="20953" x="10394950" y="3790950"/>
          <p14:tracePt t="20970" x="10394950" y="3765550"/>
          <p14:tracePt t="20987" x="10394950" y="3721100"/>
          <p14:tracePt t="21003" x="10394950" y="3670300"/>
          <p14:tracePt t="21020" x="10401300" y="3638550"/>
          <p14:tracePt t="21038" x="10407650" y="3600450"/>
          <p14:tracePt t="21054" x="10414000" y="3568700"/>
          <p14:tracePt t="21070" x="10414000" y="3549650"/>
          <p14:tracePt t="21087" x="10414000" y="3536950"/>
          <p14:tracePt t="21103" x="10414000" y="3530600"/>
          <p14:tracePt t="21121" x="10414000" y="3524250"/>
          <p14:tracePt t="21302" x="10414000" y="3536950"/>
          <p14:tracePt t="21309" x="10414000" y="3587750"/>
          <p14:tracePt t="21320" x="10401300" y="3651250"/>
          <p14:tracePt t="21338" x="10394950" y="3829050"/>
          <p14:tracePt t="21354" x="10375900" y="3949700"/>
          <p14:tracePt t="21370" x="10369550" y="4076700"/>
          <p14:tracePt t="21387" x="10356850" y="4279900"/>
          <p14:tracePt t="21405" x="10356850" y="4432300"/>
          <p14:tracePt t="21422" x="10363200" y="4603750"/>
          <p14:tracePt t="21437" x="10363200" y="4679950"/>
          <p14:tracePt t="21454" x="10363200" y="4730750"/>
          <p14:tracePt t="21471" x="10363200" y="4781550"/>
          <p14:tracePt t="21488" x="10363200" y="4832350"/>
          <p14:tracePt t="21504" x="10363200" y="4870450"/>
          <p14:tracePt t="21522" x="10363200" y="4876800"/>
          <p14:tracePt t="21538" x="10363200" y="4883150"/>
          <p14:tracePt t="21662" x="10363200" y="4889500"/>
          <p14:tracePt t="21670" x="10363200" y="4895850"/>
          <p14:tracePt t="21676" x="10363200" y="4908550"/>
          <p14:tracePt t="21688" x="10363200" y="4921250"/>
          <p14:tracePt t="21704" x="10350500" y="4946650"/>
          <p14:tracePt t="21723" x="10337800" y="4991100"/>
          <p14:tracePt t="21738" x="10331450" y="5016500"/>
          <p14:tracePt t="21755" x="10331450" y="5022850"/>
          <p14:tracePt t="23915" x="9251950" y="4692650"/>
          <p14:tracePt t="23920" x="8394700" y="4425950"/>
          <p14:tracePt t="23925" x="8032750" y="4318000"/>
          <p14:tracePt t="23942" x="6667500" y="3930650"/>
          <p14:tracePt t="23958" x="6343650" y="3810000"/>
          <p14:tracePt t="23975" x="6216650" y="3759200"/>
          <p14:tracePt t="23991" x="6153150" y="3727450"/>
          <p14:tracePt t="24009" x="6127750" y="3721100"/>
          <p14:tracePt t="24271" x="6127750" y="3708400"/>
          <p14:tracePt t="24279" x="6127750" y="3683000"/>
          <p14:tracePt t="24292" x="6127750" y="3670300"/>
          <p14:tracePt t="24309" x="6134100" y="3638550"/>
          <p14:tracePt t="24325" x="6134100" y="3625850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1F6B40E7-45D6-A87C-7474-AD81AE46F8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9071" r="2105" b="12489"/>
          <a:stretch/>
        </p:blipFill>
        <p:spPr>
          <a:xfrm>
            <a:off x="0" y="1307805"/>
            <a:ext cx="11935325" cy="469367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DF30C83-BC4F-35D1-A9A4-DC612D9A761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26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33"/>
    </mc:Choice>
    <mc:Fallback>
      <p:transition spd="slow" advTm="131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159" x="7137400" y="4146550"/>
          <p14:tracePt t="1162" x="7505700" y="4267200"/>
          <p14:tracePt t="1184" x="8350250" y="4445000"/>
          <p14:tracePt t="1200" x="8826500" y="4584700"/>
          <p14:tracePt t="1216" x="9245600" y="4711700"/>
          <p14:tracePt t="1233" x="9436100" y="4737100"/>
          <p14:tracePt t="1250" x="9544050" y="4749800"/>
          <p14:tracePt t="1267" x="9601200" y="4749800"/>
          <p14:tracePt t="1283" x="9613900" y="4749800"/>
          <p14:tracePt t="1300" x="9626600" y="4743450"/>
          <p14:tracePt t="1317" x="9658350" y="4737100"/>
          <p14:tracePt t="1334" x="9677400" y="4737100"/>
          <p14:tracePt t="1350" x="9702800" y="4737100"/>
          <p14:tracePt t="1815" x="9690100" y="4737100"/>
          <p14:tracePt t="1822" x="9626600" y="4756150"/>
          <p14:tracePt t="1834" x="9613900" y="4762500"/>
          <p14:tracePt t="1852" x="9582150" y="4775200"/>
          <p14:tracePt t="1867" x="9575800" y="4781550"/>
          <p14:tracePt t="1942" x="9569450" y="4781550"/>
          <p14:tracePt t="2123" x="9569450" y="4775200"/>
          <p14:tracePt t="2130" x="9556750" y="4737100"/>
          <p14:tracePt t="2137" x="9537700" y="4711700"/>
          <p14:tracePt t="2152" x="9436100" y="4578350"/>
          <p14:tracePt t="2168" x="9321800" y="4451350"/>
          <p14:tracePt t="2185" x="9188450" y="4273550"/>
          <p14:tracePt t="2201" x="9067800" y="4146550"/>
          <p14:tracePt t="2218" x="8972550" y="4025900"/>
          <p14:tracePt t="2236" x="8870950" y="3873500"/>
          <p14:tracePt t="2251" x="8832850" y="3810000"/>
          <p14:tracePt t="2269" x="8826500" y="3778250"/>
          <p14:tracePt t="2286" x="8813800" y="3752850"/>
          <p14:tracePt t="2301" x="8794750" y="3721100"/>
          <p14:tracePt t="2319" x="8788400" y="3702050"/>
          <p14:tracePt t="2335" x="8788400" y="3695700"/>
          <p14:tracePt t="2352" x="8782050" y="3689350"/>
          <p14:tracePt t="2370" x="8756650" y="3657600"/>
          <p14:tracePt t="2386" x="8743950" y="3638550"/>
          <p14:tracePt t="2402" x="8718550" y="3619500"/>
          <p14:tracePt t="2419" x="8705850" y="3619500"/>
          <p14:tracePt t="2435" x="8699500" y="3619500"/>
          <p14:tracePt t="3885" x="8699500" y="3600450"/>
          <p14:tracePt t="3892" x="8731250" y="3581400"/>
          <p14:tracePt t="3904" x="8763000" y="3556000"/>
          <p14:tracePt t="3922" x="8858250" y="3492500"/>
          <p14:tracePt t="3938" x="8953500" y="3435350"/>
          <p14:tracePt t="3954" x="9055100" y="3371850"/>
          <p14:tracePt t="3972" x="9093200" y="3346450"/>
          <p14:tracePt t="3988" x="9118600" y="3321050"/>
          <p14:tracePt t="4005" x="9137650" y="3276600"/>
          <p14:tracePt t="4021" x="9156700" y="3251200"/>
          <p14:tracePt t="4038" x="9163050" y="3213100"/>
          <p14:tracePt t="4055" x="9163050" y="3136900"/>
          <p14:tracePt t="4072" x="9150350" y="2990850"/>
          <p14:tracePt t="4089" x="9144000" y="2914650"/>
          <p14:tracePt t="4104" x="9144000" y="2851150"/>
          <p14:tracePt t="4121" x="9124950" y="2794000"/>
          <p14:tracePt t="4138" x="9112250" y="2762250"/>
          <p14:tracePt t="4155" x="9112250" y="2717800"/>
          <p14:tracePt t="4171" x="9105900" y="2705100"/>
          <p14:tracePt t="4252" x="9105900" y="2698750"/>
          <p14:tracePt t="4259" x="9105900" y="2686050"/>
          <p14:tracePt t="4272" x="9086850" y="2667000"/>
          <p14:tracePt t="4288" x="9029700" y="2628900"/>
          <p14:tracePt t="4306" x="8832850" y="2514600"/>
          <p14:tracePt t="4322" x="8559800" y="2381250"/>
          <p14:tracePt t="4339" x="8248650" y="2247900"/>
          <p14:tracePt t="4355" x="7912100" y="2108200"/>
          <p14:tracePt t="4372" x="7353300" y="1892300"/>
          <p14:tracePt t="4388" x="7029450" y="1784350"/>
          <p14:tracePt t="4405" x="6794500" y="1727200"/>
          <p14:tracePt t="4422" x="6521450" y="1695450"/>
          <p14:tracePt t="4440" x="6178550" y="1695450"/>
          <p14:tracePt t="4455" x="5956300" y="1695450"/>
          <p14:tracePt t="4472" x="5765800" y="1695450"/>
          <p14:tracePt t="4489" x="5359400" y="1695450"/>
          <p14:tracePt t="4505" x="5092700" y="1695450"/>
          <p14:tracePt t="4522" x="4368800" y="1701800"/>
          <p14:tracePt t="4538" x="3867150" y="1701800"/>
          <p14:tracePt t="4556" x="3511550" y="1701800"/>
          <p14:tracePt t="4572" x="3136900" y="1701800"/>
          <p14:tracePt t="4589" x="2698750" y="1714500"/>
          <p14:tracePt t="4606" x="2127250" y="1809750"/>
          <p14:tracePt t="4622" x="1866900" y="1866900"/>
          <p14:tracePt t="4639" x="1657350" y="1949450"/>
          <p14:tracePt t="4655" x="1358900" y="2076450"/>
          <p14:tracePt t="4673" x="1085850" y="2235200"/>
          <p14:tracePt t="4689" x="946150" y="2311400"/>
          <p14:tracePt t="4706" x="774700" y="2419350"/>
          <p14:tracePt t="4723" x="660400" y="2470150"/>
          <p14:tracePt t="4740" x="488950" y="2565400"/>
          <p14:tracePt t="4756" x="355600" y="2628900"/>
          <p14:tracePt t="4772" x="203200" y="2717800"/>
          <p14:tracePt t="4789" x="101600" y="2806700"/>
          <p14:tracePt t="4806" x="0" y="2940050"/>
          <p14:tracePt t="4823" x="0" y="3149600"/>
          <p14:tracePt t="4839" x="0" y="3289300"/>
          <p14:tracePt t="4856" x="0" y="3429000"/>
          <p14:tracePt t="4873" x="0" y="3651250"/>
          <p14:tracePt t="4890" x="0" y="3911600"/>
          <p14:tracePt t="4906" x="0" y="4089400"/>
          <p14:tracePt t="4923" x="57150" y="4337050"/>
          <p14:tracePt t="4940" x="165100" y="4546600"/>
          <p14:tracePt t="4957" x="450850" y="4984750"/>
          <p14:tracePt t="4973" x="641350" y="5194300"/>
          <p14:tracePt t="4989" x="1016000" y="5505450"/>
          <p14:tracePt t="5006" x="1358900" y="5740400"/>
          <p14:tracePt t="5023" x="1739900" y="5937250"/>
          <p14:tracePt t="5040" x="2520950" y="6280150"/>
          <p14:tracePt t="5056" x="3111500" y="6457950"/>
          <p14:tracePt t="5073" x="3581400" y="6559550"/>
          <p14:tracePt t="5090" x="4064000" y="6584950"/>
          <p14:tracePt t="5107" x="4654550" y="6591300"/>
          <p14:tracePt t="5123" x="4845050" y="6559550"/>
          <p14:tracePt t="5140" x="5035550" y="6515100"/>
          <p14:tracePt t="5156" x="5156200" y="6470650"/>
          <p14:tracePt t="5173" x="5194300" y="6451600"/>
          <p14:tracePt t="5190" x="5226050" y="6419850"/>
          <p14:tracePt t="5206" x="5245100" y="6407150"/>
          <p14:tracePt t="5223" x="5251450" y="6394450"/>
          <p14:tracePt t="5241" x="5270500" y="6369050"/>
          <p14:tracePt t="5257" x="5340350" y="6311900"/>
          <p14:tracePt t="5273" x="5441950" y="6248400"/>
          <p14:tracePt t="5290" x="5543550" y="6203950"/>
          <p14:tracePt t="5307" x="5626100" y="6159500"/>
          <p14:tracePt t="5323" x="5765800" y="6108700"/>
          <p14:tracePt t="5340" x="5969000" y="6032500"/>
          <p14:tracePt t="5357" x="6076950" y="6000750"/>
          <p14:tracePt t="5374" x="6235700" y="5949950"/>
          <p14:tracePt t="5390" x="6356350" y="5911850"/>
          <p14:tracePt t="5407" x="6597650" y="5835650"/>
          <p14:tracePt t="5424" x="6781800" y="5759450"/>
          <p14:tracePt t="5440" x="6915150" y="5721350"/>
          <p14:tracePt t="5457" x="7061200" y="5664200"/>
          <p14:tracePt t="5474" x="7258050" y="5613400"/>
          <p14:tracePt t="5490" x="7512050" y="5543550"/>
          <p14:tracePt t="5507" x="7651750" y="5505450"/>
          <p14:tracePt t="5524" x="7766050" y="5467350"/>
          <p14:tracePt t="5540" x="7899400" y="5410200"/>
          <p14:tracePt t="5558" x="8039100" y="5327650"/>
          <p14:tracePt t="5574" x="8128000" y="5264150"/>
          <p14:tracePt t="5590" x="8242300" y="5187950"/>
          <p14:tracePt t="5608" x="8337550" y="5124450"/>
          <p14:tracePt t="5625" x="8432800" y="5048250"/>
          <p14:tracePt t="5640" x="8445500" y="5041900"/>
          <p14:tracePt t="5657" x="8451850" y="5041900"/>
          <p14:tracePt t="6367" x="8477250" y="5035550"/>
          <p14:tracePt t="6375" x="8540750" y="5022850"/>
          <p14:tracePt t="6382" x="8604250" y="5022850"/>
          <p14:tracePt t="6392" x="8636000" y="5016500"/>
          <p14:tracePt t="6409" x="8864600" y="4984750"/>
          <p14:tracePt t="6426" x="9124950" y="4953000"/>
          <p14:tracePt t="6442" x="9537700" y="4914900"/>
          <p14:tracePt t="6458" x="9791700" y="4857750"/>
          <p14:tracePt t="6476" x="10121900" y="4775200"/>
          <p14:tracePt t="6493" x="10382250" y="4711700"/>
          <p14:tracePt t="6509" x="10687050" y="4629150"/>
          <p14:tracePt t="6525" x="10960100" y="4540250"/>
          <p14:tracePt t="6542" x="11061700" y="4483100"/>
          <p14:tracePt t="6559" x="11137900" y="4438650"/>
          <p14:tracePt t="6576" x="11195050" y="4387850"/>
          <p14:tracePt t="6593" x="11226800" y="4330700"/>
          <p14:tracePt t="6609" x="11233150" y="4298950"/>
          <p14:tracePt t="6626" x="11245850" y="4248150"/>
          <p14:tracePt t="6643" x="11245850" y="4197350"/>
          <p14:tracePt t="6659" x="11245850" y="4133850"/>
          <p14:tracePt t="6675" x="11245850" y="4032250"/>
          <p14:tracePt t="6692" x="11245850" y="3968750"/>
          <p14:tracePt t="6710" x="11245850" y="3892550"/>
          <p14:tracePt t="6726" x="11245850" y="3790950"/>
          <p14:tracePt t="6743" x="11245850" y="3638550"/>
          <p14:tracePt t="6759" x="11239500" y="3549650"/>
          <p14:tracePt t="6776" x="11220450" y="3467100"/>
          <p14:tracePt t="6793" x="11163300" y="3327400"/>
          <p14:tracePt t="6810" x="11093450" y="3194050"/>
          <p14:tracePt t="6826" x="11049000" y="3130550"/>
          <p14:tracePt t="6843" x="10979150" y="3067050"/>
          <p14:tracePt t="6859" x="10833100" y="3022600"/>
          <p14:tracePt t="6876" x="10674350" y="3003550"/>
          <p14:tracePt t="6893" x="10458450" y="2984500"/>
          <p14:tracePt t="6910" x="10274300" y="2971800"/>
          <p14:tracePt t="6927" x="10217150" y="2971800"/>
          <p14:tracePt t="6944" x="10172700" y="2971800"/>
          <p14:tracePt t="7035" x="10160000" y="2971800"/>
          <p14:tracePt t="7043" x="10115550" y="2971800"/>
          <p14:tracePt t="7050" x="10090150" y="2971800"/>
          <p14:tracePt t="7060" x="10052050" y="2971800"/>
          <p14:tracePt t="7077" x="9994900" y="2971800"/>
          <p14:tracePt t="7093" x="9893300" y="2971800"/>
          <p14:tracePt t="7111" x="9829800" y="2990850"/>
          <p14:tracePt t="7126" x="9810750" y="2997200"/>
          <p14:tracePt t="7447" x="9817100" y="2997200"/>
          <p14:tracePt t="7455" x="9848850" y="2990850"/>
          <p14:tracePt t="7462" x="9855200" y="2990850"/>
          <p14:tracePt t="7478" x="9899650" y="2965450"/>
          <p14:tracePt t="7494" x="9937750" y="2965450"/>
          <p14:tracePt t="7511" x="9963150" y="2959100"/>
          <p14:tracePt t="7527" x="9994900" y="2959100"/>
          <p14:tracePt t="7545" x="10039350" y="2946400"/>
          <p14:tracePt t="7561" x="10090150" y="2940050"/>
          <p14:tracePt t="7577" x="10147300" y="2940050"/>
          <p14:tracePt t="7594" x="10261600" y="2940050"/>
          <p14:tracePt t="7612" x="10414000" y="2965450"/>
          <p14:tracePt t="7628" x="10718800" y="3048000"/>
          <p14:tracePt t="7644" x="10934700" y="3086100"/>
          <p14:tracePt t="7661" x="11042650" y="3117850"/>
          <p14:tracePt t="7678" x="11074400" y="3117850"/>
          <p14:tracePt t="8047" x="11068050" y="3117850"/>
          <p14:tracePt t="8055" x="11004550" y="3117850"/>
          <p14:tracePt t="8062" x="10941050" y="3111500"/>
          <p14:tracePt t="8078" x="10845800" y="3086100"/>
          <p14:tracePt t="8095" x="10737850" y="3067050"/>
          <p14:tracePt t="8112" x="10712450" y="3060700"/>
          <p14:tracePt t="8325" x="10712450" y="3041650"/>
          <p14:tracePt t="8332" x="10712450" y="3009900"/>
          <p14:tracePt t="8345" x="10712450" y="2990850"/>
          <p14:tracePt t="8362" x="10737850" y="2933700"/>
          <p14:tracePt t="8379" x="10744200" y="2921000"/>
          <p14:tracePt t="8396" x="10750550" y="2914650"/>
          <p14:tracePt t="8490" x="10750550" y="2908300"/>
          <p14:tracePt t="8497" x="10763250" y="2895600"/>
          <p14:tracePt t="8504" x="10769600" y="2889250"/>
          <p14:tracePt t="8512" x="10775950" y="2882900"/>
          <p14:tracePt t="8529" x="10782300" y="2876550"/>
          <p14:tracePt t="8546" x="10788650" y="2870200"/>
          <p14:tracePt t="8563" x="10788650" y="2863850"/>
          <p14:tracePt t="8700" x="10788650" y="2857500"/>
          <p14:tracePt t="8707" x="10795000" y="2838450"/>
          <p14:tracePt t="8714" x="10795000" y="2832100"/>
          <p14:tracePt t="8730" x="10801350" y="2819400"/>
          <p14:tracePt t="8746" x="10801350" y="2813050"/>
          <p14:tracePt t="8763" x="10801350" y="2806700"/>
          <p14:tracePt t="9217" x="10801350" y="2800350"/>
          <p14:tracePt t="9330" x="10782300" y="2844800"/>
          <p14:tracePt t="9337" x="10750550" y="2901950"/>
          <p14:tracePt t="9347" x="10712450" y="2984500"/>
          <p14:tracePt t="9364" x="10668000" y="3105150"/>
          <p14:tracePt t="9380" x="10610850" y="3219450"/>
          <p14:tracePt t="9398" x="10541000" y="3441700"/>
          <p14:tracePt t="9413" x="10521950" y="3600450"/>
          <p14:tracePt t="9430" x="10515600" y="3670300"/>
          <p14:tracePt t="9448" x="10502900" y="3740150"/>
          <p14:tracePt t="9465" x="10502900" y="3797300"/>
          <p14:tracePt t="9481" x="10502900" y="3810000"/>
          <p14:tracePt t="9497" x="10502900" y="3841750"/>
          <p14:tracePt t="9515" x="10502900" y="3911600"/>
          <p14:tracePt t="9531" x="10502900" y="4006850"/>
          <p14:tracePt t="9547" x="10502900" y="4089400"/>
          <p14:tracePt t="9564" x="10502900" y="4159250"/>
          <p14:tracePt t="9581" x="10502900" y="4165600"/>
          <p14:tracePt t="9597" x="10502900" y="4171950"/>
          <p14:tracePt t="9615" x="10502900" y="4178300"/>
          <p14:tracePt t="9631" x="10502900" y="4203700"/>
          <p14:tracePt t="9647" x="10509250" y="4254500"/>
          <p14:tracePt t="9664" x="10553700" y="4318000"/>
          <p14:tracePt t="9681" x="10572750" y="4324350"/>
          <p14:tracePt t="9698" x="10579100" y="4330700"/>
          <p14:tracePt t="9869" x="10610850" y="4330700"/>
          <p14:tracePt t="9877" x="10712450" y="4330700"/>
          <p14:tracePt t="9884" x="10763250" y="4330700"/>
          <p14:tracePt t="9898" x="10890250" y="4330700"/>
          <p14:tracePt t="9914" x="11055350" y="4330700"/>
          <p14:tracePt t="9931" x="11093450" y="4324350"/>
        </p14:tracePtLst>
      </p14:laserTrace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0599710-7A27-2F18-68AE-13A5C2CBE0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597" r="1104" b="16434"/>
          <a:stretch/>
        </p:blipFill>
        <p:spPr>
          <a:xfrm>
            <a:off x="67339" y="1078478"/>
            <a:ext cx="12057321" cy="5209955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484F51F0-6246-2854-7724-09F93CC70F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71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382"/>
    </mc:Choice>
    <mc:Fallback>
      <p:transition spd="slow" advTm="333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954" x="8801100" y="4235450"/>
          <p14:tracePt t="959" x="7524750" y="4267200"/>
          <p14:tracePt t="972" x="5981700" y="4470400"/>
          <p14:tracePt t="988" x="5518150" y="4540250"/>
          <p14:tracePt t="1005" x="5270500" y="4565650"/>
          <p14:tracePt t="1022" x="4997450" y="4584700"/>
          <p14:tracePt t="1039" x="4838700" y="4603750"/>
          <p14:tracePt t="1055" x="4743450" y="4629150"/>
          <p14:tracePt t="1071" x="4584700" y="4724400"/>
          <p14:tracePt t="1089" x="4470400" y="4800600"/>
          <p14:tracePt t="1105" x="4406900" y="4845050"/>
          <p14:tracePt t="1122" x="4324350" y="4908550"/>
          <p14:tracePt t="1139" x="4241800" y="4978400"/>
          <p14:tracePt t="1155" x="4178300" y="5029200"/>
          <p14:tracePt t="1172" x="4108450" y="5099050"/>
          <p14:tracePt t="1189" x="4013200" y="5181600"/>
          <p14:tracePt t="1206" x="3816350" y="5308600"/>
          <p14:tracePt t="1222" x="3708400" y="5365750"/>
          <p14:tracePt t="1238" x="3556000" y="5435600"/>
          <p14:tracePt t="1256" x="3498850" y="5448300"/>
          <p14:tracePt t="1272" x="3473450" y="5461000"/>
          <p14:tracePt t="1288" x="3435350" y="5467350"/>
          <p14:tracePt t="1305" x="3422650" y="5467350"/>
          <p14:tracePt t="1322" x="3397250" y="5467350"/>
          <p14:tracePt t="1339" x="3340100" y="5461000"/>
          <p14:tracePt t="1356" x="3263900" y="5429250"/>
          <p14:tracePt t="1372" x="3187700" y="5372100"/>
          <p14:tracePt t="1389" x="3035300" y="5270500"/>
          <p14:tracePt t="1405" x="2781300" y="5111750"/>
          <p14:tracePt t="1423" x="2533650" y="4965700"/>
          <p14:tracePt t="1439" x="2139950" y="4768850"/>
          <p14:tracePt t="1455" x="1847850" y="4667250"/>
          <p14:tracePt t="1473" x="1714500" y="4616450"/>
          <p14:tracePt t="1489" x="1574800" y="4546600"/>
          <p14:tracePt t="1506" x="1371600" y="4432300"/>
          <p14:tracePt t="1522" x="1276350" y="4337050"/>
          <p14:tracePt t="1540" x="1250950" y="4292600"/>
          <p14:tracePt t="1556" x="1244600" y="4241800"/>
          <p14:tracePt t="1573" x="1250950" y="4184650"/>
          <p14:tracePt t="1589" x="1263650" y="4146550"/>
          <p14:tracePt t="1606" x="1276350" y="4114800"/>
          <p14:tracePt t="1623" x="1282700" y="4064000"/>
          <p14:tracePt t="1639" x="1289050" y="4006850"/>
          <p14:tracePt t="1657" x="1295400" y="3937000"/>
          <p14:tracePt t="1673" x="1301750" y="3924300"/>
          <p14:tracePt t="1690" x="1301750" y="3917950"/>
          <p14:tracePt t="1706" x="1308100" y="3917950"/>
          <p14:tracePt t="1723" x="1308100" y="3911600"/>
          <p14:tracePt t="1813" x="1314450" y="3911600"/>
          <p14:tracePt t="1821" x="1320800" y="3911600"/>
          <p14:tracePt t="1836" x="1327150" y="3917950"/>
          <p14:tracePt t="1843" x="1333500" y="3917950"/>
          <p14:tracePt t="1857" x="1339850" y="3924300"/>
          <p14:tracePt t="1873" x="1365250" y="3949700"/>
          <p14:tracePt t="1890" x="1390650" y="3981450"/>
          <p14:tracePt t="1907" x="1435100" y="4032250"/>
          <p14:tracePt t="1923" x="1485900" y="4070350"/>
          <p14:tracePt t="1940" x="1555750" y="4133850"/>
          <p14:tracePt t="1957" x="1562100" y="4133850"/>
          <p14:tracePt t="1974" x="1568450" y="4140200"/>
          <p14:tracePt t="1990" x="1581150" y="4146550"/>
          <p14:tracePt t="2007" x="1587500" y="4146550"/>
          <p14:tracePt t="2226" x="1587500" y="4165600"/>
          <p14:tracePt t="2233" x="1612900" y="4216400"/>
          <p14:tracePt t="2241" x="1625600" y="4241800"/>
          <p14:tracePt t="2257" x="1638300" y="4273550"/>
          <p14:tracePt t="2274" x="1644650" y="4279900"/>
          <p14:tracePt t="2308" x="1644650" y="4286250"/>
          <p14:tracePt t="2316" x="1651000" y="4292600"/>
          <p14:tracePt t="2331" x="1657350" y="4298950"/>
          <p14:tracePt t="2341" x="1657350" y="4305300"/>
          <p14:tracePt t="2358" x="1663700" y="4311650"/>
          <p14:tracePt t="2375" x="1663700" y="4318000"/>
          <p14:tracePt t="2541" x="1670050" y="4318000"/>
          <p14:tracePt t="2549" x="1676400" y="4318000"/>
          <p14:tracePt t="2559" x="1695450" y="4305300"/>
          <p14:tracePt t="2575" x="1727200" y="4279900"/>
          <p14:tracePt t="2591" x="1771650" y="4241800"/>
          <p14:tracePt t="2609" x="1835150" y="4210050"/>
          <p14:tracePt t="2624" x="1866900" y="4178300"/>
          <p14:tracePt t="2641" x="1892300" y="4159250"/>
          <p14:tracePt t="2658" x="1911350" y="4140200"/>
          <p14:tracePt t="2674" x="1936750" y="4114800"/>
          <p14:tracePt t="2692" x="2000250" y="4032250"/>
          <p14:tracePt t="2708" x="2057400" y="3943350"/>
          <p14:tracePt t="2724" x="2089150" y="3873500"/>
          <p14:tracePt t="2741" x="2114550" y="3797300"/>
          <p14:tracePt t="2758" x="2127250" y="3651250"/>
          <p14:tracePt t="2775" x="2127250" y="3543300"/>
          <p14:tracePt t="2791" x="2108200" y="3403600"/>
          <p14:tracePt t="2808" x="2076450" y="3175000"/>
          <p14:tracePt t="2825" x="2038350" y="3003550"/>
          <p14:tracePt t="2842" x="2006600" y="2755900"/>
          <p14:tracePt t="2858" x="1981200" y="2635250"/>
          <p14:tracePt t="2875" x="1974850" y="2609850"/>
          <p14:tracePt t="2892" x="1968500" y="2590800"/>
          <p14:tracePt t="3028" x="1968500" y="2578100"/>
          <p14:tracePt t="3035" x="1962150" y="2546350"/>
          <p14:tracePt t="3051" x="1955800" y="2540000"/>
          <p14:tracePt t="3059" x="1955800" y="2533650"/>
          <p14:tracePt t="3075" x="1955800" y="2527300"/>
          <p14:tracePt t="3268" x="1949450" y="2540000"/>
          <p14:tracePt t="3276" x="1930400" y="2571750"/>
          <p14:tracePt t="3283" x="1917700" y="2584450"/>
          <p14:tracePt t="3292" x="1917700" y="2597150"/>
          <p14:tracePt t="3309" x="1905000" y="2647950"/>
          <p14:tracePt t="3326" x="1892300" y="2679700"/>
          <p14:tracePt t="3343" x="1879600" y="2711450"/>
          <p14:tracePt t="3359" x="1866900" y="2762250"/>
          <p14:tracePt t="3375" x="1854200" y="2794000"/>
          <p14:tracePt t="3393" x="1841500" y="2813050"/>
          <p14:tracePt t="3409" x="1835150" y="2870200"/>
          <p14:tracePt t="3426" x="1816100" y="2952750"/>
          <p14:tracePt t="3443" x="1809750" y="3003550"/>
          <p14:tracePt t="3459" x="1797050" y="3060700"/>
          <p14:tracePt t="3476" x="1784350" y="3111500"/>
          <p14:tracePt t="3493" x="1771650" y="3162300"/>
          <p14:tracePt t="3509" x="1765300" y="3206750"/>
          <p14:tracePt t="3526" x="1758950" y="3263900"/>
          <p14:tracePt t="3543" x="1752600" y="3295650"/>
          <p14:tracePt t="3560" x="1746250" y="3327400"/>
          <p14:tracePt t="3576" x="1739900" y="3390900"/>
          <p14:tracePt t="3592" x="1720850" y="3454400"/>
          <p14:tracePt t="3609" x="1708150" y="3524250"/>
          <p14:tracePt t="3626" x="1695450" y="3587750"/>
          <p14:tracePt t="3643" x="1676400" y="3708400"/>
          <p14:tracePt t="3659" x="1670050" y="3790950"/>
          <p14:tracePt t="3676" x="1663700" y="3854450"/>
          <p14:tracePt t="3693" x="1651000" y="3962400"/>
          <p14:tracePt t="3709" x="1651000" y="4038600"/>
          <p14:tracePt t="3726" x="1644650" y="4171950"/>
          <p14:tracePt t="3743" x="1644650" y="4254500"/>
          <p14:tracePt t="3760" x="1638300" y="4343400"/>
          <p14:tracePt t="3777" x="1638300" y="4413250"/>
          <p14:tracePt t="3793" x="1638300" y="4483100"/>
          <p14:tracePt t="4139" x="1644650" y="4483100"/>
          <p14:tracePt t="4146" x="1682750" y="4483100"/>
          <p14:tracePt t="4153" x="1708150" y="4483100"/>
          <p14:tracePt t="4161" x="1727200" y="4483100"/>
          <p14:tracePt t="4177" x="1778000" y="4470400"/>
          <p14:tracePt t="4194" x="1841500" y="4438650"/>
          <p14:tracePt t="4211" x="1911350" y="4394200"/>
          <p14:tracePt t="4228" x="2006600" y="4343400"/>
          <p14:tracePt t="4244" x="2063750" y="4324350"/>
          <p14:tracePt t="4260" x="2114550" y="4298950"/>
          <p14:tracePt t="4277" x="2178050" y="4267200"/>
          <p14:tracePt t="4294" x="2228850" y="4229100"/>
          <p14:tracePt t="4312" x="2349500" y="4146550"/>
          <p14:tracePt t="4327" x="2489200" y="4032250"/>
          <p14:tracePt t="4344" x="2571750" y="3956050"/>
          <p14:tracePt t="4361" x="2647950" y="3873500"/>
          <p14:tracePt t="4378" x="2736850" y="3733800"/>
          <p14:tracePt t="4394" x="2781300" y="3594100"/>
          <p14:tracePt t="4412" x="2787650" y="3492500"/>
          <p14:tracePt t="4428" x="2800350" y="3289300"/>
          <p14:tracePt t="4444" x="2794000" y="3098800"/>
          <p14:tracePt t="4461" x="2698750" y="2774950"/>
          <p14:tracePt t="4477" x="2609850" y="2578100"/>
          <p14:tracePt t="4495" x="2495550" y="2425700"/>
          <p14:tracePt t="4512" x="2425700" y="2355850"/>
          <p14:tracePt t="4529" x="2305050" y="2279650"/>
          <p14:tracePt t="4544" x="2165350" y="2222500"/>
          <p14:tracePt t="4561" x="2025650" y="2190750"/>
          <p14:tracePt t="4578" x="1917700" y="2171700"/>
          <p14:tracePt t="4595" x="1778000" y="2171700"/>
          <p14:tracePt t="4612" x="1765300" y="2171700"/>
          <p14:tracePt t="4820" x="1758950" y="2171700"/>
          <p14:tracePt t="5083" x="1739900" y="2184400"/>
          <p14:tracePt t="5091" x="1720850" y="2203450"/>
          <p14:tracePt t="5098" x="1701800" y="2216150"/>
          <p14:tracePt t="5113" x="1651000" y="2254250"/>
          <p14:tracePt t="5129" x="1612900" y="2279650"/>
          <p14:tracePt t="5145" x="1581150" y="2292350"/>
          <p14:tracePt t="5162" x="1574800" y="2298700"/>
          <p14:tracePt t="5511" x="1581150" y="2298700"/>
          <p14:tracePt t="5519" x="1600200" y="2298700"/>
          <p14:tracePt t="5530" x="1625600" y="2298700"/>
          <p14:tracePt t="5546" x="1708150" y="2298700"/>
          <p14:tracePt t="5563" x="1784350" y="2298700"/>
          <p14:tracePt t="5579" x="1816100" y="2298700"/>
          <p14:tracePt t="5597" x="1835150" y="2298700"/>
          <p14:tracePt t="5613" x="1847850" y="2298700"/>
          <p14:tracePt t="5629" x="1860550" y="2292350"/>
          <p14:tracePt t="5646" x="1905000" y="2286000"/>
          <p14:tracePt t="5663" x="1949450" y="2286000"/>
          <p14:tracePt t="5680" x="2051050" y="2292350"/>
          <p14:tracePt t="5696" x="2120900" y="2298700"/>
          <p14:tracePt t="5714" x="2235200" y="2324100"/>
          <p14:tracePt t="5730" x="2273300" y="2324100"/>
          <p14:tracePt t="5747" x="2292350" y="2324100"/>
          <p14:tracePt t="5764" x="2311400" y="2324100"/>
          <p14:tracePt t="5781" x="2317750" y="2324100"/>
          <p14:tracePt t="5796" x="2343150" y="2324100"/>
          <p14:tracePt t="5813" x="2368550" y="2317750"/>
          <p14:tracePt t="5830" x="2393950" y="2305050"/>
          <p14:tracePt t="5847" x="2413000" y="2292350"/>
          <p14:tracePt t="5864" x="2444750" y="2286000"/>
          <p14:tracePt t="5880" x="2476500" y="2279650"/>
          <p14:tracePt t="5897" x="2527300" y="2273300"/>
          <p14:tracePt t="5914" x="2540000" y="2273300"/>
          <p14:tracePt t="5931" x="2546350" y="2273300"/>
          <p14:tracePt t="5947" x="2552700" y="2273300"/>
          <p14:tracePt t="6380" x="2552700" y="2266950"/>
          <p14:tracePt t="6801" x="2552700" y="2260600"/>
          <p14:tracePt t="6809" x="2552700" y="2247900"/>
          <p14:tracePt t="6824" x="2552700" y="2241550"/>
          <p14:tracePt t="6838" x="2552700" y="2235200"/>
          <p14:tracePt t="6849" x="2559050" y="2235200"/>
          <p14:tracePt t="6865" x="2559050" y="2228850"/>
          <p14:tracePt t="6883" x="2559050" y="2216150"/>
          <p14:tracePt t="6916" x="2559050" y="2209800"/>
          <p14:tracePt t="6951" x="2559050" y="2203450"/>
          <p14:tracePt t="6988" x="2559050" y="2197100"/>
          <p14:tracePt t="6996" x="2559050" y="2184400"/>
          <p14:tracePt t="7003" x="2559050" y="2178050"/>
          <p14:tracePt t="7016" x="2559050" y="2171700"/>
          <p14:tracePt t="7033" x="2559050" y="2159000"/>
          <p14:tracePt t="7048" x="2559050" y="2152650"/>
          <p14:tracePt t="7066" x="2559050" y="2146300"/>
          <p14:tracePt t="7082" x="2559050" y="2133600"/>
          <p14:tracePt t="7099" x="2546350" y="2120900"/>
          <p14:tracePt t="7116" x="2508250" y="2089150"/>
          <p14:tracePt t="7132" x="2476500" y="2070100"/>
          <p14:tracePt t="7149" x="2387600" y="2019300"/>
          <p14:tracePt t="7166" x="2298700" y="1974850"/>
          <p14:tracePt t="7183" x="2197100" y="1917700"/>
          <p14:tracePt t="7199" x="2165350" y="1911350"/>
          <p14:tracePt t="7216" x="2133600" y="1905000"/>
          <p14:tracePt t="7273" x="2114550" y="1905000"/>
          <p14:tracePt t="7281" x="2089150" y="1905000"/>
          <p14:tracePt t="7288" x="2070100" y="1905000"/>
          <p14:tracePt t="7300" x="2057400" y="1905000"/>
          <p14:tracePt t="7316" x="2000250" y="1911350"/>
          <p14:tracePt t="7333" x="1930400" y="1924050"/>
          <p14:tracePt t="7349" x="1885950" y="1936750"/>
          <p14:tracePt t="7366" x="1835150" y="1949450"/>
          <p14:tracePt t="7383" x="1797050" y="1962150"/>
          <p14:tracePt t="7399" x="1752600" y="1987550"/>
          <p14:tracePt t="7417" x="1695450" y="2012950"/>
          <p14:tracePt t="7432" x="1651000" y="2038350"/>
          <p14:tracePt t="7450" x="1625600" y="2051050"/>
          <p14:tracePt t="7466" x="1619250" y="2057400"/>
          <p14:tracePt t="7484" x="1612900" y="2070100"/>
          <p14:tracePt t="7499" x="1600200" y="2082800"/>
          <p14:tracePt t="7517" x="1581150" y="2095500"/>
          <p14:tracePt t="7533" x="1549400" y="2114550"/>
          <p14:tracePt t="7550" x="1524000" y="2133600"/>
          <p14:tracePt t="7566" x="1492250" y="2146300"/>
          <p14:tracePt t="7583" x="1466850" y="2159000"/>
          <p14:tracePt t="7600" x="1460500" y="2171700"/>
          <p14:tracePt t="7618" x="1454150" y="2184400"/>
          <p14:tracePt t="7903" x="1473200" y="2184400"/>
          <p14:tracePt t="7911" x="1530350" y="2190750"/>
          <p14:tracePt t="7918" x="1600200" y="2209800"/>
          <p14:tracePt t="7935" x="1651000" y="2209800"/>
          <p14:tracePt t="7950" x="1714500" y="2209800"/>
          <p14:tracePt t="7967" x="1771650" y="2209800"/>
          <p14:tracePt t="7984" x="1835150" y="2209800"/>
          <p14:tracePt t="8001" x="1936750" y="2209800"/>
          <p14:tracePt t="8017" x="2063750" y="2209800"/>
          <p14:tracePt t="8034" x="2127250" y="2209800"/>
          <p14:tracePt t="8051" x="2184400" y="2209800"/>
          <p14:tracePt t="8068" x="2266950" y="2216150"/>
          <p14:tracePt t="8084" x="2286000" y="2216150"/>
          <p14:tracePt t="9696" x="2286000" y="2228850"/>
          <p14:tracePt t="9703" x="2286000" y="2241550"/>
          <p14:tracePt t="9711" x="2286000" y="2260600"/>
          <p14:tracePt t="9720" x="2286000" y="2292350"/>
          <p14:tracePt t="9737" x="2286000" y="2343150"/>
          <p14:tracePt t="9754" x="2286000" y="2419350"/>
          <p14:tracePt t="9771" x="2286000" y="2584450"/>
          <p14:tracePt t="9787" x="2286000" y="2774950"/>
          <p14:tracePt t="9804" x="2286000" y="2952750"/>
          <p14:tracePt t="9821" x="2324100" y="3263900"/>
          <p14:tracePt t="9837" x="2355850" y="3498850"/>
          <p14:tracePt t="9854" x="2400300" y="3962400"/>
          <p14:tracePt t="9870" x="2438400" y="4235450"/>
          <p14:tracePt t="9887" x="2520950" y="4660900"/>
          <p14:tracePt t="9903" x="2616200" y="4959350"/>
          <p14:tracePt t="9921" x="2717800" y="5302250"/>
          <p14:tracePt t="9937" x="2743200" y="5422900"/>
          <p14:tracePt t="9954" x="2762250" y="5530850"/>
          <p14:tracePt t="9971" x="2762250" y="5556250"/>
          <p14:tracePt t="9988" x="2762250" y="5600700"/>
          <p14:tracePt t="10004" x="2749550" y="5664200"/>
          <p14:tracePt t="10020" x="2730500" y="5727700"/>
          <p14:tracePt t="10038" x="2724150" y="5784850"/>
          <p14:tracePt t="10054" x="2724150" y="5861050"/>
          <p14:tracePt t="10072" x="2724150" y="5905500"/>
          <p14:tracePt t="10087" x="2724150" y="5918200"/>
          <p14:tracePt t="10116" x="2724150" y="5924550"/>
          <p14:tracePt t="10160" x="2724150" y="5918200"/>
          <p14:tracePt t="10168" x="2724150" y="5911850"/>
          <p14:tracePt t="10176" x="2724150" y="5886450"/>
          <p14:tracePt t="10188" x="2724150" y="5873750"/>
          <p14:tracePt t="10205" x="2762250" y="5803900"/>
          <p14:tracePt t="10221" x="2819400" y="5715000"/>
          <p14:tracePt t="10237" x="2851150" y="5664200"/>
          <p14:tracePt t="10256" x="2889250" y="5600700"/>
          <p14:tracePt t="10272" x="2908300" y="5537200"/>
          <p14:tracePt t="10288" x="2914650" y="5492750"/>
          <p14:tracePt t="10305" x="2921000" y="5467350"/>
          <p14:tracePt t="10322" x="2927350" y="5429250"/>
          <p14:tracePt t="10338" x="2933700" y="5410200"/>
          <p14:tracePt t="10355" x="2940050" y="5372100"/>
          <p14:tracePt t="10372" x="2946400" y="5308600"/>
          <p14:tracePt t="10388" x="2959100" y="5276850"/>
          <p14:tracePt t="10405" x="2965450" y="5245100"/>
          <p14:tracePt t="10422" x="2984500" y="5187950"/>
          <p14:tracePt t="10438" x="2997200" y="5149850"/>
          <p14:tracePt t="10455" x="2997200" y="5124450"/>
          <p14:tracePt t="10472" x="2997200" y="5086350"/>
          <p14:tracePt t="10489" x="2997200" y="5060950"/>
          <p14:tracePt t="10505" x="2978150" y="5022850"/>
          <p14:tracePt t="10521" x="2952750" y="4978400"/>
          <p14:tracePt t="10538" x="2863850" y="4908550"/>
          <p14:tracePt t="10555" x="2774950" y="4851400"/>
          <p14:tracePt t="10573" x="2578100" y="4743450"/>
          <p14:tracePt t="10589" x="2482850" y="4718050"/>
          <p14:tracePt t="10605" x="2387600" y="4705350"/>
          <p14:tracePt t="10622" x="2330450" y="4692650"/>
          <p14:tracePt t="10639" x="2266950" y="4686300"/>
          <p14:tracePt t="10656" x="2235200" y="4686300"/>
          <p14:tracePt t="10672" x="2190750" y="4686300"/>
          <p14:tracePt t="10688" x="2152650" y="4686300"/>
          <p14:tracePt t="10705" x="2076450" y="4679950"/>
          <p14:tracePt t="10722" x="1993900" y="4660900"/>
          <p14:tracePt t="10738" x="1879600" y="4660900"/>
          <p14:tracePt t="10755" x="1816100" y="4660900"/>
          <p14:tracePt t="10772" x="1797050" y="4660900"/>
          <p14:tracePt t="10789" x="1765300" y="4660900"/>
          <p14:tracePt t="10806" x="1720850" y="4686300"/>
          <p14:tracePt t="10822" x="1682750" y="4705350"/>
          <p14:tracePt t="10839" x="1657350" y="4724400"/>
          <p14:tracePt t="10855" x="1638300" y="4743450"/>
          <p14:tracePt t="10872" x="1619250" y="4768850"/>
          <p14:tracePt t="10889" x="1562100" y="4851400"/>
          <p14:tracePt t="10905" x="1511300" y="4902200"/>
          <p14:tracePt t="10922" x="1435100" y="4991100"/>
          <p14:tracePt t="10939" x="1397000" y="5022850"/>
          <p14:tracePt t="10956" x="1371600" y="5080000"/>
          <p14:tracePt t="10972" x="1371600" y="5105400"/>
          <p14:tracePt t="10990" x="1371600" y="5130800"/>
          <p14:tracePt t="11006" x="1371600" y="5143500"/>
          <p14:tracePt t="11023" x="1377950" y="5168900"/>
          <p14:tracePt t="11039" x="1403350" y="5194300"/>
          <p14:tracePt t="11055" x="1454150" y="5238750"/>
          <p14:tracePt t="11073" x="1555750" y="5295900"/>
          <p14:tracePt t="11090" x="1778000" y="5416550"/>
          <p14:tracePt t="11106" x="1974850" y="5480050"/>
          <p14:tracePt t="11122" x="2025650" y="5492750"/>
          <p14:tracePt t="11139" x="2076450" y="5499100"/>
          <p14:tracePt t="11157" x="2089150" y="5499100"/>
          <p14:tracePt t="11173" x="2101850" y="5499100"/>
          <p14:tracePt t="11189" x="2108200" y="5499100"/>
          <p14:tracePt t="11206" x="2120900" y="5486400"/>
          <p14:tracePt t="11223" x="2133600" y="5467350"/>
          <p14:tracePt t="11240" x="2171700" y="5435600"/>
          <p14:tracePt t="11257" x="2209800" y="5397500"/>
          <p14:tracePt t="11273" x="2266950" y="5353050"/>
          <p14:tracePt t="11290" x="2311400" y="5314950"/>
          <p14:tracePt t="11306" x="2355850" y="5270500"/>
          <p14:tracePt t="11324" x="2400300" y="5226050"/>
          <p14:tracePt t="11339" x="2406650" y="5226050"/>
          <p14:tracePt t="11356" x="2413000" y="5226050"/>
          <p14:tracePt t="13296" x="2438400" y="5226050"/>
          <p14:tracePt t="13304" x="2495550" y="5226050"/>
          <p14:tracePt t="13312" x="2571750" y="5226050"/>
          <p14:tracePt t="13327" x="2724150" y="5226050"/>
          <p14:tracePt t="13343" x="2908300" y="5245100"/>
          <p14:tracePt t="13361" x="3200400" y="5302250"/>
          <p14:tracePt t="13377" x="3448050" y="5334000"/>
          <p14:tracePt t="13394" x="3879850" y="5422900"/>
          <p14:tracePt t="13411" x="4057650" y="5435600"/>
          <p14:tracePt t="13427" x="4254500" y="5429250"/>
          <p14:tracePt t="13444" x="4375150" y="5403850"/>
          <p14:tracePt t="13461" x="4572000" y="5353050"/>
          <p14:tracePt t="13478" x="4660900" y="5308600"/>
          <p14:tracePt t="13494" x="4705350" y="5283200"/>
          <p14:tracePt t="13511" x="4730750" y="5264150"/>
          <p14:tracePt t="13527" x="4762500" y="5226050"/>
          <p14:tracePt t="13544" x="4813300" y="5175250"/>
          <p14:tracePt t="13561" x="4832350" y="5143500"/>
          <p14:tracePt t="13578" x="4864100" y="5099050"/>
          <p14:tracePt t="13595" x="4895850" y="5054600"/>
          <p14:tracePt t="13611" x="4921250" y="5010150"/>
          <p14:tracePt t="13628" x="4940300" y="4991100"/>
          <p14:tracePt t="13644" x="4959350" y="4978400"/>
          <p14:tracePt t="13661" x="4984750" y="4965700"/>
          <p14:tracePt t="13679" x="5003800" y="4946650"/>
          <p14:tracePt t="13694" x="5022850" y="4933950"/>
          <p14:tracePt t="13711" x="5041900" y="4921250"/>
          <p14:tracePt t="13728" x="5048250" y="4914900"/>
          <p14:tracePt t="13744" x="5054600" y="4914900"/>
          <p14:tracePt t="13896" x="5054600" y="4895850"/>
          <p14:tracePt t="13903" x="5054600" y="4876800"/>
          <p14:tracePt t="13911" x="5060950" y="4870450"/>
          <p14:tracePt t="13928" x="5067300" y="4813300"/>
          <p14:tracePt t="13945" x="5067300" y="4768850"/>
          <p14:tracePt t="13961" x="5067300" y="4718050"/>
          <p14:tracePt t="13978" x="5086350" y="4603750"/>
          <p14:tracePt t="13995" x="5086350" y="4546600"/>
          <p14:tracePt t="14011" x="5086350" y="4502150"/>
          <p14:tracePt t="14029" x="5092700" y="4432300"/>
          <p14:tracePt t="14046" x="5092700" y="4381500"/>
          <p14:tracePt t="14048" x="5099050" y="4343400"/>
          <p14:tracePt t="14062" x="5105400" y="4286250"/>
          <p14:tracePt t="14079" x="5118100" y="4241800"/>
          <p14:tracePt t="14095" x="5124450" y="4210050"/>
          <p14:tracePt t="14111" x="5124450" y="4191000"/>
          <p14:tracePt t="14128" x="5124450" y="4178300"/>
          <p14:tracePt t="14145" x="5124450" y="4171950"/>
          <p14:tracePt t="14162" x="5124450" y="4165600"/>
          <p14:tracePt t="14179" x="5124450" y="4152900"/>
          <p14:tracePt t="14195" x="5124450" y="4140200"/>
          <p14:tracePt t="14212" x="5124450" y="4133850"/>
          <p14:tracePt t="16562" x="5067300" y="3962400"/>
          <p14:tracePt t="16566" x="5054600" y="3911600"/>
          <p14:tracePt t="16582" x="4972050" y="3644900"/>
          <p14:tracePt t="16599" x="4959350" y="3575050"/>
          <p14:tracePt t="16616" x="4946650" y="3549650"/>
          <p14:tracePt t="16633" x="4902200" y="3492500"/>
          <p14:tracePt t="16649" x="4851400" y="3441700"/>
          <p14:tracePt t="16665" x="4819650" y="3409950"/>
          <p14:tracePt t="16682" x="4794250" y="3390900"/>
          <p14:tracePt t="16699" x="4775200" y="3384550"/>
          <p14:tracePt t="16716" x="4730750" y="3365500"/>
          <p14:tracePt t="16732" x="4667250" y="3333750"/>
          <p14:tracePt t="16749" x="4514850" y="3251200"/>
          <p14:tracePt t="16766" x="4387850" y="3149600"/>
          <p14:tracePt t="16783" x="4235450" y="3028950"/>
          <p14:tracePt t="16799" x="4165600" y="2965450"/>
          <p14:tracePt t="16816" x="4102100" y="2927350"/>
          <p14:tracePt t="16833" x="4076700" y="2914650"/>
          <p14:tracePt t="16849" x="4064000" y="2901950"/>
          <p14:tracePt t="16866" x="4057650" y="2901950"/>
          <p14:tracePt t="16889" x="4051300" y="2901950"/>
          <p14:tracePt t="16900" x="4038600" y="2901950"/>
          <p14:tracePt t="16917" x="4006850" y="2895600"/>
          <p14:tracePt t="16933" x="3924300" y="2870200"/>
          <p14:tracePt t="16949" x="3873500" y="2844800"/>
          <p14:tracePt t="16966" x="3740150" y="2787650"/>
          <p14:tracePt t="16983" x="3657600" y="2755900"/>
          <p14:tracePt t="17000" x="3587750" y="2730500"/>
          <p14:tracePt t="17016" x="3556000" y="2730500"/>
          <p14:tracePt t="17090" x="3549650" y="2730500"/>
          <p14:tracePt t="17099" x="3530600" y="2730500"/>
          <p14:tracePt t="17105" x="3517900" y="2730500"/>
          <p14:tracePt t="17117" x="3505200" y="2724150"/>
          <p14:tracePt t="17133" x="3492500" y="2724150"/>
          <p14:tracePt t="17151" x="3473450" y="2717800"/>
          <p14:tracePt t="17167" x="3467100" y="2717800"/>
          <p14:tracePt t="17188" x="3467100" y="2711450"/>
          <p14:tracePt t="17413" x="3460750" y="2705100"/>
          <p14:tracePt t="17421" x="3454400" y="2673350"/>
          <p14:tracePt t="17434" x="3448050" y="2654300"/>
          <p14:tracePt t="17451" x="3441700" y="2635250"/>
          <p14:tracePt t="17467" x="3441700" y="2616200"/>
          <p14:tracePt t="17484" x="3441700" y="2609850"/>
          <p14:tracePt t="17501" x="3441700" y="2571750"/>
          <p14:tracePt t="17518" x="3441700" y="2527300"/>
          <p14:tracePt t="17534" x="3441700" y="2514600"/>
          <p14:tracePt t="17551" x="3441700" y="2501900"/>
          <p14:tracePt t="17923" x="3441700" y="2514600"/>
          <p14:tracePt t="17930" x="3435350" y="2546350"/>
          <p14:tracePt t="17938" x="3429000" y="2565400"/>
          <p14:tracePt t="17951" x="3422650" y="2603500"/>
          <p14:tracePt t="17968" x="3390900" y="2717800"/>
          <p14:tracePt t="17984" x="3359150" y="2863850"/>
          <p14:tracePt t="18001" x="3340100" y="2978150"/>
          <p14:tracePt t="18018" x="3333750" y="3073400"/>
          <p14:tracePt t="18035" x="3314700" y="3238500"/>
          <p14:tracePt t="18051" x="3289300" y="3340100"/>
          <p14:tracePt t="18068" x="3282950" y="3429000"/>
          <p14:tracePt t="18085" x="3270250" y="3511550"/>
          <p14:tracePt t="18103" x="3263900" y="3663950"/>
          <p14:tracePt t="18118" x="3257550" y="3721100"/>
          <p14:tracePt t="18134" x="3251200" y="3803650"/>
          <p14:tracePt t="18152" x="3238500" y="3937000"/>
          <p14:tracePt t="18168" x="3238500" y="4032250"/>
          <p14:tracePt t="18185" x="3238500" y="4235450"/>
          <p14:tracePt t="18202" x="3238500" y="4375150"/>
          <p14:tracePt t="18218" x="3238500" y="4508500"/>
          <p14:tracePt t="18235" x="3232150" y="4635500"/>
          <p14:tracePt t="18252" x="3213100" y="4768850"/>
          <p14:tracePt t="18269" x="3194050" y="4876800"/>
          <p14:tracePt t="18285" x="3194050" y="4933950"/>
          <p14:tracePt t="18302" x="3194050" y="4984750"/>
          <p14:tracePt t="18319" x="3194050" y="5010150"/>
          <p14:tracePt t="18335" x="3194050" y="5022850"/>
          <p14:tracePt t="18352" x="3194050" y="5029200"/>
          <p14:tracePt t="18418" x="3194050" y="5041900"/>
          <p14:tracePt t="18425" x="3232150" y="5092700"/>
          <p14:tracePt t="18436" x="3276600" y="5149850"/>
          <p14:tracePt t="18452" x="3460750" y="5295900"/>
          <p14:tracePt t="18470" x="3549650" y="5359400"/>
          <p14:tracePt t="18489" x="3803650" y="5480050"/>
          <p14:tracePt t="18502" x="3898900" y="5505450"/>
          <p14:tracePt t="18519" x="4013200" y="5543550"/>
          <p14:tracePt t="18536" x="4064000" y="5556250"/>
          <p14:tracePt t="18553" x="4152900" y="5613400"/>
          <p14:tracePt t="18569" x="4222750" y="5715000"/>
          <p14:tracePt t="18586" x="4260850" y="5778500"/>
          <p14:tracePt t="18603" x="4292600" y="5848350"/>
          <p14:tracePt t="18620" x="4298950" y="5873750"/>
          <p14:tracePt t="18636" x="4305300" y="5892800"/>
          <p14:tracePt t="18652" x="4305300" y="5899150"/>
          <p14:tracePt t="18670" x="4305300" y="5905500"/>
          <p14:tracePt t="18688" x="4311650" y="5905500"/>
          <p14:tracePt t="18702" x="4311650" y="5911850"/>
          <p14:tracePt t="18725" x="4318000" y="5911850"/>
          <p14:tracePt t="18741" x="4324350" y="5918200"/>
          <p14:tracePt t="18753" x="4343400" y="5930900"/>
          <p14:tracePt t="18769" x="4400550" y="5949950"/>
          <p14:tracePt t="18786" x="4464050" y="5962650"/>
          <p14:tracePt t="18803" x="4514850" y="5962650"/>
          <p14:tracePt t="18820" x="4546600" y="5962650"/>
          <p14:tracePt t="18837" x="4616450" y="5949950"/>
          <p14:tracePt t="18853" x="4654550" y="5918200"/>
          <p14:tracePt t="18869" x="4673600" y="5905500"/>
          <p14:tracePt t="18886" x="4705350" y="5886450"/>
          <p14:tracePt t="18903" x="4737100" y="5867400"/>
          <p14:tracePt t="18920" x="4781550" y="5829300"/>
          <p14:tracePt t="18936" x="4883150" y="5746750"/>
          <p14:tracePt t="18953" x="4978400" y="5664200"/>
          <p14:tracePt t="18970" x="5041900" y="5594350"/>
          <p14:tracePt t="18986" x="5181600" y="5441950"/>
          <p14:tracePt t="19003" x="5321300" y="5219700"/>
          <p14:tracePt t="19019" x="5416550" y="5035550"/>
          <p14:tracePt t="19037" x="5505450" y="4800600"/>
          <p14:tracePt t="19053" x="5575300" y="4502150"/>
          <p14:tracePt t="19071" x="5670550" y="4057650"/>
          <p14:tracePt t="19087" x="5695950" y="3860800"/>
          <p14:tracePt t="19104" x="5740400" y="3575050"/>
          <p14:tracePt t="19120" x="5753100" y="3416300"/>
          <p14:tracePt t="19137" x="5765800" y="3251200"/>
          <p14:tracePt t="19153" x="5772150" y="3009900"/>
          <p14:tracePt t="19170" x="5772150" y="2882900"/>
          <p14:tracePt t="19187" x="5772150" y="2819400"/>
          <p14:tracePt t="19204" x="5765800" y="2787650"/>
          <p14:tracePt t="19221" x="5727700" y="2755900"/>
          <p14:tracePt t="19237" x="5607050" y="2730500"/>
          <p14:tracePt t="19254" x="5416550" y="2698750"/>
          <p14:tracePt t="19270" x="5029200" y="2660650"/>
          <p14:tracePt t="19287" x="4756150" y="2647950"/>
          <p14:tracePt t="19304" x="4381500" y="2647950"/>
          <p14:tracePt t="19320" x="4216400" y="2647950"/>
          <p14:tracePt t="19337" x="3994150" y="2647950"/>
          <p14:tracePt t="19354" x="3803650" y="2647950"/>
          <p14:tracePt t="19371" x="3511550" y="2647950"/>
          <p14:tracePt t="19387" x="3321050" y="2647950"/>
          <p14:tracePt t="19404" x="3225800" y="2647950"/>
          <p14:tracePt t="19421" x="3162300" y="2647950"/>
          <p14:tracePt t="19438" x="3130550" y="2647950"/>
          <p14:tracePt t="19454" x="3124200" y="2647950"/>
          <p14:tracePt t="19768" x="3136900" y="2647950"/>
          <p14:tracePt t="19775" x="3143250" y="2647950"/>
          <p14:tracePt t="19788" x="3149600" y="2647950"/>
          <p14:tracePt t="19805" x="3200400" y="2647950"/>
          <p14:tracePt t="19821" x="3263900" y="2647950"/>
          <p14:tracePt t="19838" x="3302000" y="2641600"/>
          <p14:tracePt t="19855" x="3352800" y="2641600"/>
          <p14:tracePt t="19872" x="3390900" y="2635250"/>
          <p14:tracePt t="19888" x="3403600" y="2635250"/>
          <p14:tracePt t="19905" x="3429000" y="2635250"/>
          <p14:tracePt t="19922" x="3460750" y="2635250"/>
          <p14:tracePt t="19939" x="3473450" y="2635250"/>
          <p14:tracePt t="19955" x="3492500" y="2635250"/>
          <p14:tracePt t="19972" x="3498850" y="2635250"/>
          <p14:tracePt t="20338" x="3511550" y="2635250"/>
          <p14:tracePt t="20345" x="3543300" y="2641600"/>
          <p14:tracePt t="20356" x="3575050" y="2641600"/>
          <p14:tracePt t="20372" x="3600450" y="2647950"/>
          <p14:tracePt t="20391" x="3606800" y="2647950"/>
          <p14:tracePt t="20473" x="3613150" y="2647950"/>
          <p14:tracePt t="20481" x="3638550" y="2647950"/>
          <p14:tracePt t="20490" x="3651250" y="2647950"/>
          <p14:tracePt t="20505" x="3657600" y="2647950"/>
          <p14:tracePt t="21733" x="3670300" y="2647950"/>
          <p14:tracePt t="21741" x="3683000" y="2647950"/>
          <p14:tracePt t="21748" x="3689350" y="2647950"/>
          <p14:tracePt t="21758" x="3695700" y="2647950"/>
          <p14:tracePt t="21778" x="3702050" y="2647950"/>
          <p14:tracePt t="21791" x="3708400" y="2647950"/>
          <p14:tracePt t="22476" x="3727450" y="2647950"/>
          <p14:tracePt t="22483" x="3759200" y="2660650"/>
          <p14:tracePt t="22493" x="3784600" y="2667000"/>
          <p14:tracePt t="22509" x="3810000" y="2673350"/>
          <p14:tracePt t="22526" x="3835400" y="2673350"/>
          <p14:tracePt t="22678" x="3841750" y="2673350"/>
          <p14:tracePt t="22686" x="3854450" y="2673350"/>
          <p14:tracePt t="22693" x="3873500" y="2673350"/>
          <p14:tracePt t="22709" x="3898900" y="2673350"/>
          <p14:tracePt t="22726" x="3943350" y="2673350"/>
          <p14:tracePt t="22743" x="3956050" y="2673350"/>
          <p14:tracePt t="22760" x="3962400" y="2673350"/>
          <p14:tracePt t="24358" x="3968750" y="2673350"/>
          <p14:tracePt t="25250" x="3968750" y="2679700"/>
          <p14:tracePt t="25265" x="3962400" y="2679700"/>
          <p14:tracePt t="25288" x="3956050" y="2679700"/>
          <p14:tracePt t="25678" x="3962400" y="2679700"/>
          <p14:tracePt t="25685" x="3968750" y="2679700"/>
          <p14:tracePt t="25836" x="3949700" y="2679700"/>
          <p14:tracePt t="25843" x="3917950" y="2679700"/>
          <p14:tracePt t="25850" x="3892550" y="2679700"/>
          <p14:tracePt t="25866" x="3848100" y="2679700"/>
          <p14:tracePt t="25881" x="3816350" y="2679700"/>
          <p14:tracePt t="25899" x="3784600" y="2679700"/>
          <p14:tracePt t="25915" x="3771900" y="2679700"/>
          <p14:tracePt t="26330" x="3752850" y="2679700"/>
          <p14:tracePt t="26337" x="3702050" y="2679700"/>
          <p14:tracePt t="26349" x="3670300" y="2686050"/>
          <p14:tracePt t="26366" x="3486150" y="2686050"/>
          <p14:tracePt t="26383" x="3124200" y="2686050"/>
          <p14:tracePt t="26399" x="2940050" y="2686050"/>
          <p14:tracePt t="26416" x="2794000" y="2692400"/>
          <p14:tracePt t="26433" x="2654300" y="2692400"/>
          <p14:tracePt t="26450" x="2565400" y="2705100"/>
          <p14:tracePt t="26466" x="2559050" y="2705100"/>
          <p14:tracePt t="26483" x="2508250" y="2705100"/>
          <p14:tracePt t="26500" x="2451100" y="2705100"/>
          <p14:tracePt t="26516" x="2355850" y="2705100"/>
          <p14:tracePt t="26533" x="2235200" y="2705100"/>
          <p14:tracePt t="26549" x="2178050" y="2705100"/>
          <p14:tracePt t="26566" x="2159000" y="2705100"/>
          <p14:tracePt t="26908" x="2159000" y="2711450"/>
          <p14:tracePt t="26916" x="2159000" y="2724150"/>
          <p14:tracePt t="26923" x="2139950" y="2743200"/>
          <p14:tracePt t="26934" x="2127250" y="2768600"/>
          <p14:tracePt t="26951" x="2114550" y="2794000"/>
          <p14:tracePt t="26968" x="2101850" y="2825750"/>
          <p14:tracePt t="26984" x="2082800" y="2876550"/>
          <p14:tracePt t="27001" x="2076450" y="2914650"/>
          <p14:tracePt t="27017" x="2070100" y="2933700"/>
          <p14:tracePt t="27034" x="2057400" y="2971800"/>
          <p14:tracePt t="27051" x="2051050" y="3009900"/>
          <p14:tracePt t="27067" x="2044700" y="3035300"/>
          <p14:tracePt t="27083" x="2044700" y="3060700"/>
          <p14:tracePt t="27101" x="2038350" y="3092450"/>
          <p14:tracePt t="27118" x="2032000" y="3130550"/>
          <p14:tracePt t="27134" x="2025650" y="3149600"/>
          <p14:tracePt t="27150" x="2019300" y="3213100"/>
          <p14:tracePt t="27168" x="2006600" y="3251200"/>
          <p14:tracePt t="27184" x="1993900" y="3295650"/>
          <p14:tracePt t="27201" x="1968500" y="3397250"/>
          <p14:tracePt t="27217" x="1943100" y="3473450"/>
          <p14:tracePt t="27234" x="1936750" y="3511550"/>
          <p14:tracePt t="27252" x="1930400" y="3568700"/>
          <p14:tracePt t="27268" x="1924050" y="3638550"/>
          <p14:tracePt t="27284" x="1917700" y="3663950"/>
          <p14:tracePt t="27300" x="1917700" y="3689350"/>
          <p14:tracePt t="27317" x="1911350" y="3702050"/>
          <p14:tracePt t="27335" x="1911350" y="3708400"/>
          <p14:tracePt t="27351" x="1911350" y="3714750"/>
          <p14:tracePt t="27410" x="1911350" y="3721100"/>
          <p14:tracePt t="27418" x="1911350" y="3727450"/>
          <p14:tracePt t="27425" x="1911350" y="3733800"/>
          <p14:tracePt t="27455" x="1911350" y="3740150"/>
          <p14:tracePt t="27478" x="1911350" y="3746500"/>
          <p14:tracePt t="27485" x="1911350" y="3752850"/>
          <p14:tracePt t="27493" x="1911350" y="3759200"/>
          <p14:tracePt t="27501" x="1911350" y="3771900"/>
          <p14:tracePt t="27519" x="1911350" y="3778250"/>
          <p14:tracePt t="27535" x="1905000" y="3784600"/>
          <p14:tracePt t="27551" x="1905000" y="3797300"/>
          <p14:tracePt t="27568" x="1905000" y="3829050"/>
          <p14:tracePt t="27585" x="1905000" y="3841750"/>
          <p14:tracePt t="27601" x="1905000" y="3886200"/>
          <p14:tracePt t="27618" x="1905000" y="3924300"/>
          <p14:tracePt t="27635" x="1905000" y="3981450"/>
          <p14:tracePt t="27651" x="1905000" y="4070350"/>
          <p14:tracePt t="27668" x="1905000" y="4127500"/>
          <p14:tracePt t="27685" x="1905000" y="4191000"/>
          <p14:tracePt t="27702" x="1917700" y="4298950"/>
          <p14:tracePt t="27718" x="1943100" y="4419600"/>
          <p14:tracePt t="27735" x="1949450" y="4489450"/>
          <p14:tracePt t="27751" x="1955800" y="4572000"/>
          <p14:tracePt t="27769" x="1968500" y="4616450"/>
          <p14:tracePt t="29315" x="2000250" y="4603750"/>
          <p14:tracePt t="29323" x="2082800" y="4565650"/>
          <p14:tracePt t="29331" x="2127250" y="4533900"/>
          <p14:tracePt t="29338" x="2235200" y="4483100"/>
          <p14:tracePt t="29354" x="2438400" y="4387850"/>
          <p14:tracePt t="29371" x="2857500" y="4203700"/>
          <p14:tracePt t="29389" x="3194050" y="4070350"/>
          <p14:tracePt t="29405" x="3841750" y="3810000"/>
          <p14:tracePt t="29421" x="4210050" y="3606800"/>
          <p14:tracePt t="29438" x="4572000" y="3378200"/>
          <p14:tracePt t="29454" x="4743450" y="3257550"/>
          <p14:tracePt t="29471" x="4832350" y="3130550"/>
          <p14:tracePt t="29488" x="4895850" y="2952750"/>
          <p14:tracePt t="29505" x="4902200" y="2889250"/>
          <p14:tracePt t="29521" x="4902200" y="2844800"/>
          <p14:tracePt t="29539" x="4895850" y="2781300"/>
          <p14:tracePt t="29555" x="4845050" y="2705100"/>
          <p14:tracePt t="29571" x="4800600" y="2647950"/>
          <p14:tracePt t="29589" x="4762500" y="2571750"/>
          <p14:tracePt t="29605" x="4724400" y="2501900"/>
          <p14:tracePt t="29622" x="4692650" y="2451100"/>
          <p14:tracePt t="29638" x="4629150" y="2362200"/>
          <p14:tracePt t="29655" x="4572000" y="2305050"/>
          <p14:tracePt t="29672" x="4533900" y="2279650"/>
          <p14:tracePt t="29689" x="4502150" y="2273300"/>
          <p14:tracePt t="29706" x="4470400" y="2273300"/>
          <p14:tracePt t="29722" x="4445000" y="2273300"/>
          <p14:tracePt t="29739" x="4419600" y="2279650"/>
          <p14:tracePt t="29755" x="4349750" y="2311400"/>
          <p14:tracePt t="29772" x="4311650" y="2330450"/>
          <p14:tracePt t="29789" x="4184650" y="2393950"/>
          <p14:tracePt t="29805" x="4083050" y="2432050"/>
          <p14:tracePt t="29822" x="4000500" y="2463800"/>
          <p14:tracePt t="29838" x="3943350" y="2482850"/>
          <p14:tracePt t="29856" x="3886200" y="2501900"/>
          <p14:tracePt t="29872" x="3860800" y="2508250"/>
          <p14:tracePt t="29889" x="3854450" y="2514600"/>
          <p14:tracePt t="29905" x="3848100" y="2514600"/>
          <p14:tracePt t="29945" x="3841750" y="2514600"/>
          <p14:tracePt t="29953" x="3829050" y="2533650"/>
          <p14:tracePt t="29960" x="3816350" y="2546350"/>
          <p14:tracePt t="29972" x="3797300" y="2565400"/>
          <p14:tracePt t="29989" x="3759200" y="2603500"/>
          <p14:tracePt t="30006" x="3702050" y="2654300"/>
          <p14:tracePt t="30022" x="3676650" y="2679700"/>
          <p14:tracePt t="30039" x="3663950" y="2692400"/>
          <p14:tracePt t="30056" x="3657600" y="2705100"/>
          <p14:tracePt t="30688" x="3613150" y="2698750"/>
          <p14:tracePt t="30695" x="3524250" y="2692400"/>
          <p14:tracePt t="30707" x="3422650" y="2679700"/>
          <p14:tracePt t="30724" x="3276600" y="2679700"/>
          <p14:tracePt t="30741" x="3035300" y="2679700"/>
          <p14:tracePt t="30757" x="2882900" y="2679700"/>
          <p14:tracePt t="30773" x="2806700" y="2679700"/>
          <p14:tracePt t="30791" x="2749550" y="2673350"/>
          <p14:tracePt t="30807" x="2736850" y="2673350"/>
          <p14:tracePt t="30995" x="2717800" y="2673350"/>
          <p14:tracePt t="31003" x="2679700" y="2673350"/>
          <p14:tracePt t="31010" x="2660650" y="2673350"/>
          <p14:tracePt t="31024" x="2647950" y="2673350"/>
          <p14:tracePt t="31041" x="2641600" y="2673350"/>
          <p14:tracePt t="31108" x="2635250" y="2673350"/>
          <p14:tracePt t="31115" x="2628900" y="2654300"/>
          <p14:tracePt t="31124" x="2628900" y="2647950"/>
          <p14:tracePt t="31140" x="2628900" y="2635250"/>
          <p14:tracePt t="31158" x="2628900" y="2622550"/>
          <p14:tracePt t="31174" x="2628900" y="2616200"/>
          <p14:tracePt t="31978" x="2667000" y="2616200"/>
          <p14:tracePt t="31985" x="2717800" y="2616200"/>
          <p14:tracePt t="31993" x="2857500" y="2616200"/>
          <p14:tracePt t="32009" x="3314700" y="2647950"/>
          <p14:tracePt t="32026" x="3663950" y="2679700"/>
          <p14:tracePt t="32043" x="4038600" y="2717800"/>
          <p14:tracePt t="32060" x="4552950" y="2768600"/>
          <p14:tracePt t="32076" x="4794250" y="2781300"/>
          <p14:tracePt t="32092" x="4870450" y="2781300"/>
          <p14:tracePt t="32109" x="4883150" y="2781300"/>
        </p14:tracePtLst>
      </p14:laserTrace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0F163EE-4AE1-A503-8415-4A93487513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198" r="2105" b="9283"/>
          <a:stretch/>
        </p:blipFill>
        <p:spPr>
          <a:xfrm>
            <a:off x="128287" y="1265273"/>
            <a:ext cx="11935425" cy="5384799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9D1FBCD1-585E-D414-D947-B4AFE56A63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08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178"/>
    </mc:Choice>
    <mc:Fallback>
      <p:transition spd="slow" advTm="33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948" x="4387850" y="2641600"/>
          <p14:tracePt t="952" x="3143250" y="2368550"/>
          <p14:tracePt t="963" x="2641600" y="2114550"/>
          <p14:tracePt t="980" x="2590800" y="2108200"/>
          <p14:tracePt t="997" x="2457450" y="2108200"/>
          <p14:tracePt t="1014" x="2146300" y="2108200"/>
          <p14:tracePt t="1032" x="1841500" y="2127250"/>
          <p14:tracePt t="1048" x="1708150" y="2165350"/>
          <p14:tracePt t="1064" x="1574800" y="2203450"/>
          <p14:tracePt t="1081" x="1441450" y="2247900"/>
          <p14:tracePt t="1097" x="1390650" y="2260600"/>
          <p14:tracePt t="1355" x="1428750" y="2298700"/>
          <p14:tracePt t="1362" x="1727200" y="2489200"/>
          <p14:tracePt t="1370" x="1771650" y="2527300"/>
          <p14:tracePt t="1381" x="1911350" y="2609850"/>
          <p14:tracePt t="1398" x="2095500" y="2705100"/>
          <p14:tracePt t="1415" x="2374900" y="2825750"/>
          <p14:tracePt t="1431" x="2660650" y="2933700"/>
          <p14:tracePt t="1448" x="2857500" y="2990850"/>
          <p14:tracePt t="1465" x="3060700" y="3054350"/>
          <p14:tracePt t="1482" x="3308350" y="3155950"/>
          <p14:tracePt t="1498" x="3435350" y="3194050"/>
          <p14:tracePt t="1514" x="3467100" y="3200400"/>
          <p14:tracePt t="1532" x="3473450" y="3200400"/>
          <p14:tracePt t="1548" x="3486150" y="3200400"/>
          <p14:tracePt t="1565" x="3556000" y="3175000"/>
          <p14:tracePt t="1581" x="3663950" y="3149600"/>
          <p14:tracePt t="1598" x="3898900" y="3105150"/>
          <p14:tracePt t="1615" x="4114800" y="3048000"/>
          <p14:tracePt t="1632" x="4419600" y="2927350"/>
          <p14:tracePt t="1648" x="4622800" y="2806700"/>
          <p14:tracePt t="1665" x="4718050" y="2711450"/>
          <p14:tracePt t="1682" x="4787900" y="2635250"/>
          <p14:tracePt t="1698" x="4819650" y="2559050"/>
          <p14:tracePt t="1715" x="4832350" y="2451100"/>
          <p14:tracePt t="1731" x="4832350" y="2413000"/>
          <p14:tracePt t="1748" x="4832350" y="2387600"/>
          <p14:tracePt t="1765" x="4800600" y="2368550"/>
          <p14:tracePt t="1783" x="4718050" y="2336800"/>
          <p14:tracePt t="1798" x="4667250" y="2336800"/>
          <p14:tracePt t="1815" x="4584700" y="2355850"/>
          <p14:tracePt t="1832" x="4533900" y="2387600"/>
          <p14:tracePt t="1848" x="4438650" y="2470150"/>
          <p14:tracePt t="1865" x="4305300" y="2609850"/>
          <p14:tracePt t="1881" x="4260850" y="2673350"/>
          <p14:tracePt t="1898" x="4216400" y="2743200"/>
          <p14:tracePt t="1915" x="4165600" y="2857500"/>
          <p14:tracePt t="1933" x="4114800" y="2990850"/>
          <p14:tracePt t="1949" x="4102100" y="3041650"/>
          <p14:tracePt t="1965" x="4102100" y="3048000"/>
          <p14:tracePt t="2060" x="4095750" y="3048000"/>
          <p14:tracePt t="2067" x="4083050" y="3054350"/>
          <p14:tracePt t="2075" x="4076700" y="3054350"/>
          <p14:tracePt t="2083" x="4051300" y="3067050"/>
          <p14:tracePt t="2099" x="4000500" y="3092450"/>
          <p14:tracePt t="2116" x="3930650" y="3130550"/>
          <p14:tracePt t="2133" x="3867150" y="3162300"/>
          <p14:tracePt t="2150" x="3784600" y="3219450"/>
          <p14:tracePt t="2166" x="3746500" y="3244850"/>
          <p14:tracePt t="2182" x="3714750" y="3289300"/>
          <p14:tracePt t="2199" x="3683000" y="3314700"/>
          <p14:tracePt t="2217" x="3663950" y="3352800"/>
          <p14:tracePt t="2232" x="3651250" y="3390900"/>
          <p14:tracePt t="2249" x="3638550" y="3403600"/>
          <p14:tracePt t="2266" x="3638550" y="3422650"/>
          <p14:tracePt t="2282" x="3632200" y="3454400"/>
          <p14:tracePt t="2300" x="3619500" y="3498850"/>
          <p14:tracePt t="2316" x="3619500" y="3530600"/>
          <p14:tracePt t="2333" x="3619500" y="3594100"/>
          <p14:tracePt t="2349" x="3619500" y="3632200"/>
          <p14:tracePt t="2366" x="3619500" y="3670300"/>
          <p14:tracePt t="2383" x="3619500" y="3759200"/>
          <p14:tracePt t="2399" x="3619500" y="3835400"/>
          <p14:tracePt t="2416" x="3619500" y="3905250"/>
          <p14:tracePt t="2433" x="3619500" y="3962400"/>
          <p14:tracePt t="2450" x="3619500" y="4114800"/>
          <p14:tracePt t="2466" x="3619500" y="4229100"/>
          <p14:tracePt t="2483" x="3619500" y="4324350"/>
          <p14:tracePt t="2500" x="3619500" y="4425950"/>
          <p14:tracePt t="2516" x="3625850" y="4514850"/>
          <p14:tracePt t="2533" x="3632200" y="4648200"/>
          <p14:tracePt t="2550" x="3638550" y="4711700"/>
          <p14:tracePt t="2566" x="3657600" y="4819650"/>
          <p14:tracePt t="2583" x="3663950" y="4883150"/>
          <p14:tracePt t="2600" x="3695700" y="4997450"/>
          <p14:tracePt t="2616" x="3727450" y="5060950"/>
          <p14:tracePt t="2633" x="3759200" y="5111750"/>
          <p14:tracePt t="2650" x="3784600" y="5149850"/>
          <p14:tracePt t="2667" x="3841750" y="5213350"/>
          <p14:tracePt t="2683" x="3930650" y="5289550"/>
          <p14:tracePt t="2700" x="3981450" y="5327650"/>
          <p14:tracePt t="2717" x="4051300" y="5365750"/>
          <p14:tracePt t="2733" x="4121150" y="5391150"/>
          <p14:tracePt t="2751" x="4133850" y="5391150"/>
          <p14:tracePt t="2967" x="4133850" y="5353050"/>
          <p14:tracePt t="2975" x="4038600" y="5156200"/>
          <p14:tracePt t="2984" x="3892550" y="4857750"/>
          <p14:tracePt t="3000" x="3619500" y="4400550"/>
          <p14:tracePt t="3017" x="3155950" y="3816350"/>
          <p14:tracePt t="3035" x="2768600" y="3378200"/>
          <p14:tracePt t="3050" x="2628900" y="3194050"/>
          <p14:tracePt t="3067" x="2533650" y="3067050"/>
          <p14:tracePt t="3084" x="2501900" y="3016250"/>
          <p14:tracePt t="3101" x="2482850" y="2984500"/>
          <p14:tracePt t="3230" x="2482850" y="2978150"/>
          <p14:tracePt t="3238" x="2482850" y="2914650"/>
          <p14:tracePt t="3251" x="2482850" y="2851150"/>
          <p14:tracePt t="3268" x="2514600" y="2774950"/>
          <p14:tracePt t="3284" x="2578100" y="2743200"/>
          <p14:tracePt t="3301" x="2641600" y="2730500"/>
          <p14:tracePt t="3318" x="2724150" y="2698750"/>
          <p14:tracePt t="3335" x="2774950" y="2647950"/>
          <p14:tracePt t="3351" x="2787650" y="2603500"/>
          <p14:tracePt t="3367" x="2800350" y="2559050"/>
          <p14:tracePt t="3385" x="2806700" y="2514600"/>
          <p14:tracePt t="3402" x="2813050" y="2470150"/>
          <p14:tracePt t="3418" x="2819400" y="2419350"/>
          <p14:tracePt t="3434" x="2819400" y="2374900"/>
          <p14:tracePt t="3451" x="2819400" y="2362200"/>
          <p14:tracePt t="3468" x="2819400" y="2343150"/>
          <p14:tracePt t="3485" x="2749550" y="2279650"/>
          <p14:tracePt t="3501" x="2705100" y="2247900"/>
          <p14:tracePt t="3518" x="2673350" y="2235200"/>
          <p14:tracePt t="3536" x="2628900" y="2216150"/>
          <p14:tracePt t="3552" x="2565400" y="2184400"/>
          <p14:tracePt t="3568" x="2508250" y="2165350"/>
          <p14:tracePt t="3585" x="2425700" y="2139950"/>
          <p14:tracePt t="3601" x="2355850" y="2120900"/>
          <p14:tracePt t="3618" x="2279650" y="2114550"/>
          <p14:tracePt t="3635" x="2178050" y="2114550"/>
          <p14:tracePt t="3651" x="2101850" y="2108200"/>
          <p14:tracePt t="3668" x="2051050" y="2108200"/>
          <p14:tracePt t="3685" x="1962150" y="2108200"/>
          <p14:tracePt t="3702" x="1860550" y="2108200"/>
          <p14:tracePt t="3718" x="1797050" y="2108200"/>
          <p14:tracePt t="3735" x="1733550" y="2108200"/>
          <p14:tracePt t="3752" x="1657350" y="2114550"/>
          <p14:tracePt t="3768" x="1625600" y="2120900"/>
          <p14:tracePt t="3786" x="1574800" y="2133600"/>
          <p14:tracePt t="3802" x="1549400" y="2146300"/>
          <p14:tracePt t="3819" x="1517650" y="2159000"/>
          <p14:tracePt t="3836" x="1485900" y="2184400"/>
          <p14:tracePt t="3853" x="1447800" y="2209800"/>
          <p14:tracePt t="3868" x="1422400" y="2235200"/>
          <p14:tracePt t="3885" x="1397000" y="2260600"/>
          <p14:tracePt t="3902" x="1384300" y="2279650"/>
          <p14:tracePt t="3919" x="1333500" y="2349500"/>
          <p14:tracePt t="3936" x="1320800" y="2374900"/>
          <p14:tracePt t="3952" x="1314450" y="2413000"/>
          <p14:tracePt t="3969" x="1308100" y="2457450"/>
          <p14:tracePt t="3986" x="1308100" y="2514600"/>
          <p14:tracePt t="4002" x="1320800" y="2590800"/>
          <p14:tracePt t="4019" x="1346200" y="2654300"/>
          <p14:tracePt t="4035" x="1403350" y="2730500"/>
          <p14:tracePt t="4052" x="1454150" y="2768600"/>
          <p14:tracePt t="4070" x="1555750" y="2838450"/>
          <p14:tracePt t="4086" x="1714500" y="2876550"/>
          <p14:tracePt t="4102" x="1822450" y="2882900"/>
          <p14:tracePt t="4119" x="1905000" y="2882900"/>
          <p14:tracePt t="4136" x="2000250" y="2882900"/>
          <p14:tracePt t="4152" x="2101850" y="2882900"/>
          <p14:tracePt t="4169" x="2159000" y="2870200"/>
          <p14:tracePt t="4186" x="2235200" y="2838450"/>
          <p14:tracePt t="4203" x="2330450" y="2806700"/>
          <p14:tracePt t="4219" x="2406650" y="2774950"/>
          <p14:tracePt t="4236" x="2540000" y="2749550"/>
          <p14:tracePt t="4252" x="2635250" y="2730500"/>
          <p14:tracePt t="4269" x="2692400" y="2717800"/>
          <p14:tracePt t="4286" x="2743200" y="2692400"/>
          <p14:tracePt t="4303" x="2762250" y="2686050"/>
          <p14:tracePt t="5233" x="2762250" y="2705100"/>
          <p14:tracePt t="5240" x="2800350" y="2806700"/>
          <p14:tracePt t="5255" x="2819400" y="2882900"/>
          <p14:tracePt t="5271" x="2863850" y="2971800"/>
          <p14:tracePt t="5288" x="2940050" y="3124200"/>
          <p14:tracePt t="5304" x="3028950" y="3251200"/>
          <p14:tracePt t="5322" x="3213100" y="3492500"/>
          <p14:tracePt t="5338" x="3384550" y="3657600"/>
          <p14:tracePt t="5354" x="3524250" y="3771900"/>
          <p14:tracePt t="5372" x="3689350" y="3879850"/>
          <p14:tracePt t="5388" x="3937000" y="4032250"/>
          <p14:tracePt t="5405" x="4203700" y="4152900"/>
          <p14:tracePt t="5421" x="4375150" y="4203700"/>
          <p14:tracePt t="5438" x="4502150" y="4210050"/>
          <p14:tracePt t="5455" x="4616450" y="4210050"/>
          <p14:tracePt t="5472" x="4711700" y="4184650"/>
          <p14:tracePt t="5488" x="4749800" y="4171950"/>
          <p14:tracePt t="5505" x="4806950" y="4140200"/>
          <p14:tracePt t="5522" x="4838700" y="4114800"/>
          <p14:tracePt t="5538" x="4876800" y="4089400"/>
          <p14:tracePt t="5556" x="4908550" y="4051300"/>
          <p14:tracePt t="5571" x="4908550" y="4038600"/>
          <p14:tracePt t="5588" x="4914900" y="4032250"/>
          <p14:tracePt t="5605" x="4914900" y="4006850"/>
          <p14:tracePt t="5622" x="4889500" y="3956050"/>
          <p14:tracePt t="5638" x="4826000" y="3905250"/>
          <p14:tracePt t="5655" x="4762500" y="3860800"/>
          <p14:tracePt t="5672" x="4635500" y="3803650"/>
          <p14:tracePt t="5688" x="4572000" y="3790950"/>
          <p14:tracePt t="5705" x="4445000" y="3778250"/>
          <p14:tracePt t="5722" x="4286250" y="3803650"/>
          <p14:tracePt t="5738" x="4171950" y="3879850"/>
          <p14:tracePt t="5756" x="4083050" y="3968750"/>
          <p14:tracePt t="5773" x="3911600" y="4184650"/>
          <p14:tracePt t="5789" x="3790950" y="4400550"/>
          <p14:tracePt t="5805" x="3702050" y="4591050"/>
          <p14:tracePt t="5822" x="3638550" y="4838700"/>
          <p14:tracePt t="5838" x="3632200" y="4940300"/>
          <p14:tracePt t="5856" x="3632200" y="5054600"/>
          <p14:tracePt t="5873" x="3632200" y="5067300"/>
          <p14:tracePt t="5900" x="3632200" y="5073650"/>
          <p14:tracePt t="6088" x="3644900" y="5041900"/>
          <p14:tracePt t="6095" x="3733800" y="4883150"/>
          <p14:tracePt t="6106" x="3759200" y="4826000"/>
          <p14:tracePt t="6123" x="3886200" y="4552950"/>
          <p14:tracePt t="6140" x="4070350" y="4095750"/>
          <p14:tracePt t="6156" x="4133850" y="3771900"/>
          <p14:tracePt t="6173" x="4191000" y="3333750"/>
          <p14:tracePt t="6189" x="4191000" y="3054350"/>
          <p14:tracePt t="6206" x="4127500" y="2781300"/>
          <p14:tracePt t="6223" x="3975100" y="2451100"/>
          <p14:tracePt t="6239" x="3943350" y="2406650"/>
          <p14:tracePt t="6256" x="3943350" y="2393950"/>
          <p14:tracePt t="6687" x="3943350" y="2406650"/>
          <p14:tracePt t="6694" x="3943350" y="2425700"/>
          <p14:tracePt t="6707" x="3937000" y="2438400"/>
          <p14:tracePt t="6724" x="3937000" y="2463800"/>
          <p14:tracePt t="6740" x="3930650" y="2470150"/>
          <p14:tracePt t="6897" x="3924300" y="2482850"/>
          <p14:tracePt t="6905" x="3917950" y="2501900"/>
          <p14:tracePt t="6912" x="3911600" y="2527300"/>
          <p14:tracePt t="6925" x="3905250" y="2546350"/>
          <p14:tracePt t="6941" x="3879850" y="2578100"/>
          <p14:tracePt t="6957" x="3841750" y="2660650"/>
          <p14:tracePt t="6974" x="3822700" y="2724150"/>
          <p14:tracePt t="6991" x="3784600" y="2832100"/>
          <p14:tracePt t="7008" x="3771900" y="2882900"/>
          <p14:tracePt t="7025" x="3765550" y="2946400"/>
          <p14:tracePt t="7041" x="3759200" y="2965450"/>
          <p14:tracePt t="7057" x="3759200" y="2971800"/>
          <p14:tracePt t="7074" x="3759200" y="2978150"/>
          <p14:tracePt t="7091" x="3759200" y="2984500"/>
          <p14:tracePt t="7212" x="3765550" y="2990850"/>
          <p14:tracePt t="7220" x="3803650" y="3022600"/>
          <p14:tracePt t="7227" x="3822700" y="3028950"/>
          <p14:tracePt t="7241" x="3854450" y="3041650"/>
          <p14:tracePt t="7258" x="3860800" y="3048000"/>
          <p14:tracePt t="7459" x="3848100" y="3028950"/>
          <p14:tracePt t="7468" x="3822700" y="3016250"/>
          <p14:tracePt t="7476" x="3784600" y="2971800"/>
          <p14:tracePt t="7491" x="3714750" y="2908300"/>
          <p14:tracePt t="7509" x="3638550" y="2844800"/>
          <p14:tracePt t="7526" x="3581400" y="2787650"/>
          <p14:tracePt t="7542" x="3530600" y="2717800"/>
          <p14:tracePt t="7692" x="3517900" y="2717800"/>
          <p14:tracePt t="7700" x="3498850" y="2736850"/>
          <p14:tracePt t="7708" x="3486150" y="2736850"/>
          <p14:tracePt t="7725" x="3435350" y="2755900"/>
          <p14:tracePt t="7742" x="3403600" y="2774950"/>
          <p14:tracePt t="7759" x="3384550" y="2794000"/>
          <p14:tracePt t="7775" x="3365500" y="2806700"/>
          <p14:tracePt t="7792" x="3359150" y="2813050"/>
          <p14:tracePt t="7809" x="3359150" y="2819400"/>
          <p14:tracePt t="7825" x="3352800" y="2825750"/>
          <p14:tracePt t="7842" x="3352800" y="2851150"/>
          <p14:tracePt t="7859" x="3352800" y="2870200"/>
          <p14:tracePt t="7876" x="3352800" y="2927350"/>
          <p14:tracePt t="7892" x="3378200" y="3022600"/>
          <p14:tracePt t="7909" x="3422650" y="3117850"/>
          <p14:tracePt t="7926" x="3429000" y="3143250"/>
          <p14:tracePt t="7943" x="3441700" y="3155950"/>
          <p14:tracePt t="7959" x="3441700" y="3162300"/>
          <p14:tracePt t="7992" x="3448050" y="3162300"/>
          <p14:tracePt t="8000" x="3454400" y="3162300"/>
          <p14:tracePt t="8009" x="3460750" y="3162300"/>
          <p14:tracePt t="8027" x="3473450" y="3162300"/>
          <p14:tracePt t="8043" x="3517900" y="3149600"/>
          <p14:tracePt t="8060" x="3606800" y="3143250"/>
          <p14:tracePt t="8076" x="3651250" y="3136900"/>
          <p14:tracePt t="8093" x="3708400" y="3136900"/>
          <p14:tracePt t="8110" x="3740150" y="3130550"/>
          <p14:tracePt t="8126" x="3765550" y="3130550"/>
          <p14:tracePt t="8142" x="3778250" y="3124200"/>
          <p14:tracePt t="8840" x="3803650" y="3124200"/>
          <p14:tracePt t="8847" x="3867150" y="3124200"/>
          <p14:tracePt t="8861" x="3943350" y="3136900"/>
          <p14:tracePt t="8877" x="4171950" y="3136900"/>
          <p14:tracePt t="8894" x="4324350" y="3130550"/>
          <p14:tracePt t="8911" x="4508500" y="3092450"/>
          <p14:tracePt t="8927" x="4597400" y="3067050"/>
          <p14:tracePt t="8945" x="4673600" y="3022600"/>
          <p14:tracePt t="8961" x="4692650" y="3009900"/>
          <p14:tracePt t="9004" x="4699000" y="3009900"/>
          <p14:tracePt t="9012" x="4705350" y="3009900"/>
          <p14:tracePt t="9020" x="4730750" y="3009900"/>
          <p14:tracePt t="9027" x="4756150" y="3009900"/>
          <p14:tracePt t="9044" x="4813300" y="3009900"/>
          <p14:tracePt t="9061" x="4851400" y="3009900"/>
          <p14:tracePt t="9078" x="4870450" y="3003550"/>
          <p14:tracePt t="9095" x="4895850" y="2990850"/>
          <p14:tracePt t="9111" x="4921250" y="2984500"/>
          <p14:tracePt t="9128" x="4953000" y="2971800"/>
          <p14:tracePt t="9145" x="5003800" y="2959100"/>
          <p14:tracePt t="9161" x="5035550" y="2946400"/>
          <p14:tracePt t="9178" x="5060950" y="2927350"/>
          <p14:tracePt t="9194" x="5067300" y="2927350"/>
          <p14:tracePt t="9702" x="5010150" y="2882900"/>
          <p14:tracePt t="9709" x="4851400" y="2787650"/>
          <p14:tracePt t="9717" x="4743450" y="2724150"/>
          <p14:tracePt t="9730" x="4686300" y="2692400"/>
          <p14:tracePt t="9745" x="4502150" y="2622550"/>
          <p14:tracePt t="9763" x="4286250" y="2540000"/>
          <p14:tracePt t="9779" x="4191000" y="2508250"/>
          <p14:tracePt t="9796" x="4076700" y="2470150"/>
          <p14:tracePt t="9813" x="4006850" y="2444750"/>
          <p14:tracePt t="9829" x="3924300" y="2419350"/>
          <p14:tracePt t="9846" x="3892550" y="2419350"/>
          <p14:tracePt t="9862" x="3867150" y="2419350"/>
          <p14:tracePt t="9879" x="3848100" y="2419350"/>
          <p14:tracePt t="9895" x="3835400" y="2419350"/>
          <p14:tracePt t="9913" x="3733800" y="2419350"/>
          <p14:tracePt t="9929" x="3695700" y="2413000"/>
          <p14:tracePt t="9946" x="3676650" y="2413000"/>
          <p14:tracePt t="10062" x="3676650" y="2406650"/>
          <p14:tracePt t="10070" x="3670300" y="2400300"/>
          <p14:tracePt t="10079" x="3670300" y="2387600"/>
          <p14:tracePt t="10096" x="3663950" y="2368550"/>
          <p14:tracePt t="10114" x="3657600" y="2355850"/>
          <p14:tracePt t="10129" x="3657600" y="2343150"/>
          <p14:tracePt t="10147" x="3632200" y="2311400"/>
          <p14:tracePt t="10164" x="3619500" y="2305050"/>
          <p14:tracePt t="10265" x="3619500" y="2298700"/>
          <p14:tracePt t="10280" x="3625850" y="2292350"/>
          <p14:tracePt t="10287" x="3632200" y="2286000"/>
          <p14:tracePt t="10296" x="3632200" y="2279650"/>
          <p14:tracePt t="10313" x="3727450" y="2273300"/>
          <p14:tracePt t="10330" x="3854450" y="2273300"/>
          <p14:tracePt t="10347" x="4121150" y="2279650"/>
          <p14:tracePt t="10363" x="4311650" y="2286000"/>
          <p14:tracePt t="10380" x="4375150" y="2286000"/>
          <p14:tracePt t="10397" x="4413250" y="2286000"/>
          <p14:tracePt t="10413" x="4419600" y="2286000"/>
          <p14:tracePt t="10857" x="4419600" y="2298700"/>
          <p14:tracePt t="10864" x="4400550" y="2343150"/>
          <p14:tracePt t="10872" x="4394200" y="2349500"/>
          <p14:tracePt t="10881" x="4381500" y="2368550"/>
          <p14:tracePt t="10897" x="4356100" y="2400300"/>
          <p14:tracePt t="10914" x="4337050" y="2438400"/>
          <p14:tracePt t="10931" x="4330700" y="2476500"/>
          <p14:tracePt t="10948" x="4324350" y="2514600"/>
          <p14:tracePt t="10964" x="4318000" y="2546350"/>
          <p14:tracePt t="10981" x="4311650" y="2578100"/>
          <p14:tracePt t="10998" x="4311650" y="2616200"/>
          <p14:tracePt t="11015" x="4311650" y="2717800"/>
          <p14:tracePt t="11031" x="4318000" y="2806700"/>
          <p14:tracePt t="11048" x="4330700" y="2876550"/>
          <p14:tracePt t="11064" x="4356100" y="2971800"/>
          <p14:tracePt t="11081" x="4381500" y="3022600"/>
          <p14:tracePt t="11098" x="4425950" y="3086100"/>
          <p14:tracePt t="11114" x="4457700" y="3105150"/>
          <p14:tracePt t="11131" x="4527550" y="3130550"/>
          <p14:tracePt t="11148" x="4648200" y="3162300"/>
          <p14:tracePt t="11165" x="4908550" y="3206750"/>
          <p14:tracePt t="11181" x="5124450" y="3213100"/>
          <p14:tracePt t="11198" x="5302250" y="3213100"/>
          <p14:tracePt t="11214" x="5441950" y="3213100"/>
          <p14:tracePt t="11232" x="5600700" y="3155950"/>
          <p14:tracePt t="11248" x="5645150" y="3136900"/>
          <p14:tracePt t="11265" x="5657850" y="3130550"/>
          <p14:tracePt t="11282" x="5664200" y="3117850"/>
          <p14:tracePt t="11299" x="5676900" y="3111500"/>
          <p14:tracePt t="11315" x="5689600" y="3098800"/>
          <p14:tracePt t="11331" x="5695950" y="3098800"/>
          <p14:tracePt t="11349" x="5702300" y="3086100"/>
          <p14:tracePt t="11365" x="5721350" y="3067050"/>
          <p14:tracePt t="11383" x="5734050" y="3048000"/>
          <p14:tracePt t="11398" x="5759450" y="3028950"/>
          <p14:tracePt t="11415" x="5765800" y="3022600"/>
          <p14:tracePt t="11432" x="5772150" y="3009900"/>
          <p14:tracePt t="11448" x="5778500" y="3009900"/>
          <p14:tracePt t="11922" x="5778500" y="3003550"/>
          <p14:tracePt t="13542" x="5759450" y="3009900"/>
          <p14:tracePt t="13549" x="5670550" y="3022600"/>
          <p14:tracePt t="13558" x="5638800" y="3028950"/>
          <p14:tracePt t="13570" x="5549900" y="3028950"/>
          <p14:tracePt t="13586" x="5410200" y="3048000"/>
          <p14:tracePt t="13603" x="5175250" y="3067050"/>
          <p14:tracePt t="13619" x="5124450" y="3073400"/>
          <p14:tracePt t="13636" x="5118100" y="3079750"/>
          <p14:tracePt t="13894" x="5124450" y="3079750"/>
          <p14:tracePt t="13902" x="5156200" y="3073400"/>
          <p14:tracePt t="13910" x="5181600" y="3067050"/>
          <p14:tracePt t="13920" x="5194300" y="3067050"/>
          <p14:tracePt t="13937" x="5289550" y="3054350"/>
          <p14:tracePt t="13953" x="5365750" y="3048000"/>
          <p14:tracePt t="13970" x="5511800" y="3028950"/>
          <p14:tracePt t="13986" x="5594350" y="3016250"/>
          <p14:tracePt t="14003" x="5632450" y="3009900"/>
          <p14:tracePt t="14020" x="5645150" y="3003550"/>
          <p14:tracePt t="14720" x="5657850" y="2997200"/>
          <p14:tracePt t="14727" x="5676900" y="2990850"/>
          <p14:tracePt t="14738" x="5689600" y="2984500"/>
          <p14:tracePt t="14754" x="5772150" y="2978150"/>
          <p14:tracePt t="14772" x="5899150" y="2978150"/>
          <p14:tracePt t="14787" x="5981700" y="2978150"/>
          <p14:tracePt t="14804" x="6083300" y="2978150"/>
          <p14:tracePt t="14821" x="6127750" y="2978150"/>
          <p14:tracePt t="14838" x="6146800" y="2978150"/>
          <p14:tracePt t="16377" x="6191250" y="2978150"/>
          <p14:tracePt t="16385" x="6216650" y="2978150"/>
          <p14:tracePt t="16392" x="6286500" y="2984500"/>
          <p14:tracePt t="16408" x="6375400" y="3016250"/>
          <p14:tracePt t="16424" x="6445250" y="3022600"/>
          <p14:tracePt t="16441" x="6477000" y="3028950"/>
          <p14:tracePt t="16457" x="6483350" y="3035300"/>
          <p14:tracePt t="17989" x="6445250" y="3035300"/>
          <p14:tracePt t="17997" x="6350000" y="3003550"/>
          <p14:tracePt t="18011" x="6311900" y="2984500"/>
          <p14:tracePt t="18027" x="6178550" y="2978150"/>
          <p14:tracePt t="18043" x="6083300" y="2965450"/>
          <p14:tracePt t="18060" x="6026150" y="2959100"/>
          <p14:tracePt t="18077" x="5988050" y="2952750"/>
          <p14:tracePt t="18094" x="5956300" y="2946400"/>
          <p14:tracePt t="18110" x="5835650" y="2933700"/>
          <p14:tracePt t="18127" x="5727700" y="2901950"/>
          <p14:tracePt t="18145" x="5581650" y="2876550"/>
          <p14:tracePt t="18160" x="5473700" y="2857500"/>
          <p14:tracePt t="18178" x="5314950" y="2825750"/>
          <p14:tracePt t="18193" x="5156200" y="2774950"/>
          <p14:tracePt t="18210" x="5022850" y="2743200"/>
          <p14:tracePt t="18227" x="4921250" y="2736850"/>
          <p14:tracePt t="18244" x="4832350" y="2730500"/>
          <p14:tracePt t="18260" x="4787900" y="2730500"/>
          <p14:tracePt t="18380" x="4781550" y="2730500"/>
          <p14:tracePt t="18642" x="4781550" y="2724150"/>
          <p14:tracePt t="18657" x="4781550" y="2717800"/>
          <p14:tracePt t="18665" x="4781550" y="2711450"/>
          <p14:tracePt t="18678" x="4781550" y="2705100"/>
          <p14:tracePt t="18695" x="4794250" y="2673350"/>
          <p14:tracePt t="18711" x="4826000" y="2641600"/>
          <p14:tracePt t="18728" x="4876800" y="2590800"/>
          <p14:tracePt t="18745" x="4972050" y="2514600"/>
          <p14:tracePt t="18761" x="5041900" y="2444750"/>
          <p14:tracePt t="18778" x="5130800" y="2349500"/>
          <p14:tracePt t="18795" x="5149850" y="2324100"/>
          <p14:tracePt t="18811" x="5156200" y="2311400"/>
          <p14:tracePt t="18828" x="5156200" y="2305050"/>
          <p14:tracePt t="18845" x="5156200" y="2273300"/>
          <p14:tracePt t="18861" x="5143500" y="2222500"/>
          <p14:tracePt t="18878" x="5086350" y="2133600"/>
          <p14:tracePt t="18895" x="4978400" y="2006600"/>
          <p14:tracePt t="18912" x="4787900" y="1803400"/>
          <p14:tracePt t="18928" x="4622800" y="1663700"/>
          <p14:tracePt t="18945" x="4540250" y="1587500"/>
          <p14:tracePt t="18962" x="4476750" y="1549400"/>
          <p14:tracePt t="18978" x="4464050" y="1543050"/>
          <p14:tracePt t="18996" x="4457700" y="1536700"/>
          <p14:tracePt t="19012" x="4438650" y="1536700"/>
          <p14:tracePt t="19028" x="4394200" y="1536700"/>
          <p14:tracePt t="19046" x="4343400" y="1536700"/>
          <p14:tracePt t="19062" x="4248150" y="1562100"/>
          <p14:tracePt t="19079" x="4159250" y="1593850"/>
          <p14:tracePt t="19095" x="4108450" y="1612900"/>
          <p14:tracePt t="19112" x="4044950" y="1631950"/>
          <p14:tracePt t="19129" x="3956050" y="1657350"/>
          <p14:tracePt t="19145" x="3879850" y="1708150"/>
          <p14:tracePt t="19162" x="3810000" y="1765300"/>
          <p14:tracePt t="19179" x="3733800" y="1879600"/>
          <p14:tracePt t="19195" x="3670300" y="1987550"/>
          <p14:tracePt t="19212" x="3562350" y="2159000"/>
          <p14:tracePt t="19229" x="3505200" y="2260600"/>
          <p14:tracePt t="19245" x="3441700" y="2400300"/>
          <p14:tracePt t="19263" x="3403600" y="2520950"/>
          <p14:tracePt t="19279" x="3365500" y="2667000"/>
          <p14:tracePt t="19295" x="3302000" y="3022600"/>
          <p14:tracePt t="19312" x="3289300" y="3200400"/>
          <p14:tracePt t="19329" x="3276600" y="3397250"/>
          <p14:tracePt t="19346" x="3276600" y="3632200"/>
          <p14:tracePt t="19362" x="3276600" y="3898900"/>
          <p14:tracePt t="19379" x="3302000" y="4070350"/>
          <p14:tracePt t="19396" x="3352800" y="4254500"/>
          <p14:tracePt t="19412" x="3422650" y="4400550"/>
          <p14:tracePt t="19430" x="3549650" y="4597400"/>
          <p14:tracePt t="19446" x="3632200" y="4692650"/>
          <p14:tracePt t="19463" x="3721100" y="4787900"/>
          <p14:tracePt t="19479" x="3752850" y="4819650"/>
          <p14:tracePt t="19496" x="3790950" y="4838700"/>
          <p14:tracePt t="19513" x="3841750" y="4870450"/>
          <p14:tracePt t="19529" x="3879850" y="4889500"/>
          <p14:tracePt t="19546" x="3892550" y="4908550"/>
          <p14:tracePt t="19563" x="3924300" y="4921250"/>
          <p14:tracePt t="19579" x="3924300" y="4933950"/>
          <p14:tracePt t="20419" x="3943350" y="4921250"/>
          <p14:tracePt t="20427" x="4019550" y="4857750"/>
          <p14:tracePt t="20435" x="4102100" y="4787900"/>
          <p14:tracePt t="20447" x="4133850" y="4762500"/>
          <p14:tracePt t="20465" x="4508500" y="4559300"/>
          <p14:tracePt t="20481" x="4737100" y="4470400"/>
          <p14:tracePt t="20498" x="4997450" y="4356100"/>
          <p14:tracePt t="20514" x="5372100" y="4171950"/>
          <p14:tracePt t="20532" x="5702300" y="3943350"/>
          <p14:tracePt t="20547" x="5854700" y="3841750"/>
          <p14:tracePt t="20564" x="5969000" y="3752850"/>
          <p14:tracePt t="20581" x="6089650" y="3657600"/>
          <p14:tracePt t="20598" x="6134100" y="3619500"/>
          <p14:tracePt t="20614" x="6146800" y="3600450"/>
          <p14:tracePt t="20660" x="6146800" y="3594100"/>
          <p14:tracePt t="20667" x="6127750" y="3575050"/>
          <p14:tracePt t="20674" x="6115050" y="3568700"/>
          <p14:tracePt t="20682" x="6108700" y="3562350"/>
          <p14:tracePt t="20698" x="6102350" y="3562350"/>
          <p14:tracePt t="20885" x="6083300" y="3549650"/>
          <p14:tracePt t="20892" x="6032500" y="3505200"/>
          <p14:tracePt t="20900" x="5949950" y="3467100"/>
          <p14:tracePt t="20916" x="5848350" y="3390900"/>
          <p14:tracePt t="20932" x="5734050" y="3346450"/>
          <p14:tracePt t="20948" x="5689600" y="3340100"/>
          <p14:tracePt t="20965" x="5676900" y="3333750"/>
          <p14:tracePt t="20982" x="5670550" y="3333750"/>
          <p14:tracePt t="21484" x="5670550" y="3327400"/>
          <p14:tracePt t="21492" x="5670550" y="3321050"/>
          <p14:tracePt t="21500" x="5664200" y="3321050"/>
          <p14:tracePt t="21516" x="5664200" y="3314700"/>
          <p14:tracePt t="21717" x="5664200" y="3308350"/>
          <p14:tracePt t="21725" x="5664200" y="3302000"/>
          <p14:tracePt t="21733" x="5664200" y="3295650"/>
          <p14:tracePt t="21750" x="5664200" y="3289300"/>
          <p14:tracePt t="21767" x="5664200" y="3282950"/>
          <p14:tracePt t="21904" x="5664200" y="3276600"/>
          <p14:tracePt t="21935" x="5664200" y="3270250"/>
          <p14:tracePt t="21950" x="5664200" y="3263900"/>
          <p14:tracePt t="21964" x="5664200" y="3257550"/>
          <p14:tracePt t="21980" x="5664200" y="3251200"/>
          <p14:tracePt t="22010" x="5664200" y="3244850"/>
          <p14:tracePt t="22467" x="5670550" y="3244850"/>
          <p14:tracePt t="22474" x="5683250" y="3244850"/>
          <p14:tracePt t="22485" x="5702300" y="3244850"/>
          <p14:tracePt t="22503" x="5727700" y="3244850"/>
          <p14:tracePt t="22519" x="5753100" y="3244850"/>
          <p14:tracePt t="22535" x="5778500" y="3244850"/>
          <p14:tracePt t="22551" x="5810250" y="3244850"/>
          <p14:tracePt t="22568" x="5854700" y="3244850"/>
          <p14:tracePt t="22585" x="5956300" y="3251200"/>
          <p14:tracePt t="22601" x="6064250" y="3251200"/>
          <p14:tracePt t="22618" x="6280150" y="3251200"/>
          <p14:tracePt t="22635" x="6388100" y="3225800"/>
          <p14:tracePt t="22651" x="6508750" y="3200400"/>
          <p14:tracePt t="22668" x="6559550" y="3194050"/>
          <p14:tracePt t="22685" x="6597650" y="3187700"/>
          <p14:tracePt t="23232" x="6584950" y="3187700"/>
          <p14:tracePt t="23240" x="6565900" y="3187700"/>
          <p14:tracePt t="23253" x="6515100" y="3187700"/>
          <p14:tracePt t="23270" x="6432550" y="3194050"/>
          <p14:tracePt t="23286" x="6407150" y="3206750"/>
          <p14:tracePt t="23304" x="6400800" y="3206750"/>
          <p14:tracePt t="23375" x="6388100" y="3206750"/>
          <p14:tracePt t="23383" x="6369050" y="3206750"/>
          <p14:tracePt t="23390" x="6356350" y="3206750"/>
          <p14:tracePt t="23403" x="6330950" y="3206750"/>
          <p14:tracePt t="23420" x="6261100" y="3206750"/>
          <p14:tracePt t="23436" x="6210300" y="3206750"/>
          <p14:tracePt t="23453" x="6178550" y="3213100"/>
          <p14:tracePt t="23469" x="6159500" y="3219450"/>
          <p14:tracePt t="23486" x="6153150" y="3219450"/>
          <p14:tracePt t="23607" x="6146800" y="3219450"/>
          <p14:tracePt t="23615" x="6127750" y="3219450"/>
          <p14:tracePt t="23622" x="6108700" y="3219450"/>
          <p14:tracePt t="23637" x="6057900" y="3219450"/>
          <p14:tracePt t="23653" x="6000750" y="3219450"/>
          <p14:tracePt t="23670" x="5969000" y="3225800"/>
          <p14:tracePt t="23687" x="5949950" y="3232150"/>
          <p14:tracePt t="23703" x="5943600" y="3238500"/>
          <p14:tracePt t="23720" x="5937250" y="3238500"/>
          <p14:tracePt t="23737" x="5930900" y="3238500"/>
          <p14:tracePt t="24245" x="5956300" y="3238500"/>
          <p14:tracePt t="24252" x="5969000" y="3232150"/>
          <p14:tracePt t="24259" x="6007100" y="3232150"/>
          <p14:tracePt t="24271" x="6045200" y="3232150"/>
          <p14:tracePt t="24287" x="6115050" y="3232150"/>
          <p14:tracePt t="24305" x="6178550" y="3232150"/>
          <p14:tracePt t="24432" x="6172200" y="3232150"/>
          <p14:tracePt t="24439" x="6146800" y="3238500"/>
          <p14:tracePt t="24447" x="6108700" y="3244850"/>
          <p14:tracePt t="24454" x="6096000" y="3251200"/>
          <p14:tracePt t="24471" x="6007100" y="3263900"/>
          <p14:tracePt t="24488" x="5924550" y="3270250"/>
          <p14:tracePt t="24504" x="5822950" y="3282950"/>
          <p14:tracePt t="24522" x="5581650" y="3282950"/>
          <p14:tracePt t="24538" x="5353050" y="3289300"/>
          <p14:tracePt t="24555" x="5187950" y="3289300"/>
          <p14:tracePt t="24572" x="5010150" y="3302000"/>
          <p14:tracePt t="24588" x="4781550" y="3302000"/>
          <p14:tracePt t="24605" x="4502150" y="3302000"/>
          <p14:tracePt t="24621" x="4406900" y="3302000"/>
          <p14:tracePt t="24638" x="4337050" y="3308350"/>
          <p14:tracePt t="24655" x="4324350" y="3308350"/>
          <p14:tracePt t="24673" x="4318000" y="3308350"/>
          <p14:tracePt t="24754" x="4305300" y="3282950"/>
          <p14:tracePt t="24762" x="4305300" y="3270250"/>
          <p14:tracePt t="24771" x="4298950" y="3257550"/>
          <p14:tracePt t="24789" x="4286250" y="3232150"/>
          <p14:tracePt t="24806" x="4273550" y="3187700"/>
          <p14:tracePt t="24823" x="4229100" y="3105150"/>
          <p14:tracePt t="24839" x="4203700" y="3060700"/>
          <p14:tracePt t="24855" x="4197350" y="3054350"/>
          <p14:tracePt t="25032" x="4191000" y="3054350"/>
          <p14:tracePt t="25040" x="4184650" y="3086100"/>
          <p14:tracePt t="25047" x="4178300" y="3098800"/>
          <p14:tracePt t="25056" x="4171950" y="3124200"/>
          <p14:tracePt t="25072" x="4127500" y="3213100"/>
          <p14:tracePt t="25089" x="4108450" y="3282950"/>
          <p14:tracePt t="25106" x="4076700" y="3371850"/>
          <p14:tracePt t="25122" x="4038600" y="3530600"/>
          <p14:tracePt t="25139" x="4006850" y="3695700"/>
          <p14:tracePt t="25156" x="3987800" y="3841750"/>
          <p14:tracePt t="25172" x="3987800" y="3943350"/>
          <p14:tracePt t="25190" x="3975100" y="4203700"/>
          <p14:tracePt t="25206" x="3975100" y="4425950"/>
          <p14:tracePt t="25223" x="3981450" y="4603750"/>
          <p14:tracePt t="25239" x="4000500" y="4826000"/>
          <p14:tracePt t="25257" x="4044950" y="5092700"/>
          <p14:tracePt t="25272" x="4051300" y="5226050"/>
          <p14:tracePt t="25289" x="4070350" y="5308600"/>
          <p14:tracePt t="25306" x="4095750" y="5435600"/>
          <p14:tracePt t="25323" x="4114800" y="5467350"/>
          <p14:tracePt t="25340" x="4114800" y="5505450"/>
          <p14:tracePt t="26045" x="4133850" y="5492750"/>
          <p14:tracePt t="26052" x="4165600" y="5454650"/>
          <p14:tracePt t="26059" x="4216400" y="5416550"/>
          <p14:tracePt t="26075" x="4318000" y="5346700"/>
          <p14:tracePt t="26091" x="4527550" y="5226050"/>
          <p14:tracePt t="26107" x="4724400" y="5130800"/>
          <p14:tracePt t="26124" x="5035550" y="4997450"/>
          <p14:tracePt t="26142" x="5327650" y="4838700"/>
          <p14:tracePt t="26157" x="5480050" y="4724400"/>
          <p14:tracePt t="26174" x="5607050" y="4635500"/>
          <p14:tracePt t="26191" x="5727700" y="4546600"/>
          <p14:tracePt t="26208" x="5791200" y="4495800"/>
          <p14:tracePt t="26225" x="5873750" y="4438650"/>
          <p14:tracePt t="26241" x="5899150" y="4413250"/>
          <p14:tracePt t="26258" x="5918200" y="4400550"/>
          <p14:tracePt t="26275" x="5924550" y="4394200"/>
          <p14:tracePt t="26292" x="5943600" y="4356100"/>
          <p14:tracePt t="26308" x="5975350" y="4311650"/>
          <p14:tracePt t="26324" x="6013450" y="4279900"/>
          <p14:tracePt t="26341" x="6057900" y="4229100"/>
          <p14:tracePt t="26358" x="6127750" y="4171950"/>
          <p14:tracePt t="26375" x="6172200" y="4133850"/>
          <p14:tracePt t="26391" x="6191250" y="4114800"/>
          <p14:tracePt t="26408" x="6216650" y="4089400"/>
          <p14:tracePt t="26424" x="6254750" y="4051300"/>
          <p14:tracePt t="26442" x="6280150" y="4025900"/>
          <p14:tracePt t="26458" x="6299200" y="4006850"/>
          <p14:tracePt t="26475" x="6299200" y="4000500"/>
          <p14:tracePt t="26637" x="6292850" y="4000500"/>
          <p14:tracePt t="26644" x="6273800" y="4000500"/>
          <p14:tracePt t="26652" x="6248400" y="4000500"/>
          <p14:tracePt t="26659" x="6203950" y="3994150"/>
          <p14:tracePt t="26676" x="6178550" y="3987800"/>
          <p14:tracePt t="26692" x="6140450" y="3987800"/>
          <p14:tracePt t="26708" x="6121400" y="3987800"/>
          <p14:tracePt t="26725" x="6108700" y="3987800"/>
          <p14:tracePt t="26743" x="6102350" y="3987800"/>
          <p14:tracePt t="26758" x="6096000" y="3987800"/>
          <p14:tracePt t="26930" x="6102350" y="3981450"/>
          <p14:tracePt t="26937" x="6134100" y="3968750"/>
          <p14:tracePt t="26944" x="6140450" y="3968750"/>
          <p14:tracePt t="26959" x="6153150" y="3962400"/>
          <p14:tracePt t="26975" x="6178550" y="3943350"/>
          <p14:tracePt t="26992" x="6210300" y="3930650"/>
          <p14:tracePt t="27009" x="6248400" y="3917950"/>
          <p14:tracePt t="27026" x="6299200" y="3911600"/>
          <p14:tracePt t="27042" x="6311900" y="3911600"/>
          <p14:tracePt t="27060" x="6318250" y="3905250"/>
          <p14:tracePt t="27080" x="6324600" y="3905250"/>
          <p14:tracePt t="27094" x="6330950" y="3892550"/>
          <p14:tracePt t="27109" x="6337300" y="3886200"/>
          <p14:tracePt t="27379" x="6292850" y="3867150"/>
          <p14:tracePt t="27387" x="6032500" y="3803650"/>
          <p14:tracePt t="27394" x="5949950" y="3784600"/>
          <p14:tracePt t="27410" x="5575300" y="3733800"/>
          <p14:tracePt t="27426" x="5321300" y="3676650"/>
          <p14:tracePt t="27443" x="5067300" y="3600450"/>
          <p14:tracePt t="27460" x="4832350" y="3536950"/>
          <p14:tracePt t="27477" x="4654550" y="3473450"/>
          <p14:tracePt t="27493" x="4591050" y="3429000"/>
          <p14:tracePt t="27510" x="4540250" y="3390900"/>
          <p14:tracePt t="27527" x="4495800" y="3346450"/>
          <p14:tracePt t="27543" x="4464050" y="3314700"/>
          <p14:tracePt t="27560" x="4356100" y="3232150"/>
          <p14:tracePt t="27576" x="4273550" y="3155950"/>
          <p14:tracePt t="27593" x="4254500" y="3136900"/>
          <p14:tracePt t="27642" x="4254500" y="3130550"/>
          <p14:tracePt t="27649" x="4248150" y="3117850"/>
          <p14:tracePt t="27660" x="4248150" y="3111500"/>
          <p14:tracePt t="27677" x="4248150" y="3098800"/>
          <p14:tracePt t="27693" x="4248150" y="3092450"/>
          <p14:tracePt t="27710" x="4248150" y="3067050"/>
          <p14:tracePt t="27727" x="4248150" y="3060700"/>
          <p14:tracePt t="27743" x="4248150" y="3048000"/>
          <p14:tracePt t="27762" x="4248150" y="3041650"/>
          <p14:tracePt t="27778" x="4248150" y="3028950"/>
          <p14:tracePt t="27794" x="4248150" y="3016250"/>
          <p14:tracePt t="27810" x="4248150" y="3009900"/>
          <p14:tracePt t="31142" x="4692650" y="2984500"/>
          <p14:tracePt t="31145" x="4819650" y="2984500"/>
          <p14:tracePt t="31149" x="4845050" y="2984500"/>
          <p14:tracePt t="31168" x="5029200" y="2990850"/>
          <p14:tracePt t="31183" x="5092700" y="3016250"/>
          <p14:tracePt t="31201" x="5099050" y="3016250"/>
          <p14:tracePt t="31257" x="5105400" y="3016250"/>
          <p14:tracePt t="31265" x="5168900" y="3028950"/>
          <p14:tracePt t="31272" x="5207000" y="3041650"/>
          <p14:tracePt t="31283" x="5302250" y="3048000"/>
          <p14:tracePt t="31300" x="5365750" y="3048000"/>
          <p14:tracePt t="31318" x="5461000" y="2997200"/>
          <p14:tracePt t="31334" x="5492750" y="2984500"/>
          <p14:tracePt t="31350" x="5505450" y="2984500"/>
          <p14:tracePt t="31368" x="5511800" y="2984500"/>
          <p14:tracePt t="31384" x="5530850" y="2984500"/>
          <p14:tracePt t="31400" x="5543550" y="2990850"/>
          <p14:tracePt t="31504" x="5562600" y="2984500"/>
          <p14:tracePt t="31512" x="5575300" y="2978150"/>
          <p14:tracePt t="31527" x="5581650" y="2971800"/>
          <p14:tracePt t="31550" x="5588000" y="2965450"/>
          <p14:tracePt t="31557" x="5594350" y="2965450"/>
        </p14:tracePtLst>
      </p14:laserTrace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4C4456B-B20A-7318-547E-7FB673973D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489" r="2105" b="7327"/>
          <a:stretch/>
        </p:blipFill>
        <p:spPr>
          <a:xfrm>
            <a:off x="0" y="1090281"/>
            <a:ext cx="11935428" cy="5498944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C5B43D9-45BC-4916-79A4-464C6747B2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51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481"/>
    </mc:Choice>
    <mc:Fallback>
      <p:transition spd="slow" advTm="214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872" x="6172200" y="3213100"/>
          <p14:tracePt t="876" x="6438900" y="3346450"/>
          <p14:tracePt t="892" x="7156450" y="3397250"/>
          <p14:tracePt t="908" x="7372350" y="3327400"/>
          <p14:tracePt t="926" x="7512050" y="3257550"/>
          <p14:tracePt t="943" x="7613650" y="3200400"/>
          <p14:tracePt t="959" x="7632700" y="3187700"/>
          <p14:tracePt t="1003" x="7632700" y="3181350"/>
          <p14:tracePt t="1010" x="7588250" y="3136900"/>
          <p14:tracePt t="1018" x="7556500" y="3111500"/>
          <p14:tracePt t="1026" x="7442200" y="3009900"/>
          <p14:tracePt t="1042" x="7321550" y="2889250"/>
          <p14:tracePt t="1060" x="7181850" y="2749550"/>
          <p14:tracePt t="1076" x="7061200" y="2641600"/>
          <p14:tracePt t="1093" x="6813550" y="2451100"/>
          <p14:tracePt t="1109" x="6711950" y="2387600"/>
          <p14:tracePt t="1126" x="6578600" y="2317750"/>
          <p14:tracePt t="1143" x="6546850" y="2298700"/>
          <p14:tracePt t="1159" x="6540500" y="2292350"/>
          <p14:tracePt t="1176" x="6527800" y="2260600"/>
          <p14:tracePt t="1193" x="6521450" y="2209800"/>
          <p14:tracePt t="1210" x="6508750" y="2159000"/>
          <p14:tracePt t="1226" x="6483350" y="2082800"/>
          <p14:tracePt t="1243" x="6470650" y="2006600"/>
          <p14:tracePt t="1259" x="6419850" y="1930400"/>
          <p14:tracePt t="1276" x="6356350" y="1873250"/>
          <p14:tracePt t="1293" x="6273800" y="1822450"/>
          <p14:tracePt t="1310" x="6235700" y="1822450"/>
          <p14:tracePt t="1327" x="6229350" y="1822450"/>
          <p14:tracePt t="1663" x="6229350" y="1835150"/>
          <p14:tracePt t="1670" x="6223000" y="1847850"/>
          <p14:tracePt t="1678" x="6216650" y="1873250"/>
          <p14:tracePt t="1694" x="6197600" y="1917700"/>
          <p14:tracePt t="1710" x="6172200" y="1987550"/>
          <p14:tracePt t="1728" x="6153150" y="2032000"/>
          <p14:tracePt t="1745" x="6140450" y="2101850"/>
          <p14:tracePt t="1761" x="6121400" y="2184400"/>
          <p14:tracePt t="1777" x="6108700" y="2254250"/>
          <p14:tracePt t="1794" x="6089650" y="2317750"/>
          <p14:tracePt t="1811" x="6070600" y="2432050"/>
          <p14:tracePt t="1827" x="6051550" y="2565400"/>
          <p14:tracePt t="1843" x="6038850" y="2635250"/>
          <p14:tracePt t="1860" x="6019800" y="2755900"/>
          <p14:tracePt t="1877" x="6013450" y="2832100"/>
          <p14:tracePt t="1894" x="6007100" y="3022600"/>
          <p14:tracePt t="1911" x="6007100" y="3136900"/>
          <p14:tracePt t="1927" x="5994400" y="3289300"/>
          <p14:tracePt t="1944" x="5994400" y="3384550"/>
          <p14:tracePt t="1961" x="5994400" y="3505200"/>
          <p14:tracePt t="1978" x="5988050" y="3740150"/>
          <p14:tracePt t="1994" x="5988050" y="3879850"/>
          <p14:tracePt t="2011" x="5988050" y="4006850"/>
          <p14:tracePt t="2028" x="5988050" y="4159250"/>
          <p14:tracePt t="2044" x="5994400" y="4305300"/>
          <p14:tracePt t="2061" x="6007100" y="4508500"/>
          <p14:tracePt t="2078" x="6013450" y="4641850"/>
          <p14:tracePt t="2095" x="6038850" y="4794250"/>
          <p14:tracePt t="2111" x="6045200" y="4902200"/>
          <p14:tracePt t="2129" x="6057900" y="5060950"/>
          <p14:tracePt t="2145" x="6064250" y="5200650"/>
          <p14:tracePt t="2162" x="6076950" y="5270500"/>
          <p14:tracePt t="2178" x="6083300" y="5353050"/>
          <p14:tracePt t="2196" x="6096000" y="5524500"/>
          <p14:tracePt t="2212" x="6102350" y="5657850"/>
          <p14:tracePt t="2228" x="6115050" y="5759450"/>
          <p14:tracePt t="2246" x="6121400" y="5880100"/>
          <p14:tracePt t="2262" x="6134100" y="6000750"/>
          <p14:tracePt t="2278" x="6146800" y="6076950"/>
          <p14:tracePt t="2295" x="6146800" y="6096000"/>
          <p14:tracePt t="2312" x="6146800" y="6108700"/>
          <p14:tracePt t="2328" x="6146800" y="6127750"/>
          <p14:tracePt t="2346" x="6153150" y="6197600"/>
          <p14:tracePt t="2362" x="6153150" y="6248400"/>
          <p14:tracePt t="2379" x="6159500" y="6261100"/>
          <p14:tracePt t="4160" x="6159500" y="6210300"/>
          <p14:tracePt t="4168" x="6172200" y="5918200"/>
          <p14:tracePt t="4182" x="6172200" y="5740400"/>
          <p14:tracePt t="4198" x="6184900" y="5397500"/>
          <p14:tracePt t="4215" x="6184900" y="5162550"/>
          <p14:tracePt t="4232" x="6146800" y="4953000"/>
          <p14:tracePt t="4248" x="6115050" y="4686300"/>
          <p14:tracePt t="4266" x="6045200" y="4451350"/>
          <p14:tracePt t="4281" x="5975350" y="4324350"/>
          <p14:tracePt t="4298" x="5880100" y="4171950"/>
          <p14:tracePt t="4315" x="5829300" y="4121150"/>
          <p14:tracePt t="4332" x="5816600" y="4102100"/>
          <p14:tracePt t="4349" x="5797550" y="4051300"/>
          <p14:tracePt t="4364" x="5740400" y="3975100"/>
          <p14:tracePt t="4382" x="5670550" y="3905250"/>
          <p14:tracePt t="4398" x="5600700" y="3848100"/>
          <p14:tracePt t="4416" x="5461000" y="3689350"/>
          <p14:tracePt t="4431" x="5403850" y="3606800"/>
          <p14:tracePt t="4448" x="5340350" y="3517900"/>
          <p14:tracePt t="4465" x="5283200" y="3403600"/>
          <p14:tracePt t="4482" x="5264150" y="3340100"/>
          <p14:tracePt t="4498" x="5232400" y="3276600"/>
          <p14:tracePt t="4515" x="5213350" y="3244850"/>
          <p14:tracePt t="4532" x="5194300" y="3219450"/>
          <p14:tracePt t="4548" x="5181600" y="3200400"/>
          <p14:tracePt t="4566" x="5149850" y="3168650"/>
          <p14:tracePt t="4582" x="5130800" y="3143250"/>
          <p14:tracePt t="4599" x="5111750" y="3105150"/>
          <p14:tracePt t="4615" x="5086350" y="3067050"/>
          <p14:tracePt t="4632" x="5048250" y="3003550"/>
          <p14:tracePt t="4648" x="5010150" y="2895600"/>
          <p14:tracePt t="4665" x="4997450" y="2851150"/>
          <p14:tracePt t="4682" x="4991100" y="2813050"/>
          <p14:tracePt t="4699" x="4984750" y="2787650"/>
          <p14:tracePt t="4715" x="4984750" y="2781300"/>
          <p14:tracePt t="4732" x="4978400" y="2781300"/>
          <p14:tracePt t="4768" x="4978400" y="2774950"/>
          <p14:tracePt t="5390" x="4984750" y="2794000"/>
          <p14:tracePt t="5397" x="4997450" y="2825750"/>
          <p14:tracePt t="5405" x="5035550" y="2870200"/>
          <p14:tracePt t="5417" x="5054600" y="2901950"/>
          <p14:tracePt t="5433" x="5067300" y="2927350"/>
          <p14:tracePt t="5450" x="5073650" y="2933700"/>
          <p14:tracePt t="5510" x="5073650" y="2940050"/>
          <p14:tracePt t="5518" x="5137150" y="3003550"/>
          <p14:tracePt t="5525" x="5175250" y="3028950"/>
          <p14:tracePt t="5533" x="5257800" y="3092450"/>
          <p14:tracePt t="5550" x="5391150" y="3181350"/>
          <p14:tracePt t="5567" x="5581650" y="3282950"/>
          <p14:tracePt t="5584" x="5727700" y="3352800"/>
          <p14:tracePt t="5601" x="5943600" y="3441700"/>
          <p14:tracePt t="5617" x="6045200" y="3467100"/>
          <p14:tracePt t="5634" x="6096000" y="3486150"/>
          <p14:tracePt t="5651" x="6102350" y="3486150"/>
          <p14:tracePt t="5773" x="6108700" y="3448050"/>
          <p14:tracePt t="5780" x="6121400" y="3397250"/>
          <p14:tracePt t="5788" x="6127750" y="3352800"/>
          <p14:tracePt t="5802" x="6127750" y="3333750"/>
          <p14:tracePt t="5818" x="6146800" y="3219450"/>
          <p14:tracePt t="5834" x="6172200" y="3105150"/>
          <p14:tracePt t="5852" x="6178550" y="3048000"/>
          <p14:tracePt t="5868" x="6191250" y="2940050"/>
          <p14:tracePt t="5885" x="6210300" y="2813050"/>
          <p14:tracePt t="5901" x="6229350" y="2762250"/>
          <p14:tracePt t="5917" x="6242050" y="2717800"/>
          <p14:tracePt t="5934" x="6267450" y="2667000"/>
          <p14:tracePt t="5953" x="6286500" y="2609850"/>
          <p14:tracePt t="5968" x="6292850" y="2597150"/>
          <p14:tracePt t="5984" x="6299200" y="2584450"/>
          <p14:tracePt t="6002" x="6330950" y="2559050"/>
          <p14:tracePt t="6019" x="6356350" y="2552700"/>
          <p14:tracePt t="6036" x="6419850" y="2533650"/>
          <p14:tracePt t="6051" x="6496050" y="2533650"/>
          <p14:tracePt t="6069" x="6604000" y="2533650"/>
          <p14:tracePt t="6085" x="6743700" y="2533650"/>
          <p14:tracePt t="6101" x="7010400" y="2533650"/>
          <p14:tracePt t="6119" x="7289800" y="2540000"/>
          <p14:tracePt t="6135" x="7385050" y="2540000"/>
          <p14:tracePt t="6151" x="7391400" y="2540000"/>
          <p14:tracePt t="6335" x="7391400" y="2559050"/>
          <p14:tracePt t="6342" x="7385050" y="2609850"/>
          <p14:tracePt t="6351" x="7366000" y="2641600"/>
          <p14:tracePt t="6368" x="7359650" y="2698750"/>
          <p14:tracePt t="6385" x="7327900" y="2774950"/>
          <p14:tracePt t="6403" x="7302500" y="2825750"/>
          <p14:tracePt t="6419" x="7270750" y="2882900"/>
          <p14:tracePt t="6435" x="7245350" y="2927350"/>
          <p14:tracePt t="6452" x="7226300" y="3009900"/>
          <p14:tracePt t="6469" x="7194550" y="3079750"/>
          <p14:tracePt t="6486" x="7137400" y="3282950"/>
          <p14:tracePt t="6502" x="7105650" y="3486150"/>
          <p14:tracePt t="6519" x="7073900" y="3670300"/>
          <p14:tracePt t="6536" x="7067550" y="3848100"/>
          <p14:tracePt t="6552" x="7067550" y="4089400"/>
          <p14:tracePt t="6568" x="7092950" y="4406900"/>
          <p14:tracePt t="6585" x="7099300" y="4610100"/>
          <p14:tracePt t="6602" x="7118350" y="4762500"/>
          <p14:tracePt t="6619" x="7162800" y="5035550"/>
          <p14:tracePt t="6636" x="7181850" y="5156200"/>
          <p14:tracePt t="6652" x="7207250" y="5276850"/>
          <p14:tracePt t="6669" x="7232650" y="5384800"/>
          <p14:tracePt t="6685" x="7239000" y="5416550"/>
          <p14:tracePt t="6703" x="7264400" y="5486400"/>
          <p14:tracePt t="6719" x="7289800" y="5575300"/>
          <p14:tracePt t="6737" x="7359650" y="5734050"/>
          <p14:tracePt t="6753" x="7397750" y="5842000"/>
          <p14:tracePt t="6769" x="7454900" y="5969000"/>
          <p14:tracePt t="6786" x="7467600" y="6000750"/>
          <p14:tracePt t="6802" x="7473950" y="6007100"/>
          <p14:tracePt t="6819" x="7473950" y="6013450"/>
          <p14:tracePt t="6995" x="7473950" y="6019800"/>
          <p14:tracePt t="7003" x="7473950" y="6026150"/>
          <p14:tracePt t="7011" x="7467600" y="6038850"/>
          <p14:tracePt t="7020" x="7467600" y="6045200"/>
          <p14:tracePt t="7037" x="7461250" y="6057900"/>
          <p14:tracePt t="7055" x="7461250" y="6064250"/>
          <p14:tracePt t="7070" x="7454900" y="6064250"/>
          <p14:tracePt t="7273" x="7442200" y="6064250"/>
          <p14:tracePt t="7280" x="7423150" y="6076950"/>
          <p14:tracePt t="7288" x="7410450" y="6076950"/>
          <p14:tracePt t="7304" x="7391400" y="6089650"/>
          <p14:tracePt t="7320" x="7385050" y="6102350"/>
          <p14:tracePt t="7337" x="7372350" y="6102350"/>
          <p14:tracePt t="8488" x="7385050" y="6102350"/>
          <p14:tracePt t="8495" x="7410450" y="6115050"/>
          <p14:tracePt t="8505" x="7435850" y="6121400"/>
          <p14:tracePt t="8522" x="7467600" y="6121400"/>
          <p14:tracePt t="8539" x="7562850" y="6121400"/>
          <p14:tracePt t="8556" x="7651750" y="6127750"/>
          <p14:tracePt t="8572" x="7696200" y="6127750"/>
          <p14:tracePt t="8589" x="7766050" y="6127750"/>
          <p14:tracePt t="8606" x="7816850" y="6121400"/>
          <p14:tracePt t="8623" x="7937500" y="6102350"/>
          <p14:tracePt t="8639" x="8020050" y="6096000"/>
          <p14:tracePt t="8656" x="8128000" y="6076950"/>
          <p14:tracePt t="8672" x="8191500" y="6070600"/>
          <p14:tracePt t="8690" x="8274050" y="6045200"/>
          <p14:tracePt t="8706" x="8293100" y="6032500"/>
          <p14:tracePt t="8722" x="8324850" y="6013450"/>
          <p14:tracePt t="8739" x="8337550" y="6000750"/>
          <p14:tracePt t="8757" x="8388350" y="5956300"/>
          <p14:tracePt t="8773" x="8458200" y="5905500"/>
          <p14:tracePt t="8789" x="8521700" y="5880100"/>
          <p14:tracePt t="8806" x="8604250" y="5822950"/>
          <p14:tracePt t="8822" x="8718550" y="5772150"/>
          <p14:tracePt t="8840" x="8909050" y="5702300"/>
          <p14:tracePt t="8856" x="9029700" y="5676900"/>
          <p14:tracePt t="8873" x="9156700" y="5657850"/>
          <p14:tracePt t="8889" x="9239250" y="5645150"/>
          <p14:tracePt t="8906" x="9315450" y="5619750"/>
          <p14:tracePt t="8923" x="9423400" y="5575300"/>
          <p14:tracePt t="8939" x="9467850" y="5537200"/>
          <p14:tracePt t="8956" x="9493250" y="5511800"/>
          <p14:tracePt t="8973" x="9531350" y="5461000"/>
          <p14:tracePt t="8991" x="9588500" y="5372100"/>
          <p14:tracePt t="9006" x="9645650" y="5314950"/>
          <p14:tracePt t="9023" x="9728200" y="5238750"/>
          <p14:tracePt t="9040" x="9848850" y="5124450"/>
          <p14:tracePt t="9056" x="9944100" y="5041900"/>
          <p14:tracePt t="9073" x="10121900" y="4870450"/>
          <p14:tracePt t="9090" x="10217150" y="4743450"/>
          <p14:tracePt t="9106" x="10293350" y="4654550"/>
          <p14:tracePt t="9123" x="10337800" y="4565650"/>
          <p14:tracePt t="9140" x="10382250" y="4419600"/>
          <p14:tracePt t="9156" x="10407650" y="4260850"/>
          <p14:tracePt t="9173" x="10407650" y="4165600"/>
          <p14:tracePt t="9190" x="10414000" y="4044950"/>
          <p14:tracePt t="9207" x="10414000" y="3790950"/>
          <p14:tracePt t="9223" x="10401300" y="3670300"/>
          <p14:tracePt t="9240" x="10363200" y="3511550"/>
          <p14:tracePt t="9257" x="10325100" y="3340100"/>
          <p14:tracePt t="9273" x="10274300" y="3194050"/>
          <p14:tracePt t="9290" x="10185400" y="2990850"/>
          <p14:tracePt t="9306" x="10064750" y="2800350"/>
          <p14:tracePt t="9323" x="9918700" y="2635250"/>
          <p14:tracePt t="9340" x="9804400" y="2514600"/>
          <p14:tracePt t="9358" x="9512300" y="2292350"/>
          <p14:tracePt t="9373" x="9239250" y="2133600"/>
          <p14:tracePt t="9390" x="9074150" y="2051050"/>
          <p14:tracePt t="9407" x="8953500" y="1993900"/>
          <p14:tracePt t="9425" x="8693150" y="1924050"/>
          <p14:tracePt t="9441" x="8489950" y="1911350"/>
          <p14:tracePt t="9457" x="8356600" y="1911350"/>
          <p14:tracePt t="9474" x="8210550" y="1911350"/>
          <p14:tracePt t="9490" x="8121650" y="1930400"/>
          <p14:tracePt t="9508" x="7931150" y="1993900"/>
          <p14:tracePt t="9523" x="7854950" y="2038350"/>
          <p14:tracePt t="9540" x="7702550" y="2127250"/>
          <p14:tracePt t="9557" x="7588250" y="2203450"/>
          <p14:tracePt t="9574" x="7512050" y="2266950"/>
          <p14:tracePt t="9591" x="7264400" y="2451100"/>
          <p14:tracePt t="9607" x="7143750" y="2565400"/>
          <p14:tracePt t="9624" x="7035800" y="2686050"/>
          <p14:tracePt t="9641" x="6915150" y="2863850"/>
          <p14:tracePt t="9658" x="6769100" y="3117850"/>
          <p14:tracePt t="9674" x="6699250" y="3282950"/>
          <p14:tracePt t="9691" x="6604000" y="3568700"/>
          <p14:tracePt t="9708" x="6565900" y="3746500"/>
          <p14:tracePt t="9725" x="6534150" y="4152900"/>
          <p14:tracePt t="9741" x="6534150" y="4337050"/>
          <p14:tracePt t="9758" x="6591300" y="4699000"/>
          <p14:tracePt t="9774" x="6667500" y="4914900"/>
          <p14:tracePt t="9791" x="6826250" y="5232400"/>
          <p14:tracePt t="9808" x="7232650" y="5784850"/>
          <p14:tracePt t="9824" x="7410450" y="5969000"/>
          <p14:tracePt t="9841" x="7575550" y="6108700"/>
          <p14:tracePt t="9858" x="7747000" y="6223000"/>
          <p14:tracePt t="9875" x="8013700" y="6337300"/>
          <p14:tracePt t="9891" x="8134350" y="6356350"/>
          <p14:tracePt t="9908" x="8248650" y="6362700"/>
          <p14:tracePt t="9925" x="8343900" y="6362700"/>
          <p14:tracePt t="9942" x="8470900" y="6330950"/>
          <p14:tracePt t="9958" x="8540750" y="6311900"/>
          <p14:tracePt t="9975" x="8655050" y="6292850"/>
          <p14:tracePt t="9992" x="8724900" y="6292850"/>
          <p14:tracePt t="10008" x="8775700" y="6286500"/>
          <p14:tracePt t="10025" x="8851900" y="6280150"/>
          <p14:tracePt t="10041" x="8966200" y="6254750"/>
          <p14:tracePt t="10059" x="9036050" y="6242050"/>
          <p14:tracePt t="10075" x="9163050" y="6191250"/>
          <p14:tracePt t="10092" x="9302750" y="6121400"/>
          <p14:tracePt t="10108" x="9378950" y="6070600"/>
          <p14:tracePt t="10125" x="9442450" y="6032500"/>
          <p14:tracePt t="10142" x="9544050" y="5918200"/>
          <p14:tracePt t="10158" x="9582150" y="5880100"/>
          <p14:tracePt t="10176" x="9620250" y="5829300"/>
          <p14:tracePt t="10192" x="9632950" y="5791200"/>
          <p14:tracePt t="10208" x="9639300" y="5772150"/>
          <p14:tracePt t="10225" x="9652000" y="5759450"/>
          <p14:tracePt t="10242" x="9652000" y="5740400"/>
          <p14:tracePt t="10258" x="9658350" y="5715000"/>
          <p14:tracePt t="10275" x="9658350" y="5708650"/>
          <p14:tracePt t="10292" x="9658350" y="5695950"/>
          <p14:tracePt t="10309" x="9658350" y="5689600"/>
          <p14:tracePt t="10325" x="9658350" y="5670550"/>
          <p14:tracePt t="10355" x="9658350" y="5664200"/>
          <p14:tracePt t="10370" x="9658350" y="5657850"/>
          <p14:tracePt t="10385" x="9658350" y="5651500"/>
          <p14:tracePt t="10393" x="9658350" y="5645150"/>
          <p14:tracePt t="10409" x="9658350" y="5638800"/>
          <p14:tracePt t="10425" x="9658350" y="5632450"/>
          <p14:tracePt t="11165" x="9658350" y="5613400"/>
          <p14:tracePt t="11172" x="9652000" y="5549900"/>
          <p14:tracePt t="11180" x="9639300" y="5524500"/>
          <p14:tracePt t="11194" x="9639300" y="5518150"/>
          <p14:tracePt t="11210" x="9632950" y="5480050"/>
          <p14:tracePt t="11227" x="9626600" y="5454650"/>
          <p14:tracePt t="11244" x="9626600" y="5435600"/>
          <p14:tracePt t="11261" x="9626600" y="5422900"/>
          <p14:tracePt t="11277" x="9626600" y="5403850"/>
          <p14:tracePt t="11294" x="9626600" y="5378450"/>
          <p14:tracePt t="11311" x="9626600" y="5365750"/>
          <p14:tracePt t="11328" x="9620250" y="5359400"/>
          <p14:tracePt t="11344" x="9620250" y="5353050"/>
          <p14:tracePt t="12178" x="9620250" y="5321300"/>
          <p14:tracePt t="12185" x="9620250" y="5181600"/>
          <p14:tracePt t="12195" x="9620250" y="5118100"/>
          <p14:tracePt t="12212" x="9645650" y="5003800"/>
          <p14:tracePt t="12228" x="9664700" y="4889500"/>
          <p14:tracePt t="12246" x="9677400" y="4743450"/>
          <p14:tracePt t="12262" x="9683750" y="4660900"/>
          <p14:tracePt t="12279" x="9683750" y="4622800"/>
          <p14:tracePt t="12295" x="9683750" y="4591050"/>
          <p14:tracePt t="12312" x="9677400" y="4552950"/>
          <p14:tracePt t="12328" x="9671050" y="4540250"/>
          <p14:tracePt t="13445" x="9626600" y="4521200"/>
          <p14:tracePt t="13453" x="9531350" y="4470400"/>
          <p14:tracePt t="13464" x="9429750" y="4406900"/>
          <p14:tracePt t="13481" x="9302750" y="4324350"/>
          <p14:tracePt t="13498" x="8972550" y="4152900"/>
          <p14:tracePt t="13514" x="8642350" y="3975100"/>
          <p14:tracePt t="13531" x="8489950" y="3905250"/>
          <p14:tracePt t="13548" x="8356600" y="3854450"/>
          <p14:tracePt t="13565" x="8229600" y="3810000"/>
          <p14:tracePt t="13581" x="8147050" y="3765550"/>
          <p14:tracePt t="13598" x="8089900" y="3740150"/>
          <p14:tracePt t="13614" x="8039100" y="3721100"/>
          <p14:tracePt t="13632" x="8020050" y="3714750"/>
          <p14:tracePt t="13648" x="7988300" y="3702050"/>
          <p14:tracePt t="13664" x="7956550" y="3689350"/>
          <p14:tracePt t="13681" x="7905750" y="3657600"/>
          <p14:tracePt t="13698" x="7861300" y="3619500"/>
          <p14:tracePt t="13715" x="7708900" y="3511550"/>
          <p14:tracePt t="13731" x="7518400" y="3371850"/>
          <p14:tracePt t="13748" x="7302500" y="3238500"/>
          <p14:tracePt t="13765" x="6991350" y="3054350"/>
          <p14:tracePt t="13782" x="6699250" y="2908300"/>
          <p14:tracePt t="13798" x="6432550" y="2832100"/>
          <p14:tracePt t="13815" x="6324600" y="2825750"/>
          <p14:tracePt t="13831" x="6172200" y="2800350"/>
          <p14:tracePt t="13848" x="6102350" y="2794000"/>
          <p14:tracePt t="13865" x="6057900" y="2794000"/>
          <p14:tracePt t="13881" x="6051550" y="2794000"/>
          <p14:tracePt t="13899" x="6045200" y="2794000"/>
          <p14:tracePt t="14285" x="6089650" y="2825750"/>
          <p14:tracePt t="14293" x="6292850" y="2959100"/>
          <p14:tracePt t="14300" x="6375400" y="3003550"/>
          <p14:tracePt t="14316" x="6908800" y="3289300"/>
          <p14:tracePt t="14332" x="7296150" y="3473450"/>
          <p14:tracePt t="14349" x="7778750" y="3676650"/>
          <p14:tracePt t="14365" x="8394700" y="3924300"/>
          <p14:tracePt t="14383" x="8743950" y="4057650"/>
          <p14:tracePt t="14399" x="8801100" y="4076700"/>
          <p14:tracePt t="14417" x="8807450" y="4083050"/>
          <p14:tracePt t="14578" x="8845550" y="4102100"/>
          <p14:tracePt t="14585" x="8940800" y="4146550"/>
          <p14:tracePt t="14592" x="8972550" y="4159250"/>
          <p14:tracePt t="14600" x="9023350" y="4178300"/>
          <p14:tracePt t="14616" x="9042400" y="4184650"/>
          <p14:tracePt t="15387" x="9004300" y="4184650"/>
          <p14:tracePt t="15395" x="8756650" y="4184650"/>
          <p14:tracePt t="15402" x="8572500" y="4184650"/>
          <p14:tracePt t="15418" x="8204200" y="4197350"/>
          <p14:tracePt t="15434" x="7632700" y="4197350"/>
          <p14:tracePt t="15451" x="6616700" y="4165600"/>
          <p14:tracePt t="15468" x="5969000" y="4165600"/>
          <p14:tracePt t="15484" x="5041900" y="4178300"/>
          <p14:tracePt t="15501" x="3943350" y="4210050"/>
          <p14:tracePt t="15518" x="3390900" y="4222750"/>
          <p14:tracePt t="15534" x="2952750" y="4222750"/>
          <p14:tracePt t="15552" x="2603500" y="4203700"/>
          <p14:tracePt t="15568" x="2451100" y="4178300"/>
          <p14:tracePt t="15585" x="2451100" y="4171950"/>
          <p14:tracePt t="15605" x="2451100" y="4165600"/>
          <p14:tracePt t="15618" x="2451100" y="4114800"/>
          <p14:tracePt t="15636" x="2482850" y="3867150"/>
          <p14:tracePt t="15651" x="2501900" y="3784600"/>
          <p14:tracePt t="15668" x="2508250" y="3632200"/>
          <p14:tracePt t="15685" x="2508250" y="3505200"/>
          <p14:tracePt t="15701" x="2476500" y="3384550"/>
          <p14:tracePt t="15718" x="2463800" y="3302000"/>
          <p14:tracePt t="15735" x="2463800" y="3295650"/>
          <p14:tracePt t="15751" x="2463800" y="3289300"/>
          <p14:tracePt t="15770" x="2463800" y="3282950"/>
          <p14:tracePt t="15965" x="2476500" y="3257550"/>
          <p14:tracePt t="15972" x="2540000" y="3206750"/>
          <p14:tracePt t="15985" x="2597150" y="3162300"/>
          <p14:tracePt t="16003" x="2698750" y="3067050"/>
          <p14:tracePt t="16019" x="2774950" y="2997200"/>
          <p14:tracePt t="16035" x="2844800" y="2933700"/>
          <p14:tracePt t="16052" x="2901950" y="2882900"/>
          <p14:tracePt t="16069" x="2908300" y="2870200"/>
          <p14:tracePt t="16393" x="2908300" y="2889250"/>
          <p14:tracePt t="16400" x="2901950" y="2971800"/>
          <p14:tracePt t="16408" x="2889250" y="3035300"/>
          <p14:tracePt t="16420" x="2882900" y="3067050"/>
          <p14:tracePt t="16438" x="2863850" y="3213100"/>
          <p14:tracePt t="16453" x="2838450" y="3333750"/>
          <p14:tracePt t="16469" x="2832100" y="3371850"/>
          <p14:tracePt t="16486" x="2825750" y="3397250"/>
          <p14:tracePt t="16752" x="2882900" y="3448050"/>
          <p14:tracePt t="16760" x="3079750" y="3581400"/>
          <p14:tracePt t="16770" x="3365500" y="3784600"/>
          <p14:tracePt t="16787" x="3790950" y="4025900"/>
          <p14:tracePt t="16803" x="4368800" y="4305300"/>
          <p14:tracePt t="16820" x="5099050" y="4622800"/>
          <p14:tracePt t="16836" x="5632450" y="4832350"/>
          <p14:tracePt t="16854" x="6235700" y="5060950"/>
          <p14:tracePt t="16870" x="7092950" y="5314950"/>
          <p14:tracePt t="16888" x="7905750" y="5448300"/>
          <p14:tracePt t="16903" x="8324850" y="5480050"/>
          <p14:tracePt t="16920" x="8743950" y="5480050"/>
          <p14:tracePt t="16937" x="8985250" y="5461000"/>
          <p14:tracePt t="16954" x="9144000" y="5397500"/>
          <p14:tracePt t="16971" x="9296400" y="5251450"/>
          <p14:tracePt t="16987" x="9340850" y="5194300"/>
          <p14:tracePt t="17004" x="9359900" y="5130800"/>
          <p14:tracePt t="17021" x="9404350" y="5035550"/>
          <p14:tracePt t="17037" x="9442450" y="4965700"/>
          <p14:tracePt t="17054" x="9493250" y="4826000"/>
          <p14:tracePt t="17070" x="9556750" y="4737100"/>
          <p14:tracePt t="17087" x="9632950" y="4629150"/>
          <p14:tracePt t="17104" x="9715500" y="4540250"/>
          <p14:tracePt t="17121" x="9880600" y="4362450"/>
          <p14:tracePt t="17137" x="9975850" y="4267200"/>
          <p14:tracePt t="17154" x="10090150" y="4121150"/>
          <p14:tracePt t="17171" x="10140950" y="4038600"/>
          <p14:tracePt t="17188" x="10185400" y="3924300"/>
          <p14:tracePt t="17204" x="10191750" y="3873500"/>
          <p14:tracePt t="17220" x="10204450" y="3841750"/>
          <p14:tracePt t="17238" x="10204450" y="3797300"/>
          <p14:tracePt t="17254" x="10204450" y="3784600"/>
          <p14:tracePt t="17307" x="10204450" y="3778250"/>
          <p14:tracePt t="17682" x="10185400" y="3778250"/>
          <p14:tracePt t="17690" x="10134600" y="3778250"/>
          <p14:tracePt t="17697" x="10115550" y="3778250"/>
          <p14:tracePt t="17706" x="10083800" y="3778250"/>
          <p14:tracePt t="17721" x="10052050" y="3778250"/>
          <p14:tracePt t="17738" x="10020300" y="3771900"/>
          <p14:tracePt t="17755" x="9994900" y="3771900"/>
          <p14:tracePt t="17772" x="9988550" y="3771900"/>
          <p14:tracePt t="17795" x="9982200" y="3771900"/>
          <p14:tracePt t="17805" x="9956800" y="3771900"/>
          <p14:tracePt t="17822" x="9836150" y="3771900"/>
          <p14:tracePt t="17838" x="9747250" y="3771900"/>
          <p14:tracePt t="17856" x="9632950" y="3771900"/>
          <p14:tracePt t="17872" x="9594850" y="3771900"/>
          <p14:tracePt t="17888" x="9582150" y="3771900"/>
          <p14:tracePt t="18463" x="9569450" y="3771900"/>
          <p14:tracePt t="18470" x="9544050" y="3771900"/>
          <p14:tracePt t="18477" x="9537700" y="3771900"/>
          <p14:tracePt t="18490" x="9525000" y="3771900"/>
          <p14:tracePt t="18506" x="9512300" y="3771900"/>
          <p14:tracePt t="19445" x="9493250" y="3771900"/>
          <p14:tracePt t="19452" x="9436100" y="3803650"/>
          <p14:tracePt t="19460" x="9410700" y="3822700"/>
          <p14:tracePt t="19475" x="9372600" y="3835400"/>
          <p14:tracePt t="19491" x="9340850" y="3854450"/>
          <p14:tracePt t="19508" x="9290050" y="3867150"/>
          <p14:tracePt t="19525" x="9277350" y="3873500"/>
          <p14:tracePt t="19541" x="9271000" y="3873500"/>
          <p14:tracePt t="19602" x="9239250" y="3759200"/>
          <p14:tracePt t="19610" x="9207500" y="3702050"/>
          <p14:tracePt t="19618" x="9156700" y="3587750"/>
          <p14:tracePt t="19625" x="9074150" y="3441700"/>
          <p14:tracePt t="19641" x="8947150" y="3238500"/>
          <p14:tracePt t="19659" x="8775700" y="2984500"/>
          <p14:tracePt t="19675" x="8686800" y="2857500"/>
          <p14:tracePt t="19693" x="8623300" y="2698750"/>
          <p14:tracePt t="19708" x="8597900" y="2647950"/>
          <p14:tracePt t="19725" x="8591550" y="2603500"/>
          <p14:tracePt t="19741" x="8585200" y="2590800"/>
          <p14:tracePt t="19758" x="8578850" y="2584450"/>
          <p14:tracePt t="19962" x="8572500" y="2597150"/>
          <p14:tracePt t="19970" x="8559800" y="2622550"/>
          <p14:tracePt t="19977" x="8553450" y="2635250"/>
          <p14:tracePt t="19993" x="8528050" y="2692400"/>
          <p14:tracePt t="20009" x="8509000" y="2755900"/>
          <p14:tracePt t="20026" x="8489950" y="2838450"/>
          <p14:tracePt t="20042" x="8483600" y="2895600"/>
          <p14:tracePt t="20059" x="8470900" y="2959100"/>
          <p14:tracePt t="20075" x="8470900" y="3086100"/>
          <p14:tracePt t="20092" x="8458200" y="3232150"/>
          <p14:tracePt t="20109" x="8458200" y="3365500"/>
          <p14:tracePt t="20126" x="8464550" y="3460750"/>
          <p14:tracePt t="20143" x="8521700" y="3841750"/>
          <p14:tracePt t="20159" x="8528050" y="4032250"/>
          <p14:tracePt t="20176" x="8540750" y="4184650"/>
          <p14:tracePt t="20193" x="8540750" y="4375150"/>
          <p14:tracePt t="20210" x="8540750" y="4514850"/>
          <p14:tracePt t="20226" x="8540750" y="4565650"/>
          <p14:tracePt t="20242" x="8540750" y="4591050"/>
          <p14:tracePt t="20259" x="8540750" y="4616450"/>
          <p14:tracePt t="20276" x="8540750" y="4635500"/>
          <p14:tracePt t="20293" x="8540750" y="4648200"/>
          <p14:tracePt t="20310" x="8540750" y="4654550"/>
          <p14:tracePt t="20375" x="8540750" y="4667250"/>
          <p14:tracePt t="20382" x="8540750" y="4705350"/>
          <p14:tracePt t="20393" x="8540750" y="4724400"/>
          <p14:tracePt t="20410" x="8553450" y="4806950"/>
          <p14:tracePt t="20427" x="8566150" y="4876800"/>
          <p14:tracePt t="20443" x="8566150" y="4883150"/>
        </p14:tracePtLst>
      </p14:laserTrace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B9E3BCE-CC8A-D7A6-712A-69A73249B1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317" r="2105" b="9283"/>
          <a:stretch/>
        </p:blipFill>
        <p:spPr>
          <a:xfrm>
            <a:off x="0" y="910252"/>
            <a:ext cx="11935425" cy="5445219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14AD9792-8133-9E98-9D85-126291D078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69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12"/>
    </mc:Choice>
    <mc:Fallback>
      <p:transition spd="slow" advTm="58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086" x="8756650" y="4451350"/>
          <p14:tracePt t="1091" x="8775700" y="4356100"/>
          <p14:tracePt t="1098" x="8763000" y="3854450"/>
          <p14:tracePt t="1115" x="8724900" y="3733800"/>
          <p14:tracePt t="1132" x="8693150" y="3632200"/>
          <p14:tracePt t="1148" x="8667750" y="3562350"/>
          <p14:tracePt t="1165" x="8655050" y="3543300"/>
          <p14:tracePt t="1181" x="8642350" y="3536950"/>
          <p14:tracePt t="1198" x="8597900" y="3498850"/>
          <p14:tracePt t="1215" x="8534400" y="3441700"/>
          <p14:tracePt t="1232" x="8439150" y="3365500"/>
          <p14:tracePt t="1249" x="8407400" y="3340100"/>
          <p14:tracePt t="1265" x="8388350" y="3327400"/>
          <p14:tracePt t="1282" x="8343900" y="3308350"/>
          <p14:tracePt t="1298" x="8280400" y="3263900"/>
          <p14:tracePt t="1315" x="8216900" y="3213100"/>
          <p14:tracePt t="1331" x="8178800" y="3181350"/>
          <p14:tracePt t="1348" x="8153400" y="3149600"/>
          <p14:tracePt t="1365" x="8134350" y="3136900"/>
          <p14:tracePt t="1382" x="8108950" y="3124200"/>
          <p14:tracePt t="1399" x="8039100" y="3092450"/>
          <p14:tracePt t="1415" x="7969250" y="3079750"/>
          <p14:tracePt t="1432" x="7918450" y="3060700"/>
          <p14:tracePt t="1449" x="7861300" y="3054350"/>
          <p14:tracePt t="1466" x="7842250" y="3054350"/>
          <p14:tracePt t="1630" x="7835900" y="3054350"/>
          <p14:tracePt t="1638" x="7829550" y="3054350"/>
          <p14:tracePt t="1864" x="7829550" y="3048000"/>
          <p14:tracePt t="1871" x="7829550" y="3041650"/>
          <p14:tracePt t="1893" x="7829550" y="3035300"/>
          <p14:tracePt t="1916" x="7829550" y="3028950"/>
          <p14:tracePt t="1923" x="7829550" y="3022600"/>
          <p14:tracePt t="1933" x="7829550" y="3016250"/>
          <p14:tracePt t="1950" x="7829550" y="3009900"/>
          <p14:tracePt t="1967" x="7829550" y="3003550"/>
          <p14:tracePt t="2253" x="7835900" y="3003550"/>
          <p14:tracePt t="2260" x="7842250" y="2990850"/>
          <p14:tracePt t="2268" x="7848600" y="2984500"/>
          <p14:tracePt t="2283" x="7848600" y="2978150"/>
          <p14:tracePt t="2838" x="7854950" y="2971800"/>
          <p14:tracePt t="2852" x="7861300" y="2971800"/>
          <p14:tracePt t="2860" x="7861300" y="2965450"/>
          <p14:tracePt t="2868" x="7861300" y="2959100"/>
          <p14:tracePt t="4075" x="7861300" y="2997200"/>
          <p14:tracePt t="4083" x="7899400" y="3181350"/>
          <p14:tracePt t="4090" x="7905750" y="3232150"/>
          <p14:tracePt t="4103" x="7931150" y="3352800"/>
          <p14:tracePt t="4120" x="7956550" y="3549650"/>
          <p14:tracePt t="4136" x="7975600" y="3644900"/>
          <p14:tracePt t="4153" x="7994650" y="3810000"/>
          <p14:tracePt t="4170" x="8007350" y="3930650"/>
          <p14:tracePt t="4187" x="8032750" y="4159250"/>
          <p14:tracePt t="4203" x="8089900" y="4464050"/>
          <p14:tracePt t="4220" x="8147050" y="4692650"/>
          <p14:tracePt t="4237" x="8197850" y="4889500"/>
          <p14:tracePt t="4254" x="8229600" y="5092700"/>
          <p14:tracePt t="4271" x="8235950" y="5302250"/>
          <p14:tracePt t="4287" x="8242300" y="5410200"/>
          <p14:tracePt t="4303" x="8261350" y="5537200"/>
          <p14:tracePt t="4321" x="8274050" y="5626100"/>
          <p14:tracePt t="4338" x="8280400" y="5759450"/>
          <p14:tracePt t="4354" x="8280400" y="5797550"/>
          <p14:tracePt t="4370" x="8286750" y="5861050"/>
          <p14:tracePt t="4387" x="8286750" y="5892800"/>
          <p14:tracePt t="4404" x="8286750" y="5949950"/>
          <p14:tracePt t="4421" x="8286750" y="6000750"/>
          <p14:tracePt t="4437" x="8286750" y="6019800"/>
          <p14:tracePt t="4454" x="8286750" y="6026150"/>
          <p14:tracePt t="4495" x="8286750" y="6032500"/>
          <p14:tracePt t="4795" x="8286750" y="6026150"/>
          <p14:tracePt t="4802" x="8312150" y="5994400"/>
          <p14:tracePt t="4810" x="8331200" y="5981700"/>
          <p14:tracePt t="4821" x="8343900" y="5975350"/>
          <p14:tracePt t="4837" x="8394700" y="5956300"/>
          <p14:tracePt t="4855" x="8439150" y="5943600"/>
          <p14:tracePt t="4871" x="8477250" y="5924550"/>
          <p14:tracePt t="4975" x="8477250" y="5918200"/>
          <p14:tracePt t="4983" x="8483600" y="5918200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56040C3-6A9A-985B-36C2-6853C78C7269}"/>
              </a:ext>
            </a:extLst>
          </p:cNvPr>
          <p:cNvSpPr txBox="1"/>
          <p:nvPr/>
        </p:nvSpPr>
        <p:spPr>
          <a:xfrm>
            <a:off x="5093803" y="2093258"/>
            <a:ext cx="1813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DE65604-C2C5-D8ED-2932-85E6A7A03F90}"/>
              </a:ext>
            </a:extLst>
          </p:cNvPr>
          <p:cNvSpPr txBox="1"/>
          <p:nvPr/>
        </p:nvSpPr>
        <p:spPr>
          <a:xfrm>
            <a:off x="705199" y="3172441"/>
            <a:ext cx="11113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rial" panose="020B0604020202020204" pitchFamily="34" charset="0"/>
                <a:cs typeface="Arial" panose="020B0604020202020204" pitchFamily="34" charset="0"/>
              </a:rPr>
              <a:t>Conocer la aplicación de algunas inteligencias artificiales como herramientas de</a:t>
            </a:r>
          </a:p>
          <a:p>
            <a:r>
              <a:rPr lang="es-VE" sz="2400" dirty="0">
                <a:latin typeface="Arial" panose="020B0604020202020204" pitchFamily="34" charset="0"/>
                <a:cs typeface="Arial" panose="020B0604020202020204" pitchFamily="34" charset="0"/>
              </a:rPr>
              <a:t>apoyo para el desarrollo de trabajos de investigación 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CCEDD8CF-0CA9-014F-DA8D-886FBC99E7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0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198"/>
    </mc:Choice>
    <mc:Fallback>
      <p:transition spd="slow" advTm="13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CD0E974-BB78-621B-41AC-445A4AE7B78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490" r="2105" b="9282"/>
          <a:stretch/>
        </p:blipFill>
        <p:spPr>
          <a:xfrm>
            <a:off x="0" y="856526"/>
            <a:ext cx="11935428" cy="536486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ED8E81E-0CBA-328E-4DE1-EFC88ACDA06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1395" t="18140" r="31977" b="5272"/>
          <a:stretch/>
        </p:blipFill>
        <p:spPr>
          <a:xfrm>
            <a:off x="5209954" y="856525"/>
            <a:ext cx="4465674" cy="5252485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D5609BBB-56E0-B3C0-E065-D59577CD56A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232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752"/>
    </mc:Choice>
    <mc:Fallback>
      <p:transition spd="slow" advTm="747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828" x="8483600" y="5905500"/>
          <p14:tracePt t="835" x="8483600" y="5873750"/>
          <p14:tracePt t="845" x="8483600" y="5810250"/>
          <p14:tracePt t="862" x="8521700" y="5702300"/>
          <p14:tracePt t="879" x="8642350" y="5467350"/>
          <p14:tracePt t="896" x="8775700" y="5276850"/>
          <p14:tracePt t="911" x="8877300" y="5149850"/>
          <p14:tracePt t="928" x="9042400" y="4972050"/>
          <p14:tracePt t="945" x="9150350" y="4876800"/>
          <p14:tracePt t="962" x="9220200" y="4806950"/>
          <p14:tracePt t="978" x="9245600" y="4756150"/>
          <p14:tracePt t="995" x="9245600" y="4730750"/>
          <p14:tracePt t="1012" x="9251950" y="4718050"/>
          <p14:tracePt t="1029" x="9277350" y="4692650"/>
          <p14:tracePt t="1045" x="9410700" y="4610100"/>
          <p14:tracePt t="1062" x="9486900" y="4559300"/>
          <p14:tracePt t="1078" x="9537700" y="4489450"/>
          <p14:tracePt t="1095" x="9588500" y="4451350"/>
          <p14:tracePt t="1112" x="9607550" y="4438650"/>
          <p14:tracePt t="1129" x="9613900" y="4432300"/>
          <p14:tracePt t="1728" x="9582150" y="4432300"/>
          <p14:tracePt t="1734" x="9417050" y="4381500"/>
          <p14:tracePt t="1747" x="9328150" y="4349750"/>
          <p14:tracePt t="1763" x="8883650" y="4229100"/>
          <p14:tracePt t="1780" x="8242300" y="4051300"/>
          <p14:tracePt t="1796" x="7810500" y="3956050"/>
          <p14:tracePt t="1813" x="7061200" y="3740150"/>
          <p14:tracePt t="1830" x="6451600" y="3530600"/>
          <p14:tracePt t="1847" x="5746750" y="3308350"/>
          <p14:tracePt t="1863" x="4565650" y="2971800"/>
          <p14:tracePt t="1880" x="3848100" y="2781300"/>
          <p14:tracePt t="1897" x="3460750" y="2679700"/>
          <p14:tracePt t="1913" x="3206750" y="2628900"/>
          <p14:tracePt t="1930" x="3117850" y="2603500"/>
          <p14:tracePt t="2163" x="3168650" y="2603500"/>
          <p14:tracePt t="2170" x="3359150" y="2667000"/>
          <p14:tracePt t="2181" x="3625850" y="2774950"/>
          <p14:tracePt t="2197" x="3987800" y="2863850"/>
          <p14:tracePt t="2214" x="4533900" y="2914650"/>
          <p14:tracePt t="2230" x="4851400" y="2946400"/>
          <p14:tracePt t="2247" x="4984750" y="2946400"/>
          <p14:tracePt t="2264" x="5048250" y="2946400"/>
          <p14:tracePt t="2688" x="5048250" y="2940050"/>
          <p14:tracePt t="2695" x="5048250" y="2933700"/>
          <p14:tracePt t="2703" x="5048250" y="2927350"/>
          <p14:tracePt t="2716" x="5048250" y="2914650"/>
          <p14:tracePt t="2732" x="5048250" y="2876550"/>
          <p14:tracePt t="2748" x="5054600" y="2863850"/>
          <p14:tracePt t="2765" x="5054600" y="2851150"/>
          <p14:tracePt t="2782" x="5054600" y="2844800"/>
          <p14:tracePt t="2950" x="5035550" y="2838450"/>
          <p14:tracePt t="2957" x="4972050" y="2819400"/>
          <p14:tracePt t="2966" x="4902200" y="2800350"/>
          <p14:tracePt t="2982" x="4845050" y="2787650"/>
          <p14:tracePt t="2999" x="4800600" y="2774950"/>
          <p14:tracePt t="3016" x="4762500" y="2774950"/>
          <p14:tracePt t="3033" x="4737100" y="2774950"/>
          <p14:tracePt t="3049" x="4730750" y="2774950"/>
          <p14:tracePt t="3065" x="4724400" y="2774950"/>
          <p14:tracePt t="3084" x="4718050" y="2774950"/>
          <p14:tracePt t="3099" x="4711700" y="2774950"/>
          <p14:tracePt t="3115" x="4673600" y="2774950"/>
          <p14:tracePt t="3132" x="4635500" y="2774950"/>
          <p14:tracePt t="3149" x="4603750" y="2774950"/>
          <p14:tracePt t="3166" x="4572000" y="2774950"/>
          <p14:tracePt t="3182" x="4533900" y="2774950"/>
          <p14:tracePt t="3199" x="4521200" y="2774950"/>
          <p14:tracePt t="3220" x="4514850" y="2774950"/>
          <p14:tracePt t="3295" x="4508500" y="2774950"/>
          <p14:tracePt t="3302" x="4502150" y="2774950"/>
          <p14:tracePt t="3316" x="4489450" y="2774950"/>
          <p14:tracePt t="3333" x="4470400" y="2774950"/>
          <p14:tracePt t="3349" x="4457700" y="2781300"/>
          <p14:tracePt t="3366" x="4451350" y="2781300"/>
          <p14:tracePt t="4354" x="4457700" y="2781300"/>
          <p14:tracePt t="4362" x="4483100" y="2781300"/>
          <p14:tracePt t="4369" x="4508500" y="2781300"/>
          <p14:tracePt t="4386" x="4584700" y="2774950"/>
          <p14:tracePt t="4403" x="4737100" y="2774950"/>
          <p14:tracePt t="4419" x="4857750" y="2762250"/>
          <p14:tracePt t="4436" x="4972050" y="2755900"/>
          <p14:tracePt t="4453" x="4984750" y="2755900"/>
          <p14:tracePt t="6385" x="5035550" y="2768600"/>
          <p14:tracePt t="6392" x="5092700" y="2787650"/>
          <p14:tracePt t="6404" x="5257800" y="2832100"/>
          <p14:tracePt t="6421" x="5568950" y="2882900"/>
          <p14:tracePt t="6438" x="6140450" y="2971800"/>
          <p14:tracePt t="6454" x="6540500" y="2984500"/>
          <p14:tracePt t="6471" x="6788150" y="2959100"/>
          <p14:tracePt t="6488" x="7067550" y="2908300"/>
          <p14:tracePt t="6506" x="7188200" y="2832100"/>
          <p14:tracePt t="6521" x="7200900" y="2781300"/>
          <p14:tracePt t="6538" x="7207250" y="2724150"/>
          <p14:tracePt t="6554" x="7156450" y="2571750"/>
          <p14:tracePt t="6571" x="7054850" y="2419350"/>
          <p14:tracePt t="6588" x="6743700" y="2076450"/>
          <p14:tracePt t="6605" x="6445250" y="1809750"/>
          <p14:tracePt t="6621" x="6242050" y="1619250"/>
          <p14:tracePt t="6638" x="6089650" y="1479550"/>
          <p14:tracePt t="6656" x="5956300" y="1314450"/>
          <p14:tracePt t="6671" x="5943600" y="1295400"/>
          <p14:tracePt t="6688" x="5943600" y="1282700"/>
          <p14:tracePt t="6940" x="5943600" y="1289050"/>
          <p14:tracePt t="6947" x="5937250" y="1301750"/>
          <p14:tracePt t="6955" x="5937250" y="1314450"/>
          <p14:tracePt t="6973" x="5930900" y="1339850"/>
          <p14:tracePt t="6989" x="5918200" y="1371600"/>
          <p14:tracePt t="7006" x="5918200" y="1384300"/>
          <p14:tracePt t="7023" x="5911850" y="1409700"/>
          <p14:tracePt t="7039" x="5911850" y="1422400"/>
          <p14:tracePt t="7056" x="5905500" y="1441450"/>
          <p14:tracePt t="7073" x="5905500" y="1466850"/>
          <p14:tracePt t="7090" x="5905500" y="1536700"/>
          <p14:tracePt t="7105" x="5892800" y="1600200"/>
          <p14:tracePt t="7123" x="5880100" y="1644650"/>
          <p14:tracePt t="7139" x="5880100" y="1689100"/>
          <p14:tracePt t="7156" x="5867400" y="1746250"/>
          <p14:tracePt t="7173" x="5861050" y="1809750"/>
          <p14:tracePt t="7189" x="5861050" y="1860550"/>
          <p14:tracePt t="7206" x="5854700" y="1905000"/>
          <p14:tracePt t="7223" x="5848350" y="1949450"/>
          <p14:tracePt t="7240" x="5848350" y="2019300"/>
          <p14:tracePt t="7256" x="5848350" y="2070100"/>
          <p14:tracePt t="7273" x="5842000" y="2152650"/>
          <p14:tracePt t="7290" x="5842000" y="2197100"/>
          <p14:tracePt t="7307" x="5835650" y="2266950"/>
          <p14:tracePt t="7322" x="5816600" y="2355850"/>
          <p14:tracePt t="7340" x="5803900" y="2425700"/>
          <p14:tracePt t="7356" x="5791200" y="2482850"/>
          <p14:tracePt t="7373" x="5784850" y="2546350"/>
          <p14:tracePt t="7390" x="5784850" y="2660650"/>
          <p14:tracePt t="7406" x="5784850" y="2711450"/>
          <p14:tracePt t="7423" x="5778500" y="2813050"/>
          <p14:tracePt t="7439" x="5778500" y="2870200"/>
          <p14:tracePt t="7457" x="5765800" y="2933700"/>
          <p14:tracePt t="7473" x="5759450" y="3079750"/>
          <p14:tracePt t="7489" x="5753100" y="3149600"/>
          <p14:tracePt t="7506" x="5746750" y="3244850"/>
          <p14:tracePt t="7523" x="5734050" y="3371850"/>
          <p14:tracePt t="7540" x="5715000" y="3517900"/>
          <p14:tracePt t="7556" x="5708650" y="3619500"/>
          <p14:tracePt t="7573" x="5708650" y="3721100"/>
          <p14:tracePt t="7590" x="5695950" y="3873500"/>
          <p14:tracePt t="7606" x="5695950" y="4000500"/>
          <p14:tracePt t="7623" x="5695950" y="4210050"/>
          <p14:tracePt t="7640" x="5695950" y="4413250"/>
          <p14:tracePt t="7657" x="5702300" y="4641850"/>
          <p14:tracePt t="7673" x="5715000" y="4832350"/>
          <p14:tracePt t="7691" x="5772150" y="5118100"/>
          <p14:tracePt t="7707" x="5816600" y="5346700"/>
          <p14:tracePt t="7723" x="5867400" y="5492750"/>
          <p14:tracePt t="7741" x="5930900" y="5689600"/>
          <p14:tracePt t="7757" x="5975350" y="5797550"/>
          <p14:tracePt t="8485" x="6000750" y="5797550"/>
          <p14:tracePt t="8492" x="6102350" y="5822950"/>
          <p14:tracePt t="8499" x="6153150" y="5835650"/>
          <p14:tracePt t="8508" x="6235700" y="5854700"/>
          <p14:tracePt t="8525" x="6362700" y="5873750"/>
          <p14:tracePt t="8542" x="6534150" y="5886450"/>
          <p14:tracePt t="8558" x="6661150" y="5886450"/>
          <p14:tracePt t="8576" x="6832600" y="5861050"/>
          <p14:tracePt t="8591" x="6908800" y="5829300"/>
          <p14:tracePt t="8608" x="7016750" y="5753100"/>
          <p14:tracePt t="8625" x="7118350" y="5683250"/>
          <p14:tracePt t="8642" x="7315200" y="5556250"/>
          <p14:tracePt t="8658" x="7473950" y="5429250"/>
          <p14:tracePt t="8675" x="7588250" y="5353050"/>
          <p14:tracePt t="8692" x="7689850" y="5251450"/>
          <p14:tracePt t="8708" x="7810500" y="5105400"/>
          <p14:tracePt t="8726" x="7950200" y="4933950"/>
          <p14:tracePt t="8742" x="8013700" y="4819650"/>
          <p14:tracePt t="8758" x="8070850" y="4705350"/>
          <p14:tracePt t="8776" x="8121650" y="4508500"/>
          <p14:tracePt t="8792" x="8140700" y="4356100"/>
          <p14:tracePt t="8808" x="8140700" y="4152900"/>
          <p14:tracePt t="8825" x="8140700" y="4051300"/>
          <p14:tracePt t="8843" x="8140700" y="4013200"/>
          <p14:tracePt t="8858" x="8140700" y="3994150"/>
          <p14:tracePt t="8875" x="8140700" y="3968750"/>
          <p14:tracePt t="8892" x="8140700" y="3956050"/>
          <p14:tracePt t="8995" x="8128000" y="3968750"/>
          <p14:tracePt t="9002" x="8108950" y="4000500"/>
          <p14:tracePt t="9010" x="8102600" y="4013200"/>
          <p14:tracePt t="9026" x="8064500" y="4108450"/>
          <p14:tracePt t="9042" x="8032750" y="4171950"/>
          <p14:tracePt t="9059" x="7994650" y="4248150"/>
          <p14:tracePt t="9076" x="7950200" y="4343400"/>
          <p14:tracePt t="9093" x="7931150" y="4413250"/>
          <p14:tracePt t="9109" x="7931150" y="4457700"/>
          <p14:tracePt t="9126" x="7931150" y="4495800"/>
          <p14:tracePt t="9142" x="7931150" y="4527550"/>
          <p14:tracePt t="9160" x="7950200" y="4591050"/>
          <p14:tracePt t="9176" x="7975600" y="4622800"/>
          <p14:tracePt t="9193" x="8058150" y="4667250"/>
          <p14:tracePt t="9210" x="8140700" y="4686300"/>
          <p14:tracePt t="9227" x="8286750" y="4711700"/>
          <p14:tracePt t="9243" x="8382000" y="4724400"/>
          <p14:tracePt t="9259" x="8407400" y="4724400"/>
          <p14:tracePt t="9276" x="8451850" y="4711700"/>
          <p14:tracePt t="9293" x="8521700" y="4699000"/>
          <p14:tracePt t="9310" x="8718550" y="4673600"/>
          <p14:tracePt t="9326" x="8794750" y="4673600"/>
          <p14:tracePt t="9344" x="8877300" y="4673600"/>
          <p14:tracePt t="9360" x="8978900" y="4673600"/>
          <p14:tracePt t="9377" x="9074150" y="4648200"/>
          <p14:tracePt t="9393" x="9144000" y="4635500"/>
          <p14:tracePt t="9410" x="9239250" y="4591050"/>
          <p14:tracePt t="9427" x="9309100" y="4552950"/>
          <p14:tracePt t="9443" x="9378950" y="4502150"/>
          <p14:tracePt t="9460" x="9493250" y="4406900"/>
          <p14:tracePt t="9476" x="9582150" y="4318000"/>
          <p14:tracePt t="9493" x="9626600" y="4267200"/>
          <p14:tracePt t="9510" x="9702800" y="4165600"/>
          <p14:tracePt t="9527" x="9779000" y="4057650"/>
          <p14:tracePt t="9543" x="9810750" y="3981450"/>
          <p14:tracePt t="9561" x="9848850" y="3886200"/>
          <p14:tracePt t="9577" x="9886950" y="3765550"/>
          <p14:tracePt t="9593" x="9906000" y="3632200"/>
          <p14:tracePt t="9610" x="9931400" y="3397250"/>
          <p14:tracePt t="9627" x="9956800" y="3219450"/>
          <p14:tracePt t="9643" x="9963150" y="3130550"/>
          <p14:tracePt t="9660" x="9963150" y="3048000"/>
          <p14:tracePt t="9677" x="9963150" y="2927350"/>
          <p14:tracePt t="9693" x="9925050" y="2832100"/>
          <p14:tracePt t="9710" x="9848850" y="2768600"/>
          <p14:tracePt t="9727" x="9753600" y="2705100"/>
          <p14:tracePt t="9744" x="9575800" y="2584450"/>
          <p14:tracePt t="9760" x="9309100" y="2438400"/>
          <p14:tracePt t="9777" x="9169400" y="2362200"/>
          <p14:tracePt t="9793" x="9048750" y="2311400"/>
          <p14:tracePt t="9810" x="8985250" y="2305050"/>
          <p14:tracePt t="9828" x="8858250" y="2305050"/>
          <p14:tracePt t="9844" x="8788400" y="2305050"/>
          <p14:tracePt t="9860" x="8680450" y="2330450"/>
          <p14:tracePt t="9877" x="8610600" y="2355850"/>
          <p14:tracePt t="9894" x="8489950" y="2406650"/>
          <p14:tracePt t="9910" x="8382000" y="2444750"/>
          <p14:tracePt t="9927" x="8305800" y="2476500"/>
          <p14:tracePt t="9944" x="8216900" y="2501900"/>
          <p14:tracePt t="9961" x="8108950" y="2540000"/>
          <p14:tracePt t="9978" x="7994650" y="2590800"/>
          <p14:tracePt t="9994" x="7899400" y="2641600"/>
          <p14:tracePt t="10011" x="7804150" y="2724150"/>
          <p14:tracePt t="10027" x="7708900" y="2800350"/>
          <p14:tracePt t="10045" x="7512050" y="3048000"/>
          <p14:tracePt t="10060" x="7448550" y="3124200"/>
          <p14:tracePt t="10077" x="7353300" y="3289300"/>
          <p14:tracePt t="10094" x="7302500" y="3378200"/>
          <p14:tracePt t="10112" x="7232650" y="3587750"/>
          <p14:tracePt t="10128" x="7219950" y="3708400"/>
          <p14:tracePt t="10144" x="7207250" y="3803650"/>
          <p14:tracePt t="10161" x="7207250" y="3924300"/>
          <p14:tracePt t="10177" x="7207250" y="4051300"/>
          <p14:tracePt t="10195" x="7232650" y="4254500"/>
          <p14:tracePt t="10211" x="7283450" y="4375150"/>
          <p14:tracePt t="10228" x="7385050" y="4572000"/>
          <p14:tracePt t="10245" x="7480300" y="4724400"/>
          <p14:tracePt t="10261" x="7620000" y="4889500"/>
          <p14:tracePt t="10278" x="7804150" y="5029200"/>
          <p14:tracePt t="10294" x="7899400" y="5054600"/>
          <p14:tracePt t="10311" x="7950200" y="5054600"/>
          <p14:tracePt t="10329" x="8045450" y="5054600"/>
          <p14:tracePt t="10346" x="8115300" y="5054600"/>
          <p14:tracePt t="10361" x="8210550" y="5035550"/>
          <p14:tracePt t="10378" x="8293100" y="5016500"/>
          <p14:tracePt t="10396" x="8451850" y="4984750"/>
          <p14:tracePt t="10411" x="8559800" y="4959350"/>
          <p14:tracePt t="10428" x="8731250" y="4908550"/>
          <p14:tracePt t="10445" x="8820150" y="4876800"/>
          <p14:tracePt t="10462" x="8928100" y="4826000"/>
          <p14:tracePt t="10478" x="9010650" y="4787900"/>
          <p14:tracePt t="10495" x="9156700" y="4724400"/>
          <p14:tracePt t="10511" x="9194800" y="4711700"/>
          <p14:tracePt t="10528" x="9220200" y="4692650"/>
          <p14:tracePt t="10545" x="9245600" y="4660900"/>
          <p14:tracePt t="10562" x="9296400" y="4622800"/>
          <p14:tracePt t="10578" x="9353550" y="4584700"/>
          <p14:tracePt t="10595" x="9410700" y="4572000"/>
          <p14:tracePt t="10612" x="9455150" y="4559300"/>
          <p14:tracePt t="10629" x="9531350" y="4533900"/>
          <p14:tracePt t="10646" x="9569450" y="4514850"/>
          <p14:tracePt t="10742" x="9575800" y="4508500"/>
          <p14:tracePt t="10750" x="9588500" y="4489450"/>
          <p14:tracePt t="10762" x="9594850" y="4470400"/>
          <p14:tracePt t="10780" x="9613900" y="4425950"/>
          <p14:tracePt t="10796" x="9645650" y="4387850"/>
          <p14:tracePt t="10812" x="9658350" y="4343400"/>
          <p14:tracePt t="10829" x="9690100" y="4260850"/>
          <p14:tracePt t="10846" x="9702800" y="4203700"/>
          <p14:tracePt t="10863" x="9728200" y="4064000"/>
          <p14:tracePt t="10879" x="9747250" y="3898900"/>
          <p14:tracePt t="10896" x="9766300" y="3752850"/>
          <p14:tracePt t="10912" x="9785350" y="3632200"/>
          <p14:tracePt t="10930" x="9804400" y="3505200"/>
          <p14:tracePt t="10946" x="9804400" y="3448050"/>
          <p14:tracePt t="10962" x="9804400" y="3422650"/>
          <p14:tracePt t="10979" x="9804400" y="3409950"/>
          <p14:tracePt t="11012" x="9804400" y="3403600"/>
          <p14:tracePt t="11020" x="9753600" y="3359150"/>
          <p14:tracePt t="11029" x="9696450" y="3308350"/>
          <p14:tracePt t="11046" x="9582150" y="3213100"/>
          <p14:tracePt t="11063" x="9448800" y="3105150"/>
          <p14:tracePt t="11080" x="9207500" y="2940050"/>
          <p14:tracePt t="11096" x="9029700" y="2825750"/>
          <p14:tracePt t="11113" x="8966200" y="2794000"/>
          <p14:tracePt t="11130" x="8902700" y="2768600"/>
          <p14:tracePt t="11146" x="8839200" y="2755900"/>
          <p14:tracePt t="11163" x="8731250" y="2730500"/>
          <p14:tracePt t="11179" x="8642350" y="2730500"/>
          <p14:tracePt t="11197" x="8597900" y="2730500"/>
          <p14:tracePt t="11213" x="8572500" y="2730500"/>
          <p14:tracePt t="11231" x="8521700" y="2736850"/>
          <p14:tracePt t="11246" x="8464550" y="2749550"/>
          <p14:tracePt t="11263" x="8394700" y="2774950"/>
          <p14:tracePt t="11280" x="8324850" y="2800350"/>
          <p14:tracePt t="11297" x="8267700" y="2819400"/>
          <p14:tracePt t="11313" x="8235950" y="2825750"/>
          <p14:tracePt t="11330" x="8229600" y="2825750"/>
          <p14:tracePt t="11350" x="8223250" y="2825750"/>
          <p14:tracePt t="11364" x="8223250" y="2832100"/>
          <p14:tracePt t="11719" x="8235950" y="2819400"/>
          <p14:tracePt t="11727" x="8286750" y="2774950"/>
          <p14:tracePt t="11734" x="8343900" y="2724150"/>
          <p14:tracePt t="11750" x="8413750" y="2654300"/>
          <p14:tracePt t="11766" x="8489950" y="2597150"/>
          <p14:tracePt t="11782" x="8502650" y="2590800"/>
          <p14:tracePt t="11922" x="8515350" y="2571750"/>
          <p14:tracePt t="11929" x="8553450" y="2540000"/>
          <p14:tracePt t="11936" x="8578850" y="2533650"/>
          <p14:tracePt t="11950" x="8629650" y="2501900"/>
          <p14:tracePt t="11966" x="8642350" y="2489200"/>
          <p14:tracePt t="11982" x="8686800" y="2470150"/>
          <p14:tracePt t="11999" x="8743950" y="2470150"/>
          <p14:tracePt t="12016" x="8775700" y="2463800"/>
          <p14:tracePt t="12033" x="8788400" y="2463800"/>
          <p14:tracePt t="12049" x="8794750" y="2463800"/>
          <p14:tracePt t="12079" x="8801100" y="2463800"/>
          <p14:tracePt t="12086" x="8826500" y="2463800"/>
          <p14:tracePt t="12100" x="8896350" y="2463800"/>
          <p14:tracePt t="12116" x="9010650" y="2470150"/>
          <p14:tracePt t="12132" x="9086850" y="2476500"/>
          <p14:tracePt t="12149" x="9137650" y="2476500"/>
          <p14:tracePt t="12245" x="9144000" y="2476500"/>
          <p14:tracePt t="12251" x="9150350" y="2476500"/>
          <p14:tracePt t="12267" x="9207500" y="2476500"/>
          <p14:tracePt t="12283" x="9321800" y="2495550"/>
          <p14:tracePt t="12300" x="9461500" y="2508250"/>
          <p14:tracePt t="12317" x="9544050" y="2508250"/>
          <p14:tracePt t="12332" x="9575800" y="2508250"/>
          <p14:tracePt t="56638" x="9918700" y="2139950"/>
          <p14:tracePt t="56643" x="10452100" y="1828800"/>
          <p14:tracePt t="56659" x="12007850" y="1435100"/>
          <p14:tracePt t="56675" x="12185650" y="1377950"/>
          <p14:tracePt t="56692" x="12185650" y="1358900"/>
          <p14:tracePt t="56949" x="12134850" y="1371600"/>
          <p14:tracePt t="56958" x="11957050" y="1460500"/>
          <p14:tracePt t="56965" x="11779250" y="1587500"/>
          <p14:tracePt t="56976" x="11607800" y="1739900"/>
          <p14:tracePt t="56993" x="11379200" y="1968500"/>
          <p14:tracePt t="57010" x="10902950" y="2368550"/>
          <p14:tracePt t="57026" x="10610850" y="2559050"/>
          <p14:tracePt t="57043" x="10236200" y="2851150"/>
          <p14:tracePt t="57059" x="10064750" y="3016250"/>
          <p14:tracePt t="57078" x="9893300" y="3213100"/>
          <p14:tracePt t="57093" x="9874250" y="3257550"/>
          <p14:tracePt t="57110" x="9867900" y="3257550"/>
          <p14:tracePt t="57160" x="9861550" y="3257550"/>
          <p14:tracePt t="57167" x="9848850" y="3257550"/>
          <p14:tracePt t="57176" x="9842500" y="3257550"/>
          <p14:tracePt t="57193" x="9804400" y="3257550"/>
          <p14:tracePt t="57210" x="9766300" y="3257550"/>
          <p14:tracePt t="57227" x="9639300" y="3257550"/>
          <p14:tracePt t="57243" x="9385300" y="3257550"/>
          <p14:tracePt t="57260" x="9194800" y="3282950"/>
          <p14:tracePt t="57276" x="8985250" y="3302000"/>
          <p14:tracePt t="57293" x="8718550" y="3321050"/>
          <p14:tracePt t="57310" x="8521700" y="3333750"/>
          <p14:tracePt t="57327" x="8496300" y="3333750"/>
          <p14:tracePt t="57377" x="8496300" y="3327400"/>
          <p14:tracePt t="57385" x="8496300" y="3321050"/>
          <p14:tracePt t="57394" x="8502650" y="3321050"/>
          <p14:tracePt t="57410" x="8502650" y="3314700"/>
          <p14:tracePt t="57427" x="8502650" y="3308350"/>
          <p14:tracePt t="57444" x="8509000" y="3295650"/>
          <p14:tracePt t="57461" x="8509000" y="3270250"/>
          <p14:tracePt t="57477" x="8509000" y="3251200"/>
          <p14:tracePt t="57493" x="8521700" y="3244850"/>
          <p14:tracePt t="57510" x="8540750" y="3225800"/>
          <p14:tracePt t="57527" x="8566150" y="3194050"/>
          <p14:tracePt t="57543" x="8591550" y="3162300"/>
          <p14:tracePt t="57560" x="8616950" y="3130550"/>
          <p14:tracePt t="57577" x="8661400" y="3105150"/>
          <p14:tracePt t="57595" x="8743950" y="3060700"/>
          <p14:tracePt t="57610" x="8775700" y="3035300"/>
          <p14:tracePt t="57627" x="8851900" y="3003550"/>
          <p14:tracePt t="57644" x="8864600" y="2997200"/>
          <p14:tracePt t="57888" x="8870950" y="2997200"/>
          <p14:tracePt t="57895" x="8870950" y="2990850"/>
          <p14:tracePt t="57909" x="8877300" y="2984500"/>
          <p14:tracePt t="57918" x="8883650" y="2984500"/>
          <p14:tracePt t="58060" x="8890000" y="2984500"/>
          <p14:tracePt t="58067" x="8902700" y="2984500"/>
          <p14:tracePt t="58079" x="8909050" y="2984500"/>
          <p14:tracePt t="58096" x="8909050" y="2971800"/>
          <p14:tracePt t="58112" x="8915400" y="2971800"/>
          <p14:tracePt t="58211" x="8921750" y="2971800"/>
          <p14:tracePt t="58219" x="8928100" y="2965450"/>
          <p14:tracePt t="58233" x="8934450" y="2965450"/>
          <p14:tracePt t="58247" x="8934450" y="2959100"/>
          <p14:tracePt t="58263" x="8953500" y="2952750"/>
          <p14:tracePt t="58279" x="8978900" y="2940050"/>
          <p14:tracePt t="58295" x="8991600" y="2940050"/>
          <p14:tracePt t="58312" x="8997950" y="2940050"/>
          <p14:tracePt t="58637" x="8991600" y="2940050"/>
          <p14:tracePt t="58645" x="8972550" y="2940050"/>
          <p14:tracePt t="58652" x="8947150" y="2946400"/>
          <p14:tracePt t="58662" x="8934450" y="2946400"/>
          <p14:tracePt t="58679" x="8864600" y="2959100"/>
          <p14:tracePt t="58696" x="8820150" y="2971800"/>
          <p14:tracePt t="58712" x="8769350" y="2984500"/>
          <p14:tracePt t="58729" x="8763000" y="2984500"/>
          <p14:tracePt t="58840" x="8756650" y="2984500"/>
          <p14:tracePt t="58847" x="8724900" y="2990850"/>
          <p14:tracePt t="58854" x="8705850" y="2990850"/>
          <p14:tracePt t="58863" x="8693150" y="2997200"/>
          <p14:tracePt t="58879" x="8661400" y="3003550"/>
          <p14:tracePt t="58896" x="8636000" y="3009900"/>
          <p14:tracePt t="58913" x="8623300" y="3022600"/>
          <p14:tracePt t="58930" x="8616950" y="3022600"/>
          <p14:tracePt t="59065" x="8616950" y="3016250"/>
          <p14:tracePt t="59072" x="8623300" y="3016250"/>
          <p14:tracePt t="59081" x="8648700" y="3016250"/>
          <p14:tracePt t="59096" x="8705850" y="3016250"/>
          <p14:tracePt t="59113" x="8826500" y="3035300"/>
          <p14:tracePt t="59130" x="8864600" y="3048000"/>
          <p14:tracePt t="59147" x="8902700" y="3054350"/>
          <p14:tracePt t="59484" x="8896350" y="3054350"/>
          <p14:tracePt t="59492" x="8883650" y="3054350"/>
          <p14:tracePt t="59499" x="8864600" y="3054350"/>
          <p14:tracePt t="59514" x="8839200" y="3054350"/>
          <p14:tracePt t="59530" x="8782050" y="3048000"/>
          <p14:tracePt t="59547" x="8737600" y="3041650"/>
          <p14:tracePt t="59564" x="8724900" y="3041650"/>
          <p14:tracePt t="60010" x="8724900" y="3035300"/>
          <p14:tracePt t="60017" x="8724900" y="3028950"/>
          <p14:tracePt t="60032" x="8731250" y="3016250"/>
          <p14:tracePt t="60040" x="8737600" y="3016250"/>
          <p14:tracePt t="60048" x="8743950" y="3016250"/>
          <p14:tracePt t="60064" x="8750300" y="3009900"/>
          <p14:tracePt t="60082" x="8756650" y="3003550"/>
          <p14:tracePt t="60098" x="8763000" y="2997200"/>
          <p14:tracePt t="60115" x="8769350" y="2997200"/>
          <p14:tracePt t="60131" x="8769350" y="2990850"/>
          <p14:tracePt t="60152" x="8775700" y="2990850"/>
          <p14:tracePt t="60165" x="8775700" y="2984500"/>
          <p14:tracePt t="60182" x="8794750" y="2978150"/>
          <p14:tracePt t="60198" x="8801100" y="2971800"/>
          <p14:tracePt t="60215" x="8813800" y="2965450"/>
          <p14:tracePt t="60232" x="8820150" y="2965450"/>
          <p14:tracePt t="60249" x="8832850" y="2959100"/>
          <p14:tracePt t="60265" x="8839200" y="2959100"/>
          <p14:tracePt t="60281" x="8851900" y="2959100"/>
          <p14:tracePt t="60299" x="8858250" y="2959100"/>
          <p14:tracePt t="60315" x="8864600" y="2959100"/>
          <p14:tracePt t="60354" x="8870950" y="2959100"/>
          <p14:tracePt t="60362" x="8877300" y="2959100"/>
          <p14:tracePt t="60370" x="8902700" y="2952750"/>
          <p14:tracePt t="60382" x="8909050" y="2952750"/>
          <p14:tracePt t="60399" x="8915400" y="2952750"/>
          <p14:tracePt t="60415" x="8921750" y="2952750"/>
          <p14:tracePt t="60535" x="8883650" y="2952750"/>
          <p14:tracePt t="60542" x="8870950" y="2952750"/>
          <p14:tracePt t="60551" x="8851900" y="2952750"/>
          <p14:tracePt t="60566" x="8813800" y="2952750"/>
          <p14:tracePt t="60583" x="8794750" y="2952750"/>
          <p14:tracePt t="60599" x="8775700" y="2952750"/>
          <p14:tracePt t="60616" x="8769350" y="2952750"/>
          <p14:tracePt t="60639" x="8763000" y="2952750"/>
          <p14:tracePt t="60649" x="8756650" y="2952750"/>
          <p14:tracePt t="60667" x="8737600" y="2952750"/>
          <p14:tracePt t="60683" x="8699500" y="2952750"/>
          <p14:tracePt t="60700" x="8642350" y="2952750"/>
          <p14:tracePt t="60716" x="8610600" y="2952750"/>
          <p14:tracePt t="60733" x="8591550" y="2952750"/>
          <p14:tracePt t="60752" x="8585200" y="2952750"/>
          <p14:tracePt t="60797" x="8572500" y="2952750"/>
          <p14:tracePt t="60805" x="8534400" y="2933700"/>
          <p14:tracePt t="60817" x="8515350" y="2927350"/>
          <p14:tracePt t="60833" x="8420100" y="2895600"/>
          <p14:tracePt t="60851" x="8401050" y="2895600"/>
          <p14:tracePt t="60970" x="8401050" y="2889250"/>
          <p14:tracePt t="60977" x="8407400" y="2882900"/>
          <p14:tracePt t="60984" x="8413750" y="2882900"/>
          <p14:tracePt t="61001" x="8426450" y="2876550"/>
          <p14:tracePt t="61016" x="8439150" y="2870200"/>
          <p14:tracePt t="61607" x="8432800" y="2870200"/>
          <p14:tracePt t="61615" x="8401050" y="2901950"/>
          <p14:tracePt t="61622" x="8388350" y="2921000"/>
          <p14:tracePt t="61634" x="8350250" y="2959100"/>
          <p14:tracePt t="61651" x="8305800" y="2984500"/>
          <p14:tracePt t="61667" x="8242300" y="3054350"/>
          <p14:tracePt t="61684" x="8216900" y="3079750"/>
          <p14:tracePt t="61701" x="8210550" y="3092450"/>
          <p14:tracePt t="61717" x="8197850" y="3098800"/>
          <p14:tracePt t="61735" x="8191500" y="3117850"/>
          <p14:tracePt t="61751" x="8191500" y="3136900"/>
          <p14:tracePt t="61768" x="8185150" y="3175000"/>
          <p14:tracePt t="61784" x="8166100" y="3232150"/>
          <p14:tracePt t="61802" x="8128000" y="3340100"/>
          <p14:tracePt t="61817" x="8121650" y="3403600"/>
          <p14:tracePt t="61835" x="8121650" y="3486150"/>
          <p14:tracePt t="61851" x="8134350" y="3581400"/>
          <p14:tracePt t="61868" x="8159750" y="3676650"/>
          <p14:tracePt t="61885" x="8210550" y="3860800"/>
          <p14:tracePt t="61901" x="8223250" y="3956050"/>
          <p14:tracePt t="61918" x="8242300" y="4019550"/>
          <p14:tracePt t="61935" x="8248650" y="4051300"/>
          <p14:tracePt t="61952" x="8248650" y="4076700"/>
          <p14:tracePt t="62019" x="8255000" y="4076700"/>
          <p14:tracePt t="62027" x="8286750" y="4102100"/>
          <p14:tracePt t="62035" x="8305800" y="4114800"/>
          <p14:tracePt t="62051" x="8401050" y="4178300"/>
          <p14:tracePt t="62068" x="8477250" y="4222750"/>
          <p14:tracePt t="62085" x="8572500" y="4248150"/>
          <p14:tracePt t="62102" x="8731250" y="4279900"/>
          <p14:tracePt t="62118" x="8851900" y="4292600"/>
          <p14:tracePt t="62135" x="8909050" y="4298950"/>
          <p14:tracePt t="62152" x="8959850" y="4298950"/>
          <p14:tracePt t="62169" x="9017000" y="4267200"/>
          <p14:tracePt t="62185" x="9061450" y="4241800"/>
          <p14:tracePt t="62202" x="9093200" y="4203700"/>
          <p14:tracePt t="62219" x="9150350" y="4140200"/>
          <p14:tracePt t="62235" x="9201150" y="4064000"/>
          <p14:tracePt t="62252" x="9296400" y="3917950"/>
          <p14:tracePt t="62268" x="9372600" y="3759200"/>
          <p14:tracePt t="62285" x="9423400" y="3644900"/>
          <p14:tracePt t="62302" x="9455150" y="3460750"/>
          <p14:tracePt t="62319" x="9455150" y="3321050"/>
          <p14:tracePt t="62335" x="9455150" y="3257550"/>
          <p14:tracePt t="62352" x="9448800" y="3244850"/>
          <p14:tracePt t="62369" x="9442450" y="3232150"/>
          <p14:tracePt t="62385" x="9410700" y="3206750"/>
          <p14:tracePt t="62403" x="9309100" y="3155950"/>
          <p14:tracePt t="62419" x="9175750" y="3092450"/>
          <p14:tracePt t="62435" x="8915400" y="2959100"/>
          <p14:tracePt t="62452" x="8705850" y="2863850"/>
          <p14:tracePt t="62469" x="8559800" y="2825750"/>
          <p14:tracePt t="62485" x="8439150" y="2825750"/>
          <p14:tracePt t="62502" x="8343900" y="2851150"/>
          <p14:tracePt t="62519" x="8242300" y="2908300"/>
          <p14:tracePt t="62536" x="8115300" y="3009900"/>
          <p14:tracePt t="62553" x="7975600" y="3130550"/>
          <p14:tracePt t="62569" x="7880350" y="3219450"/>
          <p14:tracePt t="62586" x="7810500" y="3314700"/>
          <p14:tracePt t="62603" x="7759700" y="3390900"/>
          <p14:tracePt t="62620" x="7702550" y="3543300"/>
          <p14:tracePt t="62636" x="7689850" y="3613150"/>
          <p14:tracePt t="62653" x="7677150" y="3746500"/>
          <p14:tracePt t="62670" x="7670800" y="3816350"/>
          <p14:tracePt t="62686" x="7677150" y="3886200"/>
          <p14:tracePt t="62703" x="7899400" y="4133850"/>
          <p14:tracePt t="62720" x="8147050" y="4279900"/>
          <p14:tracePt t="62736" x="8362950" y="4375150"/>
          <p14:tracePt t="62753" x="8534400" y="4432300"/>
          <p14:tracePt t="62770" x="8591550" y="4432300"/>
          <p14:tracePt t="62792" x="8597900" y="4432300"/>
          <p14:tracePt t="62972" x="8623300" y="4432300"/>
          <p14:tracePt t="62979" x="8661400" y="4438650"/>
          <p14:tracePt t="62987" x="8680450" y="4445000"/>
          <p14:tracePt t="63003" x="8699500" y="4451350"/>
          <p14:tracePt t="63019" x="8718550" y="4457700"/>
          <p14:tracePt t="66719" x="8286750" y="4178300"/>
          <p14:tracePt t="66722" x="8134350" y="4108450"/>
          <p14:tracePt t="66726" x="8089900" y="4095750"/>
          <p14:tracePt t="66743" x="7931150" y="4032250"/>
          <p14:tracePt t="66760" x="7854950" y="4006850"/>
          <p14:tracePt t="66776" x="7854950" y="3994150"/>
          <p14:tracePt t="66939" x="7835900" y="3987800"/>
          <p14:tracePt t="66947" x="7810500" y="3987800"/>
          <p14:tracePt t="66960" x="7797800" y="3981450"/>
          <p14:tracePt t="66977" x="7759700" y="3968750"/>
          <p14:tracePt t="66993" x="7753350" y="3962400"/>
          <p14:tracePt t="67010" x="7740650" y="3956050"/>
          <p14:tracePt t="67027" x="7721600" y="3949700"/>
          <p14:tracePt t="67044" x="7715250" y="3937000"/>
          <p14:tracePt t="67060" x="7689850" y="3911600"/>
          <p14:tracePt t="67077" x="7683500" y="3905250"/>
          <p14:tracePt t="67093" x="7670800" y="3892550"/>
          <p14:tracePt t="67111" x="7658100" y="3873500"/>
          <p14:tracePt t="67127" x="7626350" y="3829050"/>
          <p14:tracePt t="67143" x="7620000" y="3829050"/>
          <p14:tracePt t="67179" x="7613650" y="3829050"/>
          <p14:tracePt t="67187" x="7600950" y="3822700"/>
          <p14:tracePt t="67194" x="7575550" y="3803650"/>
          <p14:tracePt t="67210" x="7461250" y="3759200"/>
          <p14:tracePt t="67227" x="7327900" y="3689350"/>
          <p14:tracePt t="67244" x="7150100" y="3625850"/>
          <p14:tracePt t="67261" x="7016750" y="3581400"/>
          <p14:tracePt t="67277" x="6781800" y="3498850"/>
          <p14:tracePt t="67294" x="6705600" y="3473450"/>
          <p14:tracePt t="67311" x="6654800" y="3460750"/>
          <p14:tracePt t="67328" x="6642100" y="3454400"/>
          <p14:tracePt t="67360" x="6635750" y="3454400"/>
          <p14:tracePt t="67668" x="6629400" y="3435350"/>
          <p14:tracePt t="67675" x="6623050" y="3422650"/>
          <p14:tracePt t="67682" x="6616700" y="3390900"/>
          <p14:tracePt t="67695" x="6616700" y="3384550"/>
          <p14:tracePt t="67712" x="6616700" y="3321050"/>
          <p14:tracePt t="67728" x="6616700" y="3270250"/>
          <p14:tracePt t="67745" x="6616700" y="3219450"/>
          <p14:tracePt t="67762" x="6616700" y="3187700"/>
          <p14:tracePt t="67779" x="6616700" y="3168650"/>
          <p14:tracePt t="67796" x="6616700" y="3105150"/>
          <p14:tracePt t="67812" x="6616700" y="3048000"/>
          <p14:tracePt t="67829" x="6616700" y="3016250"/>
          <p14:tracePt t="67845" x="6616700" y="2971800"/>
          <p14:tracePt t="67863" x="6616700" y="2965450"/>
          <p14:tracePt t="70611" x="6076950" y="3028950"/>
          <p14:tracePt t="70614" x="5676900" y="3073400"/>
          <p14:tracePt t="70633" x="4273550" y="3073400"/>
          <p14:tracePt t="70650" x="4064000" y="3073400"/>
          <p14:tracePt t="70667" x="3879850" y="3067050"/>
          <p14:tracePt t="70683" x="3822700" y="3060700"/>
          <p14:tracePt t="70700" x="3803650" y="3060700"/>
          <p14:tracePt t="70855" x="3721100" y="3028950"/>
          <p14:tracePt t="70862" x="3524250" y="2908300"/>
          <p14:tracePt t="70869" x="3454400" y="2870200"/>
          <p14:tracePt t="70884" x="3136900" y="2717800"/>
          <p14:tracePt t="70900" x="2971800" y="2647950"/>
          <p14:tracePt t="70918" x="2838450" y="2584450"/>
          <p14:tracePt t="70934" x="2673350" y="2476500"/>
          <p14:tracePt t="70951" x="2628900" y="2425700"/>
          <p14:tracePt t="70967" x="2622550" y="2425700"/>
          <p14:tracePt t="71192" x="2597150" y="2425700"/>
          <p14:tracePt t="71200" x="2546350" y="2425700"/>
          <p14:tracePt t="71207" x="2533650" y="2419350"/>
          <p14:tracePt t="71218" x="2495550" y="2419350"/>
          <p14:tracePt t="71234" x="2463800" y="2419350"/>
          <p14:tracePt t="71251" x="2419350" y="2419350"/>
          <p14:tracePt t="71267" x="2406650" y="2419350"/>
          <p14:tracePt t="71357" x="2400300" y="2419350"/>
          <p14:tracePt t="71364" x="2387600" y="2419350"/>
          <p14:tracePt t="71372" x="2381250" y="2425700"/>
          <p14:tracePt t="71387" x="2374900" y="2432050"/>
          <p14:tracePt t="71401" x="2362200" y="2432050"/>
          <p14:tracePt t="71418" x="2336800" y="2451100"/>
          <p14:tracePt t="71434" x="2324100" y="2470150"/>
          <p14:tracePt t="71451" x="2311400" y="2495550"/>
          <p14:tracePt t="71468" x="2286000" y="2540000"/>
          <p14:tracePt t="71485" x="2235200" y="2597150"/>
          <p14:tracePt t="71501" x="2222500" y="2616200"/>
          <p14:tracePt t="71518" x="2203450" y="2641600"/>
          <p14:tracePt t="71535" x="2197100" y="2641600"/>
          <p14:tracePt t="71755" x="2209800" y="2654300"/>
          <p14:tracePt t="71762" x="2273300" y="2698750"/>
          <p14:tracePt t="71769" x="2286000" y="2705100"/>
          <p14:tracePt t="71785" x="2336800" y="2730500"/>
          <p14:tracePt t="71801" x="2368550" y="2743200"/>
          <p14:tracePt t="71819" x="2381250" y="2749550"/>
          <p14:tracePt t="71890" x="2387600" y="2749550"/>
          <p14:tracePt t="71897" x="2400300" y="2749550"/>
          <p14:tracePt t="71904" x="2419350" y="2749550"/>
          <p14:tracePt t="71919" x="2470150" y="2749550"/>
          <p14:tracePt t="71936" x="2527300" y="2749550"/>
          <p14:tracePt t="71952" x="2584450" y="2749550"/>
          <p14:tracePt t="71969" x="2654300" y="2730500"/>
          <p14:tracePt t="71986" x="2698750" y="2717800"/>
          <p14:tracePt t="72002" x="2730500" y="2679700"/>
          <p14:tracePt t="72019" x="2743200" y="2660650"/>
          <p14:tracePt t="72035" x="2755900" y="2635250"/>
          <p14:tracePt t="72053" x="2762250" y="2609850"/>
          <p14:tracePt t="72070" x="2768600" y="2590800"/>
          <p14:tracePt t="72086" x="2768600" y="2565400"/>
          <p14:tracePt t="72103" x="2768600" y="2540000"/>
          <p14:tracePt t="72119" x="2768600" y="2520950"/>
          <p14:tracePt t="72136" x="2768600" y="2489200"/>
          <p14:tracePt t="72153" x="2762250" y="2463800"/>
          <p14:tracePt t="72169" x="2743200" y="2444750"/>
          <p14:tracePt t="72186" x="2724150" y="2425700"/>
          <p14:tracePt t="72203" x="2717800" y="2419350"/>
          <p14:tracePt t="72219" x="2717800" y="2413000"/>
          <p14:tracePt t="72242" x="2711450" y="2413000"/>
          <p14:tracePt t="72253" x="2705100" y="2413000"/>
          <p14:tracePt t="72269" x="2667000" y="2400300"/>
          <p14:tracePt t="72286" x="2565400" y="2381250"/>
          <p14:tracePt t="72302" x="2419350" y="2362200"/>
          <p14:tracePt t="72320" x="2324100" y="2343150"/>
          <p14:tracePt t="72336" x="2254250" y="2336800"/>
          <p14:tracePt t="72353" x="2146300" y="2317750"/>
          <p14:tracePt t="72370" x="2127250" y="2317750"/>
          <p14:tracePt t="72422" x="2120900" y="2317750"/>
          <p14:tracePt t="72437" x="2114550" y="2324100"/>
          <p14:tracePt t="72444" x="2108200" y="2330450"/>
          <p14:tracePt t="72453" x="2095500" y="2343150"/>
          <p14:tracePt t="72470" x="2070100" y="2362200"/>
          <p14:tracePt t="72487" x="2057400" y="2381250"/>
          <p14:tracePt t="72504" x="2038350" y="2406650"/>
          <p14:tracePt t="72520" x="2032000" y="2419350"/>
          <p14:tracePt t="72536" x="2032000" y="2425700"/>
          <p14:tracePt t="72554" x="2025650" y="2438400"/>
          <p14:tracePt t="72570" x="2025650" y="2463800"/>
          <p14:tracePt t="72587" x="2057400" y="2533650"/>
          <p14:tracePt t="72603" x="2101850" y="2584450"/>
          <p14:tracePt t="72620" x="2235200" y="2686050"/>
          <p14:tracePt t="72637" x="2317750" y="2724150"/>
          <p14:tracePt t="72653" x="2381250" y="2749550"/>
          <p14:tracePt t="72670" x="2425700" y="2762250"/>
          <p14:tracePt t="72686" x="2432050" y="2762250"/>
          <p14:tracePt t="72745" x="2438400" y="2762250"/>
          <p14:tracePt t="72752" x="2451100" y="2749550"/>
          <p14:tracePt t="72759" x="2463800" y="2736850"/>
          <p14:tracePt t="72770" x="2482850" y="2711450"/>
          <p14:tracePt t="72787" x="2520950" y="2698750"/>
          <p14:tracePt t="72805" x="2565400" y="2686050"/>
          <p14:tracePt t="72821" x="2578100" y="2679700"/>
          <p14:tracePt t="72837" x="2590800" y="2673350"/>
          <p14:tracePt t="72854" x="2597150" y="2667000"/>
          <p14:tracePt t="72870" x="2609850" y="2660650"/>
          <p14:tracePt t="72887" x="2616200" y="2654300"/>
          <p14:tracePt t="72904" x="2622550" y="2654300"/>
          <p14:tracePt t="73704" x="2660650" y="2667000"/>
          <p14:tracePt t="73712" x="2755900" y="2743200"/>
          <p14:tracePt t="73722" x="2851150" y="2806700"/>
          <p14:tracePt t="73739" x="3009900" y="2895600"/>
          <p14:tracePt t="73756" x="3359150" y="3117850"/>
          <p14:tracePt t="73772" x="3524250" y="3206750"/>
          <p14:tracePt t="73788" x="3536950" y="3213100"/>
        </p14:tracePtLst>
      </p14:laserTraceLst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B0F5330-40AE-2932-000A-B40633B0B7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96" t="12248" r="4157" b="28217"/>
          <a:stretch/>
        </p:blipFill>
        <p:spPr>
          <a:xfrm>
            <a:off x="545805" y="1690576"/>
            <a:ext cx="11100390" cy="408290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2B025FD-4EE5-011D-1104-00F8460CE149}"/>
              </a:ext>
            </a:extLst>
          </p:cNvPr>
          <p:cNvSpPr txBox="1"/>
          <p:nvPr/>
        </p:nvSpPr>
        <p:spPr>
          <a:xfrm>
            <a:off x="4750095" y="1321639"/>
            <a:ext cx="2256761" cy="3080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/>
              <a:t>https://www.chatpdf.com/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BCAF0A61-C963-CA98-8A47-8853DAD531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6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954"/>
    </mc:Choice>
    <mc:Fallback>
      <p:transition spd="slow" advTm="279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006" x="3517900" y="3238500"/>
          <p14:tracePt t="1014" x="3454400" y="3333750"/>
          <p14:tracePt t="1022" x="3441700" y="3378200"/>
          <p14:tracePt t="1039" x="3390900" y="3562350"/>
          <p14:tracePt t="1055" x="3378200" y="3676650"/>
          <p14:tracePt t="1072" x="3371850" y="3784600"/>
          <p14:tracePt t="1090" x="3371850" y="3860800"/>
          <p14:tracePt t="1105" x="3365500" y="3898900"/>
          <p14:tracePt t="1122" x="3365500" y="3949700"/>
          <p14:tracePt t="1139" x="3384550" y="4114800"/>
          <p14:tracePt t="1156" x="3505200" y="4368800"/>
          <p14:tracePt t="1172" x="3556000" y="4483100"/>
          <p14:tracePt t="1189" x="3575050" y="4521200"/>
          <p14:tracePt t="1205" x="3575050" y="4527550"/>
          <p14:tracePt t="6620" x="4559300" y="4883150"/>
          <p14:tracePt t="6624" x="5384800" y="5137150"/>
          <p14:tracePt t="6632" x="6381750" y="5194300"/>
          <p14:tracePt t="6649" x="6521450" y="5181600"/>
          <p14:tracePt t="6665" x="6667500" y="5162550"/>
          <p14:tracePt t="6682" x="6819900" y="5149850"/>
          <p14:tracePt t="6698" x="7010400" y="5124450"/>
          <p14:tracePt t="6715" x="7035800" y="5105400"/>
          <p14:tracePt t="6732" x="7042150" y="5105400"/>
          <p14:tracePt t="6749" x="7042150" y="5092700"/>
          <p14:tracePt t="6766" x="7067550" y="5060950"/>
          <p14:tracePt t="6782" x="7086600" y="5041900"/>
          <p14:tracePt t="6799" x="7112000" y="5003800"/>
          <p14:tracePt t="6815" x="7162800" y="4921250"/>
          <p14:tracePt t="6832" x="7188200" y="4870450"/>
          <p14:tracePt t="6848" x="7226300" y="4794250"/>
          <p14:tracePt t="6866" x="7239000" y="4756150"/>
          <p14:tracePt t="6882" x="7245350" y="4730750"/>
          <p14:tracePt t="6899" x="7251700" y="4711700"/>
          <p14:tracePt t="6916" x="7251700" y="4686300"/>
          <p14:tracePt t="6953" x="7251700" y="4673600"/>
          <p14:tracePt t="6961" x="7175500" y="4629150"/>
          <p14:tracePt t="6968" x="7156450" y="4603750"/>
          <p14:tracePt t="6983" x="7086600" y="4565650"/>
          <p14:tracePt t="7000" x="6985000" y="4489450"/>
          <p14:tracePt t="7016" x="6953250" y="4476750"/>
          <p14:tracePt t="7032" x="6940550" y="4457700"/>
          <p14:tracePt t="7050" x="6915150" y="4445000"/>
          <p14:tracePt t="7066" x="6877050" y="4419600"/>
          <p14:tracePt t="7082" x="6826250" y="4394200"/>
          <p14:tracePt t="7100" x="6711950" y="4349750"/>
          <p14:tracePt t="7116" x="6642100" y="4318000"/>
          <p14:tracePt t="7133" x="6508750" y="4286250"/>
          <p14:tracePt t="7150" x="6419850" y="4267200"/>
          <p14:tracePt t="7166" x="6375400" y="4254500"/>
          <p14:tracePt t="7183" x="6254750" y="4222750"/>
          <p14:tracePt t="7200" x="6127750" y="4197350"/>
          <p14:tracePt t="7216" x="5981700" y="4171950"/>
          <p14:tracePt t="7233" x="5924550" y="4165600"/>
          <p14:tracePt t="7250" x="5892800" y="4165600"/>
          <p14:tracePt t="7266" x="5880100" y="4165600"/>
          <p14:tracePt t="7283" x="5867400" y="4165600"/>
          <p14:tracePt t="7299" x="5854700" y="4165600"/>
          <p14:tracePt t="7316" x="5835650" y="4165600"/>
          <p14:tracePt t="7334" x="5791200" y="4178300"/>
          <p14:tracePt t="7350" x="5664200" y="4229100"/>
          <p14:tracePt t="7367" x="5543550" y="4267200"/>
          <p14:tracePt t="7383" x="5448300" y="4286250"/>
          <p14:tracePt t="7400" x="5353050" y="4318000"/>
          <p14:tracePt t="7417" x="5302250" y="4343400"/>
          <p14:tracePt t="7434" x="5245100" y="4368800"/>
          <p14:tracePt t="7449" x="5226050" y="4381500"/>
          <p14:tracePt t="7466" x="5213350" y="4394200"/>
          <p14:tracePt t="7483" x="5200650" y="4413250"/>
          <p14:tracePt t="7500" x="5175250" y="4445000"/>
          <p14:tracePt t="7517" x="5143500" y="4483100"/>
          <p14:tracePt t="7533" x="5124450" y="4502150"/>
          <p14:tracePt t="7550" x="5105400" y="4527550"/>
          <p14:tracePt t="7566" x="5092700" y="4552950"/>
          <p14:tracePt t="7584" x="5080000" y="4584700"/>
          <p14:tracePt t="7600" x="5067300" y="4622800"/>
          <p14:tracePt t="7617" x="5060950" y="4673600"/>
          <p14:tracePt t="7633" x="5060950" y="4724400"/>
          <p14:tracePt t="7651" x="5092700" y="4832350"/>
          <p14:tracePt t="7667" x="5162550" y="4921250"/>
          <p14:tracePt t="7684" x="5270500" y="5016500"/>
          <p14:tracePt t="7700" x="5372100" y="5073650"/>
          <p14:tracePt t="7717" x="5480050" y="5111750"/>
          <p14:tracePt t="7734" x="5702300" y="5156200"/>
          <p14:tracePt t="7750" x="5949950" y="5213350"/>
          <p14:tracePt t="7767" x="6197600" y="5257800"/>
          <p14:tracePt t="7784" x="6521450" y="5308600"/>
          <p14:tracePt t="7801" x="6851650" y="5314950"/>
          <p14:tracePt t="7817" x="6978650" y="5314950"/>
          <p14:tracePt t="7834" x="7099300" y="5314950"/>
          <p14:tracePt t="7851" x="7156450" y="5302250"/>
          <p14:tracePt t="7867" x="7162800" y="5295900"/>
        </p14:tracePtLst>
      </p14:laserTrace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6962E2F-55F2-41F8-9A56-A0323CFE3F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191" r="843" b="8837"/>
          <a:stretch/>
        </p:blipFill>
        <p:spPr>
          <a:xfrm>
            <a:off x="0" y="698952"/>
            <a:ext cx="12089219" cy="5552992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66CB2FBA-A2E3-96DD-8468-C055AAB9867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89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491"/>
    </mc:Choice>
    <mc:Fallback>
      <p:transition spd="slow" advTm="284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239" x="6210300" y="4895850"/>
          <p14:tracePt t="1244" x="5067300" y="4457700"/>
          <p14:tracePt t="1249" x="3943350" y="4006850"/>
          <p14:tracePt t="1267" x="2933700" y="3689350"/>
          <p14:tracePt t="1283" x="2813050" y="3670300"/>
          <p14:tracePt t="1299" x="2711450" y="3670300"/>
          <p14:tracePt t="1316" x="2654300" y="3670300"/>
          <p14:tracePt t="1333" x="2616200" y="3670300"/>
          <p14:tracePt t="1349" x="2559050" y="3670300"/>
          <p14:tracePt t="1366" x="2457450" y="3670300"/>
          <p14:tracePt t="1383" x="2400300" y="3670300"/>
          <p14:tracePt t="1400" x="2311400" y="3670300"/>
          <p14:tracePt t="1416" x="2178050" y="3670300"/>
          <p14:tracePt t="1433" x="2120900" y="3670300"/>
          <p14:tracePt t="1450" x="2089150" y="3670300"/>
          <p14:tracePt t="1466" x="2082800" y="3670300"/>
          <p14:tracePt t="1880" x="2070100" y="3670300"/>
          <p14:tracePt t="1888" x="2057400" y="3676650"/>
          <p14:tracePt t="1900" x="2051050" y="3683000"/>
          <p14:tracePt t="1918" x="2044700" y="3689350"/>
          <p14:tracePt t="1948" x="2032000" y="3695700"/>
          <p14:tracePt t="1955" x="2032000" y="3702050"/>
          <p14:tracePt t="1967" x="2019300" y="3714750"/>
          <p14:tracePt t="1984" x="2012950" y="3714750"/>
          <p14:tracePt t="2001" x="2012950" y="3721100"/>
          <p14:tracePt t="2166" x="2019300" y="3714750"/>
          <p14:tracePt t="2173" x="2038350" y="3689350"/>
          <p14:tracePt t="2184" x="2044700" y="3676650"/>
          <p14:tracePt t="2201" x="2082800" y="3638550"/>
          <p14:tracePt t="2218" x="2120900" y="3594100"/>
          <p14:tracePt t="2234" x="2127250" y="3581400"/>
          <p14:tracePt t="2293" x="2133600" y="3568700"/>
          <p14:tracePt t="2301" x="2146300" y="3556000"/>
          <p14:tracePt t="2308" x="2152650" y="3543300"/>
          <p14:tracePt t="2318" x="2171700" y="3530600"/>
          <p14:tracePt t="2334" x="2203450" y="3492500"/>
          <p14:tracePt t="2351" x="2235200" y="3448050"/>
          <p14:tracePt t="2368" x="2324100" y="3340100"/>
          <p14:tracePt t="2384" x="2374900" y="3295650"/>
          <p14:tracePt t="2401" x="2406650" y="3251200"/>
          <p14:tracePt t="2418" x="2438400" y="3219450"/>
          <p14:tracePt t="2435" x="2444750" y="3213100"/>
          <p14:tracePt t="2923" x="2444750" y="3206750"/>
          <p14:tracePt t="2930" x="2444750" y="3200400"/>
          <p14:tracePt t="2953" x="2444750" y="3194050"/>
          <p14:tracePt t="2969" x="2444750" y="3187700"/>
          <p14:tracePt t="2976" x="2444750" y="3181350"/>
          <p14:tracePt t="2986" x="2438400" y="3181350"/>
          <p14:tracePt t="3003" x="2425700" y="3168650"/>
          <p14:tracePt t="3019" x="2419350" y="3155950"/>
          <p14:tracePt t="3036" x="2413000" y="3149600"/>
          <p14:tracePt t="3052" x="2406650" y="3149600"/>
          <p14:tracePt t="3070" x="2406650" y="3143250"/>
          <p14:tracePt t="3086" x="2400300" y="3136900"/>
          <p14:tracePt t="3102" x="2393950" y="3130550"/>
          <p14:tracePt t="3119" x="2393950" y="3124200"/>
          <p14:tracePt t="3136" x="2393950" y="3117850"/>
          <p14:tracePt t="3193" x="2393950" y="3111500"/>
          <p14:tracePt t="3200" x="2393950" y="3105150"/>
          <p14:tracePt t="3208" x="2393950" y="3098800"/>
          <p14:tracePt t="3223" x="2393950" y="3086100"/>
          <p14:tracePt t="3236" x="2393950" y="3079750"/>
          <p14:tracePt t="3253" x="2393950" y="3073400"/>
          <p14:tracePt t="3269" x="2393950" y="3067050"/>
          <p14:tracePt t="3286" x="2393950" y="3060700"/>
          <p14:tracePt t="3305" x="2393950" y="3054350"/>
          <p14:tracePt t="3319" x="2393950" y="3048000"/>
          <p14:tracePt t="3336" x="2400300" y="3028950"/>
          <p14:tracePt t="3353" x="2406650" y="3028950"/>
          <p14:tracePt t="3369" x="2406650" y="3016250"/>
          <p14:tracePt t="3386" x="2413000" y="3003550"/>
          <p14:tracePt t="3403" x="2425700" y="2990850"/>
          <p14:tracePt t="3420" x="2432050" y="2984500"/>
          <p14:tracePt t="3437" x="2438400" y="2978150"/>
          <p14:tracePt t="3454" x="2438400" y="2971800"/>
          <p14:tracePt t="3673" x="2438400" y="2965450"/>
          <p14:tracePt t="3785" x="2438400" y="2959100"/>
          <p14:tracePt t="3793" x="2438400" y="2940050"/>
          <p14:tracePt t="3804" x="2438400" y="2927350"/>
          <p14:tracePt t="3820" x="2419350" y="2870200"/>
          <p14:tracePt t="3837" x="2413000" y="2844800"/>
          <p14:tracePt t="3854" x="2413000" y="2819400"/>
          <p14:tracePt t="3870" x="2406650" y="2781300"/>
          <p14:tracePt t="3887" x="2400300" y="2755900"/>
          <p14:tracePt t="3904" x="2393950" y="2730500"/>
          <p14:tracePt t="3921" x="2387600" y="2679700"/>
          <p14:tracePt t="3937" x="2381250" y="2654300"/>
          <p14:tracePt t="3954" x="2381250" y="2641600"/>
          <p14:tracePt t="3971" x="2381250" y="2622550"/>
          <p14:tracePt t="3987" x="2381250" y="2603500"/>
          <p14:tracePt t="4004" x="2381250" y="2578100"/>
          <p14:tracePt t="4020" x="2381250" y="2552700"/>
          <p14:tracePt t="4038" x="2381250" y="2546350"/>
          <p14:tracePt t="4228" x="2368550" y="2520950"/>
          <p14:tracePt t="4235" x="2317750" y="2451100"/>
          <p14:tracePt t="4243" x="2260600" y="2387600"/>
          <p14:tracePt t="4254" x="2209800" y="2343150"/>
          <p14:tracePt t="4272" x="2190750" y="2324100"/>
          <p14:tracePt t="4287" x="2184400" y="2324100"/>
          <p14:tracePt t="5060" x="2171700" y="2324100"/>
          <p14:tracePt t="5068" x="2133600" y="2324100"/>
          <p14:tracePt t="5075" x="2108200" y="2324100"/>
          <p14:tracePt t="5090" x="2095500" y="2324100"/>
          <p14:tracePt t="5106" x="2076450" y="2324100"/>
          <p14:tracePt t="5166" x="2070100" y="2324100"/>
          <p14:tracePt t="5173" x="2038350" y="2324100"/>
          <p14:tracePt t="5181" x="2025650" y="2324100"/>
          <p14:tracePt t="5189" x="2012950" y="2324100"/>
          <p14:tracePt t="5207" x="1987550" y="2330450"/>
          <p14:tracePt t="5223" x="1962150" y="2330450"/>
          <p14:tracePt t="5239" x="1930400" y="2330450"/>
          <p14:tracePt t="5256" x="1898650" y="2336800"/>
          <p14:tracePt t="5273" x="1885950" y="2343150"/>
          <p14:tracePt t="5300" x="1879600" y="2343150"/>
          <p14:tracePt t="5308" x="1873250" y="2343150"/>
          <p14:tracePt t="5323" x="1866900" y="2343150"/>
          <p14:tracePt t="5340" x="1860550" y="2343150"/>
          <p14:tracePt t="5405" x="1854200" y="2343150"/>
          <p14:tracePt t="5413" x="1835150" y="2343150"/>
          <p14:tracePt t="5424" x="1822450" y="2343150"/>
          <p14:tracePt t="5440" x="1809750" y="2343150"/>
          <p14:tracePt t="6074" x="1835150" y="2343150"/>
          <p14:tracePt t="6080" x="1936750" y="2343150"/>
          <p14:tracePt t="6091" x="1974850" y="2343150"/>
          <p14:tracePt t="6107" x="2133600" y="2362200"/>
          <p14:tracePt t="6125" x="2273300" y="2381250"/>
          <p14:tracePt t="6141" x="2406650" y="2387600"/>
          <p14:tracePt t="6158" x="2451100" y="2387600"/>
          <p14:tracePt t="6174" x="2546350" y="2387600"/>
          <p14:tracePt t="6191" x="2622550" y="2387600"/>
          <p14:tracePt t="6208" x="2819400" y="2406650"/>
          <p14:tracePt t="6224" x="2990850" y="2451100"/>
          <p14:tracePt t="6242" x="3232150" y="2482850"/>
          <p14:tracePt t="6258" x="3473450" y="2514600"/>
          <p14:tracePt t="6275" x="3829050" y="2527300"/>
          <p14:tracePt t="6291" x="4070350" y="2520950"/>
          <p14:tracePt t="6308" x="4241800" y="2489200"/>
          <p14:tracePt t="6325" x="4368800" y="2476500"/>
          <p14:tracePt t="6342" x="4508500" y="2425700"/>
          <p14:tracePt t="6358" x="4565650" y="2368550"/>
          <p14:tracePt t="6375" x="4584700" y="2330450"/>
          <p14:tracePt t="6391" x="4591050" y="2298700"/>
          <p14:tracePt t="6408" x="4591050" y="2260600"/>
          <p14:tracePt t="6425" x="4591050" y="2228850"/>
          <p14:tracePt t="6441" x="4546600" y="2095500"/>
          <p14:tracePt t="6458" x="4476750" y="1974850"/>
          <p14:tracePt t="6475" x="4400550" y="1847850"/>
          <p14:tracePt t="6492" x="4267200" y="1695450"/>
          <p14:tracePt t="6508" x="4076700" y="1479550"/>
          <p14:tracePt t="6525" x="4013200" y="1422400"/>
          <p14:tracePt t="6542" x="4000500" y="1416050"/>
          <p14:tracePt t="6703" x="3987800" y="1409700"/>
          <p14:tracePt t="6710" x="3981450" y="1409700"/>
          <p14:tracePt t="6808" x="3975100" y="1409700"/>
          <p14:tracePt t="6815" x="3962400" y="1422400"/>
          <p14:tracePt t="6825" x="3956050" y="1422400"/>
          <p14:tracePt t="6843" x="3924300" y="1447800"/>
          <p14:tracePt t="6859" x="3892550" y="1479550"/>
          <p14:tracePt t="6875" x="3822700" y="1549400"/>
          <p14:tracePt t="6892" x="3790950" y="1581150"/>
          <p14:tracePt t="6909" x="3759200" y="1619250"/>
          <p14:tracePt t="6926" x="3740150" y="1657350"/>
          <p14:tracePt t="6943" x="3708400" y="1758950"/>
          <p14:tracePt t="6959" x="3676650" y="1879600"/>
          <p14:tracePt t="6976" x="3644900" y="1987550"/>
          <p14:tracePt t="6992" x="3619500" y="2108200"/>
          <p14:tracePt t="7010" x="3549650" y="2324100"/>
          <p14:tracePt t="7026" x="3498850" y="2514600"/>
          <p14:tracePt t="7043" x="3460750" y="2673350"/>
          <p14:tracePt t="7059" x="3441700" y="2832100"/>
          <p14:tracePt t="7076" x="3441700" y="3143250"/>
          <p14:tracePt t="7093" x="3441700" y="3517900"/>
          <p14:tracePt t="7109" x="3441700" y="3752850"/>
          <p14:tracePt t="7126" x="3441700" y="4083050"/>
          <p14:tracePt t="7143" x="3448050" y="4330700"/>
          <p14:tracePt t="7160" x="3448050" y="4565650"/>
          <p14:tracePt t="7176" x="3473450" y="4876800"/>
          <p14:tracePt t="7193" x="3505200" y="5092700"/>
          <p14:tracePt t="7210" x="3543300" y="5200650"/>
          <p14:tracePt t="7227" x="3632200" y="5441950"/>
          <p14:tracePt t="7243" x="3714750" y="5607050"/>
          <p14:tracePt t="7259" x="3759200" y="5670550"/>
          <p14:tracePt t="7276" x="3790950" y="5708650"/>
          <p14:tracePt t="7293" x="3790950" y="5715000"/>
          <p14:tracePt t="7340" x="3797300" y="5715000"/>
          <p14:tracePt t="7348" x="3822700" y="5746750"/>
          <p14:tracePt t="7360" x="3892550" y="5803900"/>
          <p14:tracePt t="7377" x="4044950" y="5905500"/>
          <p14:tracePt t="7393" x="4133850" y="5956300"/>
          <p14:tracePt t="7410" x="4254500" y="6007100"/>
          <p14:tracePt t="7427" x="4368800" y="6051550"/>
          <p14:tracePt t="7443" x="4540250" y="6089650"/>
          <p14:tracePt t="7460" x="4756150" y="6108700"/>
          <p14:tracePt t="7476" x="4889500" y="6121400"/>
          <p14:tracePt t="7494" x="5029200" y="6121400"/>
          <p14:tracePt t="7511" x="5232400" y="6121400"/>
          <p14:tracePt t="7527" x="5346700" y="6108700"/>
          <p14:tracePt t="7543" x="5613400" y="6013450"/>
          <p14:tracePt t="7560" x="5822950" y="5924550"/>
          <p14:tracePt t="7577" x="5962650" y="5835650"/>
          <p14:tracePt t="7594" x="6102350" y="5740400"/>
          <p14:tracePt t="7611" x="6273800" y="5619750"/>
          <p14:tracePt t="7627" x="6388100" y="5562600"/>
          <p14:tracePt t="7643" x="6407150" y="5549900"/>
          <p14:tracePt t="7660" x="6413500" y="5543550"/>
          <p14:tracePt t="7700" x="6419850" y="5543550"/>
          <p14:tracePt t="8008" x="6426200" y="5511800"/>
          <p14:tracePt t="8015" x="6464300" y="5346700"/>
          <p14:tracePt t="8028" x="6470650" y="5295900"/>
          <p14:tracePt t="8044" x="6553200" y="5010150"/>
          <p14:tracePt t="8061" x="6616700" y="4597400"/>
          <p14:tracePt t="8077" x="6648450" y="4362450"/>
          <p14:tracePt t="8094" x="6673850" y="4064000"/>
          <p14:tracePt t="8111" x="6673850" y="3860800"/>
          <p14:tracePt t="8128" x="6673850" y="3517900"/>
          <p14:tracePt t="8144" x="6673850" y="3314700"/>
          <p14:tracePt t="8161" x="6661150" y="3098800"/>
          <p14:tracePt t="8178" x="6648450" y="2959100"/>
          <p14:tracePt t="8195" x="6604000" y="2768600"/>
          <p14:tracePt t="8211" x="6534150" y="2635250"/>
          <p14:tracePt t="8228" x="6489700" y="2546350"/>
          <p14:tracePt t="8245" x="6445250" y="2495550"/>
          <p14:tracePt t="8262" x="6426200" y="2463800"/>
          <p14:tracePt t="8279" x="6426200" y="2457450"/>
          <p14:tracePt t="8923" x="6426200" y="2444750"/>
          <p14:tracePt t="8930" x="6419850" y="2425700"/>
          <p14:tracePt t="8938" x="6413500" y="2393950"/>
          <p14:tracePt t="8946" x="6407150" y="2381250"/>
          <p14:tracePt t="8962" x="6394450" y="2343150"/>
          <p14:tracePt t="8980" x="6388100" y="2317750"/>
          <p14:tracePt t="8996" x="6375400" y="2286000"/>
          <p14:tracePt t="9013" x="6350000" y="2228850"/>
          <p14:tracePt t="9029" x="6350000" y="2216150"/>
          <p14:tracePt t="9046" x="6343650" y="2203450"/>
          <p14:tracePt t="9063" x="6337300" y="2184400"/>
          <p14:tracePt t="9080" x="6292850" y="2133600"/>
          <p14:tracePt t="9096" x="6248400" y="2101850"/>
          <p14:tracePt t="9113" x="6216650" y="2070100"/>
          <p14:tracePt t="9129" x="6191250" y="2057400"/>
          <p14:tracePt t="9146" x="6159500" y="2038350"/>
          <p14:tracePt t="9164" x="6115050" y="2025650"/>
          <p14:tracePt t="9179" x="6076950" y="2012950"/>
          <p14:tracePt t="9196" x="6013450" y="1993900"/>
          <p14:tracePt t="9213" x="5924550" y="1955800"/>
          <p14:tracePt t="9231" x="5759450" y="1924050"/>
          <p14:tracePt t="9246" x="5645150" y="1892300"/>
          <p14:tracePt t="9263" x="5588000" y="1885950"/>
          <p14:tracePt t="9279" x="5562600" y="1885950"/>
          <p14:tracePt t="9433" x="5543550" y="1885950"/>
          <p14:tracePt t="9440" x="5524500" y="1885950"/>
          <p14:tracePt t="9448" x="5486400" y="1885950"/>
          <p14:tracePt t="9463" x="5454650" y="1885950"/>
          <p14:tracePt t="9480" x="5429250" y="1885950"/>
          <p14:tracePt t="10003" x="5416550" y="1911350"/>
          <p14:tracePt t="10010" x="5397500" y="1930400"/>
          <p14:tracePt t="10017" x="5365750" y="1981200"/>
          <p14:tracePt t="10032" x="5340350" y="2025650"/>
          <p14:tracePt t="10048" x="5232400" y="2197100"/>
          <p14:tracePt t="10064" x="5175250" y="2311400"/>
          <p14:tracePt t="10082" x="5118100" y="2457450"/>
          <p14:tracePt t="10098" x="5080000" y="2578100"/>
          <p14:tracePt t="10115" x="5022850" y="2730500"/>
          <p14:tracePt t="10131" x="4946650" y="2990850"/>
          <p14:tracePt t="10148" x="4895850" y="3200400"/>
          <p14:tracePt t="10165" x="4864100" y="3327400"/>
          <p14:tracePt t="10182" x="4832350" y="3454400"/>
          <p14:tracePt t="10199" x="4800600" y="3556000"/>
          <p14:tracePt t="10215" x="4787900" y="3581400"/>
          <p14:tracePt t="10232" x="4781550" y="3587750"/>
          <p14:tracePt t="10716" x="4813300" y="3587750"/>
          <p14:tracePt t="10723" x="4914900" y="3600450"/>
          <p14:tracePt t="10733" x="5022850" y="3606800"/>
          <p14:tracePt t="10749" x="5137150" y="3619500"/>
          <p14:tracePt t="10765" x="5346700" y="3657600"/>
          <p14:tracePt t="10783" x="5765800" y="3752850"/>
          <p14:tracePt t="10799" x="6007100" y="3810000"/>
          <p14:tracePt t="10816" x="6356350" y="3867150"/>
          <p14:tracePt t="10833" x="6648450" y="3930650"/>
          <p14:tracePt t="10850" x="7029450" y="3981450"/>
          <p14:tracePt t="10866" x="7683500" y="4089400"/>
          <p14:tracePt t="10883" x="8013700" y="4089400"/>
          <p14:tracePt t="10899" x="8229600" y="4089400"/>
          <p14:tracePt t="10916" x="8426450" y="4089400"/>
          <p14:tracePt t="10933" x="8782050" y="4064000"/>
          <p14:tracePt t="10949" x="8953500" y="4038600"/>
          <p14:tracePt t="10967" x="9163050" y="4025900"/>
          <p14:tracePt t="10983" x="9417050" y="4000500"/>
          <p14:tracePt t="10999" x="9620250" y="3994150"/>
          <p14:tracePt t="11016" x="10039350" y="3994150"/>
          <p14:tracePt t="11032" x="10267950" y="3994150"/>
          <p14:tracePt t="11050" x="10744200" y="4000500"/>
          <p14:tracePt t="11067" x="11023600" y="4013200"/>
          <p14:tracePt t="11083" x="11480800" y="3994150"/>
          <p14:tracePt t="11099" x="11715750" y="3930650"/>
          <p14:tracePt t="11116" x="11912600" y="3835400"/>
          <p14:tracePt t="11133" x="12065000" y="3740150"/>
          <p14:tracePt t="11151" x="12185650" y="3543300"/>
          <p14:tracePt t="11166" x="12185650" y="3486150"/>
          <p14:tracePt t="11183" x="12185650" y="3429000"/>
          <p14:tracePt t="11200" x="12185650" y="3352800"/>
          <p14:tracePt t="11217" x="12185650" y="3327400"/>
          <p14:tracePt t="11233" x="12185650" y="3257550"/>
          <p14:tracePt t="11250" x="12185650" y="3213100"/>
          <p14:tracePt t="11268" x="12185650" y="3136900"/>
          <p14:tracePt t="11284" x="12185650" y="3079750"/>
          <p14:tracePt t="11301" x="12185650" y="2952750"/>
          <p14:tracePt t="11317" x="12109450" y="2755900"/>
          <p14:tracePt t="11334" x="12020550" y="2616200"/>
          <p14:tracePt t="11351" x="11938000" y="2501900"/>
          <p14:tracePt t="11367" x="11779250" y="2330450"/>
          <p14:tracePt t="11384" x="11468100" y="2114550"/>
          <p14:tracePt t="11400" x="11277600" y="2006600"/>
          <p14:tracePt t="11417" x="10991850" y="1892300"/>
          <p14:tracePt t="11434" x="10858500" y="1873250"/>
          <p14:tracePt t="11450" x="10693400" y="1873250"/>
          <p14:tracePt t="11467" x="10617200" y="1879600"/>
          <p14:tracePt t="11484" x="10579100" y="1892300"/>
          <p14:tracePt t="11501" x="10528300" y="1911350"/>
          <p14:tracePt t="11518" x="10509250" y="1924050"/>
          <p14:tracePt t="11534" x="10502900" y="1936750"/>
          <p14:tracePt t="11551" x="10483850" y="1949450"/>
          <p14:tracePt t="11568" x="10464800" y="1981200"/>
          <p14:tracePt t="11585" x="10394950" y="2057400"/>
          <p14:tracePt t="11601" x="10299700" y="2190750"/>
          <p14:tracePt t="11618" x="10242550" y="2260600"/>
          <p14:tracePt t="11634" x="10115550" y="2438400"/>
          <p14:tracePt t="11651" x="10020300" y="2552700"/>
          <p14:tracePt t="11668" x="9867900" y="2762250"/>
          <p14:tracePt t="11684" x="9779000" y="2901950"/>
          <p14:tracePt t="11702" x="9652000" y="3079750"/>
          <p14:tracePt t="11718" x="9537700" y="3295650"/>
          <p14:tracePt t="11735" x="9448800" y="3467100"/>
          <p14:tracePt t="11751" x="9378950" y="3594100"/>
          <p14:tracePt t="11768" x="9340850" y="3657600"/>
          <p14:tracePt t="11784" x="9309100" y="3733800"/>
          <p14:tracePt t="11801" x="9277350" y="3797300"/>
          <p14:tracePt t="11818" x="9245600" y="3841750"/>
          <p14:tracePt t="11835" x="9245600" y="3848100"/>
          <p14:tracePt t="12028" x="9245600" y="3835400"/>
          <p14:tracePt t="12035" x="9245600" y="3816350"/>
          <p14:tracePt t="12043" x="9245600" y="3803650"/>
          <p14:tracePt t="12051" x="9245600" y="3784600"/>
          <p14:tracePt t="12068" x="9245600" y="3752850"/>
          <p14:tracePt t="12085" x="9239250" y="3727450"/>
          <p14:tracePt t="12102" x="9220200" y="3651250"/>
          <p14:tracePt t="12118" x="9213850" y="3606800"/>
          <p14:tracePt t="12135" x="9201150" y="3575050"/>
          <p14:tracePt t="12152" x="9194800" y="3549650"/>
          <p14:tracePt t="12168" x="9188450" y="3530600"/>
          <p14:tracePt t="12186" x="9175750" y="3492500"/>
          <p14:tracePt t="12201" x="9163050" y="3467100"/>
          <p14:tracePt t="12218" x="9156700" y="3454400"/>
          <p14:tracePt t="12235" x="9150350" y="3441700"/>
          <p14:tracePt t="12252" x="9150350" y="3435350"/>
          <p14:tracePt t="12269" x="9144000" y="3435350"/>
          <p14:tracePt t="12285" x="9144000" y="3416300"/>
          <p14:tracePt t="12302" x="9118600" y="3352800"/>
          <p14:tracePt t="12318" x="9105900" y="3321050"/>
          <p14:tracePt t="12335" x="9093200" y="3289300"/>
          <p14:tracePt t="12352" x="9067800" y="3251200"/>
          <p14:tracePt t="12368" x="9061450" y="3225800"/>
          <p14:tracePt t="12385" x="9048750" y="3206750"/>
          <p14:tracePt t="12403" x="9048750" y="3194050"/>
          <p14:tracePt t="12733" x="9048750" y="3187700"/>
          <p14:tracePt t="12740" x="9048750" y="3175000"/>
          <p14:tracePt t="12755" x="9048750" y="3162300"/>
          <p14:tracePt t="12769" x="9048750" y="3149600"/>
          <p14:tracePt t="12786" x="9048750" y="3124200"/>
          <p14:tracePt t="12803" x="9048750" y="3105150"/>
          <p14:tracePt t="12819" x="9048750" y="3092450"/>
          <p14:tracePt t="12836" x="9048750" y="3067050"/>
          <p14:tracePt t="12853" x="9048750" y="3060700"/>
          <p14:tracePt t="14878" x="9048750" y="3092450"/>
          <p14:tracePt t="14885" x="9048750" y="3098800"/>
          <p14:tracePt t="14893" x="9048750" y="3117850"/>
          <p14:tracePt t="14908" x="9042400" y="3124200"/>
          <p14:tracePt t="14923" x="9042400" y="3149600"/>
          <p14:tracePt t="14939" x="9042400" y="3168650"/>
          <p14:tracePt t="14956" x="9042400" y="3175000"/>
          <p14:tracePt t="14974" x="9042400" y="3181350"/>
          <p14:tracePt t="14991" x="9042400" y="3200400"/>
          <p14:tracePt t="15006" x="9036050" y="3206750"/>
          <p14:tracePt t="15023" x="9036050" y="3225800"/>
          <p14:tracePt t="15040" x="9029700" y="3251200"/>
          <p14:tracePt t="15057" x="9029700" y="3276600"/>
          <p14:tracePt t="15073" x="9029700" y="3321050"/>
          <p14:tracePt t="15091" x="9029700" y="3352800"/>
          <p14:tracePt t="15107" x="9023350" y="3371850"/>
          <p14:tracePt t="15124" x="9023350" y="3403600"/>
          <p14:tracePt t="15140" x="9023350" y="3441700"/>
          <p14:tracePt t="15156" x="9023350" y="3479800"/>
          <p14:tracePt t="15173" x="9023350" y="3505200"/>
          <p14:tracePt t="15191" x="9023350" y="3536950"/>
          <p14:tracePt t="15208" x="9023350" y="3568700"/>
          <p14:tracePt t="15224" x="9023350" y="3594100"/>
          <p14:tracePt t="15240" x="9023350" y="3619500"/>
          <p14:tracePt t="15257" x="9017000" y="3651250"/>
          <p14:tracePt t="15274" x="9017000" y="3683000"/>
          <p14:tracePt t="15291" x="9010650" y="3733800"/>
          <p14:tracePt t="15307" x="9004300" y="3759200"/>
          <p14:tracePt t="15324" x="9004300" y="3771900"/>
          <p14:tracePt t="15340" x="9004300" y="3778250"/>
          <p14:tracePt t="15358" x="8997950" y="3790950"/>
          <p14:tracePt t="15374" x="8997950" y="3797300"/>
          <p14:tracePt t="15390" x="8997950" y="3803650"/>
          <p14:tracePt t="15407" x="8991600" y="3810000"/>
          <p14:tracePt t="15424" x="8991600" y="3816350"/>
          <p14:tracePt t="15441" x="8991600" y="3822700"/>
          <p14:tracePt t="16295" x="8959850" y="3822700"/>
          <p14:tracePt t="16302" x="8858250" y="3816350"/>
          <p14:tracePt t="16310" x="8801100" y="3810000"/>
          <p14:tracePt t="16327" x="8515350" y="3765550"/>
          <p14:tracePt t="16342" x="8280400" y="3721100"/>
          <p14:tracePt t="16359" x="8013700" y="3663950"/>
          <p14:tracePt t="16376" x="7772400" y="3600450"/>
          <p14:tracePt t="16393" x="7512050" y="3536950"/>
          <p14:tracePt t="16409" x="7334250" y="3473450"/>
          <p14:tracePt t="16425" x="7137400" y="3403600"/>
          <p14:tracePt t="16443" x="7004050" y="3365500"/>
          <p14:tracePt t="16460" x="6877050" y="3321050"/>
          <p14:tracePt t="16476" x="6826250" y="3314700"/>
          <p14:tracePt t="16492" x="6807200" y="3314700"/>
          <p14:tracePt t="16509" x="6762750" y="3314700"/>
          <p14:tracePt t="16526" x="6699250" y="3314700"/>
          <p14:tracePt t="16543" x="6553200" y="3314700"/>
          <p14:tracePt t="16559" x="6419850" y="3289300"/>
          <p14:tracePt t="16576" x="6273800" y="3270250"/>
          <p14:tracePt t="16593" x="6032500" y="3225800"/>
          <p14:tracePt t="16610" x="5734050" y="3175000"/>
          <p14:tracePt t="16626" x="5530850" y="3143250"/>
          <p14:tracePt t="16643" x="5238750" y="3098800"/>
          <p14:tracePt t="16660" x="5086350" y="3098800"/>
          <p14:tracePt t="16676" x="4933950" y="3086100"/>
          <p14:tracePt t="16693" x="4768850" y="3098800"/>
          <p14:tracePt t="16709" x="4686300" y="3130550"/>
          <p14:tracePt t="16726" x="4622800" y="3162300"/>
          <p14:tracePt t="16743" x="4521200" y="3219450"/>
          <p14:tracePt t="16760" x="4400550" y="3295650"/>
          <p14:tracePt t="16776" x="4311650" y="3346450"/>
          <p14:tracePt t="16793" x="4235450" y="3409950"/>
          <p14:tracePt t="16809" x="4133850" y="3486150"/>
          <p14:tracePt t="16826" x="4051300" y="3556000"/>
          <p14:tracePt t="16843" x="3937000" y="3683000"/>
          <p14:tracePt t="16860" x="3848100" y="3784600"/>
          <p14:tracePt t="16876" x="3797300" y="3879850"/>
          <p14:tracePt t="16893" x="3752850" y="3987800"/>
          <p14:tracePt t="16911" x="3683000" y="4267200"/>
          <p14:tracePt t="16926" x="3683000" y="4445000"/>
          <p14:tracePt t="16943" x="3695700" y="4597400"/>
          <p14:tracePt t="16960" x="3733800" y="4730750"/>
          <p14:tracePt t="16977" x="3816350" y="4870450"/>
          <p14:tracePt t="16993" x="3981450" y="5035550"/>
          <p14:tracePt t="17010" x="4121150" y="5124450"/>
          <p14:tracePt t="17027" x="4292600" y="5175250"/>
          <p14:tracePt t="17043" x="4394200" y="5181600"/>
          <p14:tracePt t="17060" x="4533900" y="5181600"/>
          <p14:tracePt t="17076" x="4629150" y="5175250"/>
          <p14:tracePt t="17094" x="4699000" y="5162550"/>
          <p14:tracePt t="17110" x="4768850" y="5156200"/>
          <p14:tracePt t="17127" x="4832350" y="5156200"/>
          <p14:tracePt t="17143" x="4857750" y="5149850"/>
          <p14:tracePt t="17160" x="4864100" y="5149850"/>
          <p14:tracePt t="17180" x="4870450" y="5149850"/>
          <p14:tracePt t="18328" x="4889500" y="5168900"/>
          <p14:tracePt t="18335" x="4914900" y="5194300"/>
          <p14:tracePt t="18346" x="4959350" y="5238750"/>
          <p14:tracePt t="18362" x="5048250" y="5302250"/>
          <p14:tracePt t="18380" x="5321300" y="5448300"/>
          <p14:tracePt t="18396" x="5708650" y="5607050"/>
          <p14:tracePt t="18412" x="5994400" y="5689600"/>
          <p14:tracePt t="18429" x="6489700" y="5835650"/>
          <p14:tracePt t="18445" x="6864350" y="5937250"/>
          <p14:tracePt t="18463" x="7480300" y="6070600"/>
          <p14:tracePt t="18479" x="7759700" y="6134100"/>
          <p14:tracePt t="18496" x="8064500" y="6210300"/>
          <p14:tracePt t="18513" x="8223250" y="6261100"/>
          <p14:tracePt t="18529" x="8343900" y="6286500"/>
          <p14:tracePt t="18546" x="8375650" y="6305550"/>
          <p14:tracePt t="18673" x="8382000" y="6305550"/>
          <p14:tracePt t="18680" x="8388350" y="6299200"/>
          <p14:tracePt t="18688" x="8394700" y="6292850"/>
          <p14:tracePt t="18696" x="8407400" y="6286500"/>
          <p14:tracePt t="18713" x="8407400" y="6273800"/>
          <p14:tracePt t="18730" x="8413750" y="6267450"/>
          <p14:tracePt t="18747" x="8420100" y="6267450"/>
          <p14:tracePt t="18973" x="8401050" y="6261100"/>
          <p14:tracePt t="18981" x="8356600" y="6248400"/>
          <p14:tracePt t="18988" x="8337550" y="6242050"/>
          <p14:tracePt t="18996" x="8318500" y="6235700"/>
          <p14:tracePt t="19013" x="8293100" y="6223000"/>
          <p14:tracePt t="19030" x="8274050" y="6210300"/>
          <p14:tracePt t="19205" x="8267700" y="6210300"/>
          <p14:tracePt t="19213" x="8242300" y="6203950"/>
          <p14:tracePt t="19220" x="8216900" y="6191250"/>
          <p14:tracePt t="19230" x="8204200" y="6191250"/>
          <p14:tracePt t="19287" x="8197850" y="6191250"/>
          <p14:tracePt t="19295" x="8191500" y="6191250"/>
          <p14:tracePt t="19303" x="8185150" y="6184900"/>
          <p14:tracePt t="19314" x="8178800" y="6184900"/>
          <p14:tracePt t="19331" x="8166100" y="6184900"/>
          <p14:tracePt t="19348" x="8083550" y="6153150"/>
          <p14:tracePt t="19364" x="8007350" y="6121400"/>
          <p14:tracePt t="19381" x="7924800" y="6102350"/>
          <p14:tracePt t="19398" x="7861300" y="6089650"/>
          <p14:tracePt t="19415" x="7842250" y="6089650"/>
          <p14:tracePt t="19431" x="7835900" y="6089650"/>
          <p14:tracePt t="19671" x="7823200" y="6089650"/>
          <p14:tracePt t="19678" x="7823200" y="6096000"/>
          <p14:tracePt t="19686" x="7810500" y="6102350"/>
          <p14:tracePt t="19700" x="7797800" y="6102350"/>
          <p14:tracePt t="19715" x="7791450" y="6108700"/>
          <p14:tracePt t="19731" x="7785100" y="6115050"/>
          <p14:tracePt t="20743" x="7785100" y="6121400"/>
          <p14:tracePt t="20751" x="7785100" y="6140450"/>
          <p14:tracePt t="20758" x="7785100" y="6146800"/>
          <p14:tracePt t="20766" x="7785100" y="6159500"/>
          <p14:tracePt t="20783" x="7785100" y="6172200"/>
          <p14:tracePt t="20800" x="7785100" y="6203950"/>
          <p14:tracePt t="20817" x="7785100" y="6223000"/>
          <p14:tracePt t="20833" x="7785100" y="6229350"/>
          <p14:tracePt t="21133" x="7823200" y="6229350"/>
          <p14:tracePt t="21140" x="7861300" y="6229350"/>
          <p14:tracePt t="21150" x="7937500" y="6229350"/>
          <p14:tracePt t="21167" x="8166100" y="6229350"/>
          <p14:tracePt t="21185" x="8470900" y="6267450"/>
          <p14:tracePt t="21201" x="8616950" y="6280150"/>
          <p14:tracePt t="21217" x="8718550" y="6286500"/>
          <p14:tracePt t="21234" x="8832850" y="6286500"/>
          <p14:tracePt t="21251" x="8877300" y="6286500"/>
          <p14:tracePt t="21268" x="8896350" y="6286500"/>
          <p14:tracePt t="21284" x="8909050" y="6286500"/>
          <p14:tracePt t="21301" x="8928100" y="6286500"/>
          <p14:tracePt t="21318" x="8959850" y="6280150"/>
          <p14:tracePt t="21334" x="9036050" y="6261100"/>
          <p14:tracePt t="21351" x="9220200" y="6254750"/>
          <p14:tracePt t="21367" x="9353550" y="6248400"/>
          <p14:tracePt t="21384" x="9480550" y="6248400"/>
          <p14:tracePt t="21401" x="9652000" y="6235700"/>
          <p14:tracePt t="21418" x="9836150" y="6235700"/>
          <p14:tracePt t="21434" x="9950450" y="6235700"/>
          <p14:tracePt t="21451" x="10052050" y="6235700"/>
          <p14:tracePt t="21468" x="10109200" y="6223000"/>
          <p14:tracePt t="21484" x="10140950" y="6210300"/>
          <p14:tracePt t="21501" x="10217150" y="6184900"/>
          <p14:tracePt t="21518" x="10261600" y="6172200"/>
          <p14:tracePt t="21534" x="10287000" y="6159500"/>
          <p14:tracePt t="21552" x="10337800" y="6146800"/>
          <p14:tracePt t="21568" x="10394950" y="6146800"/>
          <p14:tracePt t="21584" x="10433050" y="6146800"/>
          <p14:tracePt t="21601" x="10496550" y="6146800"/>
          <p14:tracePt t="21618" x="10566400" y="6172200"/>
          <p14:tracePt t="21635" x="10655300" y="6191250"/>
          <p14:tracePt t="21651" x="10706100" y="6203950"/>
          <p14:tracePt t="21669" x="10763250" y="6203950"/>
          <p14:tracePt t="23533" x="10699750" y="6197600"/>
          <p14:tracePt t="23540" x="10388600" y="6140450"/>
          <p14:tracePt t="23548" x="10312400" y="6134100"/>
          <p14:tracePt t="23555" x="10096500" y="6121400"/>
          <p14:tracePt t="23571" x="9721850" y="6076950"/>
          <p14:tracePt t="23588" x="9080500" y="5988050"/>
          <p14:tracePt t="23605" x="8667750" y="5892800"/>
          <p14:tracePt t="23621" x="8216900" y="5778500"/>
          <p14:tracePt t="23638" x="7556500" y="5600700"/>
          <p14:tracePt t="23655" x="7156450" y="5448300"/>
          <p14:tracePt t="23672" x="6946900" y="5372100"/>
          <p14:tracePt t="23689" x="6775450" y="5270500"/>
          <p14:tracePt t="23705" x="6718300" y="5226050"/>
          <p14:tracePt t="23721" x="6705600" y="5200650"/>
          <p14:tracePt t="23738" x="6654800" y="5143500"/>
          <p14:tracePt t="23755" x="6610350" y="5092700"/>
          <p14:tracePt t="23772" x="6597650" y="5067300"/>
          <p14:tracePt t="23788" x="6591300" y="5054600"/>
          <p14:tracePt t="23863" x="6578600" y="5054600"/>
          <p14:tracePt t="23870" x="6527800" y="5029200"/>
          <p14:tracePt t="23878" x="6438900" y="4997450"/>
          <p14:tracePt t="23889" x="6343650" y="4965700"/>
          <p14:tracePt t="23906" x="6184900" y="4927600"/>
          <p14:tracePt t="23923" x="5956300" y="4921250"/>
          <p14:tracePt t="23939" x="5880100" y="4921250"/>
          <p14:tracePt t="23955" x="5842000" y="4921250"/>
          <p14:tracePt t="23972" x="5835650" y="4921250"/>
          <p14:tracePt t="23989" x="5829300" y="4921250"/>
          <p14:tracePt t="25423" x="5880100" y="4927600"/>
          <p14:tracePt t="25430" x="6019800" y="4997450"/>
          <p14:tracePt t="25441" x="6096000" y="5041900"/>
          <p14:tracePt t="25459" x="6534150" y="5238750"/>
          <p14:tracePt t="25475" x="7188200" y="5505450"/>
          <p14:tracePt t="25492" x="7505700" y="5613400"/>
          <p14:tracePt t="25509" x="7848600" y="5727700"/>
          <p14:tracePt t="25525" x="7969250" y="5765800"/>
          <p14:tracePt t="25542" x="8032750" y="5784850"/>
          <p14:tracePt t="25558" x="8058150" y="5791200"/>
          <p14:tracePt t="25655" x="8064500" y="5791200"/>
          <p14:tracePt t="25663" x="8077200" y="5778500"/>
          <p14:tracePt t="25675" x="8134350" y="5715000"/>
          <p14:tracePt t="25693" x="8331200" y="5588000"/>
          <p14:tracePt t="25708" x="8496300" y="5480050"/>
          <p14:tracePt t="25725" x="8826500" y="5283200"/>
          <p14:tracePt t="25743" x="9118600" y="5111750"/>
          <p14:tracePt t="25759" x="9531350" y="4851400"/>
          <p14:tracePt t="25775" x="9988550" y="4489450"/>
          <p14:tracePt t="25792" x="10179050" y="4318000"/>
          <p14:tracePt t="25809" x="10293350" y="4203700"/>
          <p14:tracePt t="25825" x="10401300" y="4038600"/>
          <p14:tracePt t="25842" x="10414000" y="3987800"/>
          <p14:tracePt t="25859" x="10414000" y="3981450"/>
          <p14:tracePt t="25875" x="10407650" y="3975100"/>
          <p14:tracePt t="25892" x="10312400" y="3937000"/>
          <p14:tracePt t="25909" x="10223500" y="3911600"/>
          <p14:tracePt t="25926" x="10039350" y="3873500"/>
          <p14:tracePt t="25942" x="9817100" y="3810000"/>
          <p14:tracePt t="25960" x="9626600" y="3727450"/>
          <p14:tracePt t="25976" x="9366250" y="3606800"/>
          <p14:tracePt t="25993" x="9080500" y="3435350"/>
          <p14:tracePt t="26009" x="8940800" y="3346450"/>
          <p14:tracePt t="26026" x="8896350" y="3327400"/>
          <p14:tracePt t="26113" x="8890000" y="3327400"/>
          <p14:tracePt t="26120" x="8870950" y="3327400"/>
          <p14:tracePt t="26128" x="8820150" y="3314700"/>
          <p14:tracePt t="26143" x="8743950" y="3289300"/>
          <p14:tracePt t="26159" x="8585200" y="3232150"/>
          <p14:tracePt t="26176" x="8439150" y="3181350"/>
          <p14:tracePt t="26194" x="8293100" y="3136900"/>
          <p14:tracePt t="26210" x="8210550" y="3111500"/>
          <p14:tracePt t="26226" x="8210550" y="3105150"/>
          <p14:tracePt t="26243" x="8204200" y="3105150"/>
          <p14:tracePt t="26481" x="8191500" y="3105150"/>
          <p14:tracePt t="26489" x="8185150" y="3105150"/>
          <p14:tracePt t="26497" x="8172450" y="3098800"/>
          <p14:tracePt t="26513" x="8159750" y="3092450"/>
          <p14:tracePt t="26528" x="8140700" y="3092450"/>
          <p14:tracePt t="26545" x="8121650" y="3092450"/>
          <p14:tracePt t="26639" x="8147050" y="3092450"/>
          <p14:tracePt t="26646" x="8197850" y="3098800"/>
          <p14:tracePt t="26662" x="8255000" y="3111500"/>
          <p14:tracePt t="26678" x="8343900" y="3117850"/>
          <p14:tracePt t="26695" x="8515350" y="3168650"/>
          <p14:tracePt t="26712" x="8686800" y="3232150"/>
          <p14:tracePt t="26728" x="8972550" y="3302000"/>
          <p14:tracePt t="26745" x="9131300" y="3321050"/>
          <p14:tracePt t="26763" x="9188450" y="3321050"/>
          <p14:tracePt t="26779" x="9213850" y="3321050"/>
          <p14:tracePt t="26795" x="9220200" y="3321050"/>
          <p14:tracePt t="26812" x="9226550" y="3321050"/>
          <p14:tracePt t="27028" x="9245600" y="3308350"/>
          <p14:tracePt t="27035" x="9277350" y="3282950"/>
          <p14:tracePt t="27046" x="9296400" y="3270250"/>
          <p14:tracePt t="27062" x="9321800" y="3251200"/>
          <p14:tracePt t="27077" x="9334500" y="3232150"/>
          <p14:tracePt t="27095" x="9340850" y="3232150"/>
          <p14:tracePt t="27261" x="9353550" y="3219450"/>
          <p14:tracePt t="27268" x="9372600" y="3213100"/>
          <p14:tracePt t="27279" x="9391650" y="3206750"/>
          <p14:tracePt t="27295" x="9417050" y="3194050"/>
          <p14:tracePt t="27311" x="9429750" y="3181350"/>
          <p14:tracePt t="27328" x="9461500" y="3155950"/>
          <p14:tracePt t="27345" x="9480550" y="3143250"/>
          <p14:tracePt t="27362" x="9486900" y="3143250"/>
          <p14:tracePt t="27379" x="9493250" y="3143250"/>
          <p14:tracePt t="27410" x="9499600" y="3143250"/>
        </p14:tracePtLst>
      </p14:laserTraceLst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CB50A1C-93A3-4C51-AD2B-0B6E7E5BC5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022" r="2103" b="9458"/>
          <a:stretch/>
        </p:blipFill>
        <p:spPr>
          <a:xfrm>
            <a:off x="0" y="1073889"/>
            <a:ext cx="11935524" cy="531628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3A82709-DA91-9601-ABC7-86EA4C9543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77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014"/>
    </mc:Choice>
    <mc:Fallback>
      <p:transition spd="slow" advTm="120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742" x="9607550" y="2990850"/>
          <p14:tracePt t="1746" x="9715500" y="2895600"/>
          <p14:tracePt t="1757" x="9791700" y="2813050"/>
          <p14:tracePt t="1774" x="9817100" y="2774950"/>
          <p14:tracePt t="1790" x="9823450" y="2762250"/>
          <p14:tracePt t="1918" x="9823450" y="2749550"/>
          <p14:tracePt t="1926" x="9772650" y="2660650"/>
          <p14:tracePt t="1933" x="9709150" y="2590800"/>
          <p14:tracePt t="1942" x="9677400" y="2552700"/>
          <p14:tracePt t="1957" x="9531350" y="2419350"/>
          <p14:tracePt t="1975" x="9378950" y="2266950"/>
          <p14:tracePt t="1991" x="9188450" y="2095500"/>
          <p14:tracePt t="2008" x="8883650" y="1847850"/>
          <p14:tracePt t="2025" x="8674100" y="1708150"/>
          <p14:tracePt t="2042" x="8623300" y="1670050"/>
          <p14:tracePt t="2058" x="8604250" y="1657350"/>
          <p14:tracePt t="2076" x="8597900" y="1651000"/>
          <p14:tracePt t="2234" x="8578850" y="1663700"/>
          <p14:tracePt t="2241" x="8553450" y="1682750"/>
          <p14:tracePt t="2249" x="8496300" y="1746250"/>
          <p14:tracePt t="2259" x="8439150" y="1803400"/>
          <p14:tracePt t="2277" x="8356600" y="1943100"/>
          <p14:tracePt t="2293" x="8248650" y="2146300"/>
          <p14:tracePt t="2310" x="8178800" y="2298700"/>
          <p14:tracePt t="2327" x="8140700" y="2432050"/>
          <p14:tracePt t="2343" x="8102600" y="2578100"/>
          <p14:tracePt t="2360" x="8064500" y="2813050"/>
          <p14:tracePt t="2376" x="8045450" y="2933700"/>
          <p14:tracePt t="2393" x="8039100" y="3003550"/>
          <p14:tracePt t="2410" x="8039100" y="3060700"/>
          <p14:tracePt t="2427" x="8051800" y="3155950"/>
          <p14:tracePt t="2444" x="8115300" y="3321050"/>
          <p14:tracePt t="2460" x="8166100" y="3409950"/>
          <p14:tracePt t="2477" x="8210550" y="3486150"/>
          <p14:tracePt t="2493" x="8216900" y="3511550"/>
          <p14:tracePt t="2510" x="8223250" y="3517900"/>
          <p14:tracePt t="2780" x="8210550" y="3517900"/>
          <p14:tracePt t="2788" x="8191500" y="3517900"/>
          <p14:tracePt t="2795" x="8153400" y="3517900"/>
          <p14:tracePt t="2810" x="8089900" y="3517900"/>
          <p14:tracePt t="2826" x="8020050" y="3543300"/>
          <p14:tracePt t="2842" x="7975600" y="3556000"/>
          <p14:tracePt t="2860" x="7943850" y="3587750"/>
          <p14:tracePt t="2876" x="7924800" y="3613150"/>
          <p14:tracePt t="2893" x="7899400" y="3651250"/>
          <p14:tracePt t="2909" x="7886700" y="3702050"/>
          <p14:tracePt t="2926" x="7842250" y="3778250"/>
          <p14:tracePt t="2942" x="7816850" y="3829050"/>
          <p14:tracePt t="2960" x="7759700" y="3949700"/>
          <p14:tracePt t="2976" x="7702550" y="4057650"/>
          <p14:tracePt t="2992" x="7670800" y="4127500"/>
          <p14:tracePt t="3009" x="7632700" y="4229100"/>
          <p14:tracePt t="3026" x="7607300" y="4337050"/>
          <p14:tracePt t="3043" x="7581900" y="4470400"/>
          <p14:tracePt t="3059" x="7569200" y="4540250"/>
          <p14:tracePt t="3076" x="7550150" y="4616450"/>
          <p14:tracePt t="3093" x="7531100" y="4737100"/>
          <p14:tracePt t="3110" x="7524750" y="4889500"/>
          <p14:tracePt t="3126" x="7524750" y="4972050"/>
          <p14:tracePt t="3143" x="7524750" y="5099050"/>
          <p14:tracePt t="3160" x="7524750" y="5187950"/>
          <p14:tracePt t="3177" x="7562850" y="5359400"/>
          <p14:tracePt t="3194" x="7613650" y="5492750"/>
          <p14:tracePt t="3209" x="7708900" y="5607050"/>
          <p14:tracePt t="3227" x="7823200" y="5695950"/>
          <p14:tracePt t="3243" x="8013700" y="5822950"/>
          <p14:tracePt t="3260" x="8293100" y="5981700"/>
          <p14:tracePt t="3276" x="8439150" y="6051550"/>
          <p14:tracePt t="3293" x="8616950" y="6121400"/>
          <p14:tracePt t="3311" x="8826500" y="6197600"/>
          <p14:tracePt t="3327" x="8934450" y="6223000"/>
          <p14:tracePt t="3343" x="9156700" y="6254750"/>
          <p14:tracePt t="3360" x="9321800" y="6273800"/>
          <p14:tracePt t="3377" x="9474200" y="6273800"/>
          <p14:tracePt t="3394" x="9677400" y="6273800"/>
          <p14:tracePt t="3410" x="9779000" y="6273800"/>
          <p14:tracePt t="3427" x="9969500" y="6242050"/>
          <p14:tracePt t="3443" x="10153650" y="6197600"/>
          <p14:tracePt t="3460" x="10331450" y="6159500"/>
          <p14:tracePt t="3477" x="10674350" y="6083300"/>
          <p14:tracePt t="3493" x="11004550" y="6038850"/>
          <p14:tracePt t="3510" x="11220450" y="5988050"/>
          <p14:tracePt t="3527" x="11474450" y="5899150"/>
          <p14:tracePt t="3544" x="11652250" y="5803900"/>
          <p14:tracePt t="3560" x="11868150" y="5613400"/>
          <p14:tracePt t="3577" x="11957050" y="5486400"/>
          <p14:tracePt t="3594" x="12045950" y="5295900"/>
          <p14:tracePt t="3611" x="12084050" y="5149850"/>
          <p14:tracePt t="3628" x="12109450" y="4959350"/>
          <p14:tracePt t="3643" x="12109450" y="4787900"/>
          <p14:tracePt t="3661" x="12077700" y="4692650"/>
          <p14:tracePt t="3677" x="12045950" y="4648200"/>
          <p14:tracePt t="3694" x="12001500" y="4591050"/>
          <p14:tracePt t="3710" x="11963400" y="4565650"/>
          <p14:tracePt t="3728" x="11906250" y="4540250"/>
          <p14:tracePt t="3744" x="11830050" y="4502150"/>
          <p14:tracePt t="3761" x="11779250" y="4476750"/>
          <p14:tracePt t="3778" x="11709400" y="4438650"/>
          <p14:tracePt t="3794" x="11684000" y="4432300"/>
          <p14:tracePt t="3811" x="11658600" y="4419600"/>
          <p14:tracePt t="3828" x="11626850" y="4413250"/>
          <p14:tracePt t="3845" x="11595100" y="4400550"/>
          <p14:tracePt t="3861" x="11588750" y="4400550"/>
          <p14:tracePt t="4438" x="11588750" y="4394200"/>
          <p14:tracePt t="4445" x="11588750" y="4381500"/>
          <p14:tracePt t="4461" x="11588750" y="4375150"/>
          <p14:tracePt t="5758" x="11544300" y="4375150"/>
          <p14:tracePt t="5765" x="11410950" y="4381500"/>
          <p14:tracePt t="5772" x="11341100" y="4381500"/>
          <p14:tracePt t="5781" x="11169650" y="4381500"/>
          <p14:tracePt t="5798" x="10871200" y="4381500"/>
          <p14:tracePt t="5814" x="10452100" y="4381500"/>
          <p14:tracePt t="5832" x="10071100" y="4381500"/>
          <p14:tracePt t="5848" x="9918700" y="4381500"/>
          <p14:tracePt t="5864" x="9836150" y="4381500"/>
          <p14:tracePt t="5881" x="9804400" y="4381500"/>
          <p14:tracePt t="5898" x="9798050" y="4381500"/>
          <p14:tracePt t="6290" x="9798050" y="4368800"/>
          <p14:tracePt t="6298" x="9798050" y="4292600"/>
          <p14:tracePt t="6305" x="9798050" y="4267200"/>
          <p14:tracePt t="6315" x="9798050" y="4210050"/>
          <p14:tracePt t="6332" x="9798050" y="4095750"/>
          <p14:tracePt t="6349" x="9798050" y="3879850"/>
          <p14:tracePt t="6365" x="9798050" y="3587750"/>
          <p14:tracePt t="6382" x="9798050" y="3409950"/>
          <p14:tracePt t="6399" x="9785350" y="3219450"/>
          <p14:tracePt t="6416" x="9779000" y="3098800"/>
          <p14:tracePt t="6433" x="9766300" y="2997200"/>
          <p14:tracePt t="6449" x="9766300" y="2971800"/>
          <p14:tracePt t="6465" x="9766300" y="2965450"/>
          <p14:tracePt t="6482" x="9766300" y="2959100"/>
          <p14:tracePt t="6575" x="9766300" y="2946400"/>
          <p14:tracePt t="6582" x="9772650" y="2933700"/>
          <p14:tracePt t="6590" x="9779000" y="2914650"/>
          <p14:tracePt t="6599" x="9779000" y="2908300"/>
          <p14:tracePt t="6616" x="9785350" y="2889250"/>
          <p14:tracePt t="7250" x="9798050" y="2889250"/>
          <p14:tracePt t="7257" x="9817100" y="2889250"/>
          <p14:tracePt t="7267" x="9829800" y="2889250"/>
          <p14:tracePt t="7284" x="9937750" y="2927350"/>
          <p14:tracePt t="7301" x="10077450" y="2978150"/>
          <p14:tracePt t="7318" x="10261600" y="3035300"/>
          <p14:tracePt t="7333" x="10306050" y="3048000"/>
          <p14:tracePt t="8525" x="10306050" y="3098800"/>
          <p14:tracePt t="8533" x="10255250" y="3302000"/>
          <p14:tracePt t="8540" x="10236200" y="3359150"/>
          <p14:tracePt t="8553" x="10217150" y="3473450"/>
          <p14:tracePt t="8569" x="10185400" y="3619500"/>
          <p14:tracePt t="8585" x="10166350" y="3873500"/>
          <p14:tracePt t="8602" x="10153650" y="4076700"/>
          <p14:tracePt t="8619" x="10153650" y="4254500"/>
          <p14:tracePt t="8636" x="10179050" y="4445000"/>
          <p14:tracePt t="8653" x="10236200" y="4857750"/>
          <p14:tracePt t="8669" x="10255250" y="5080000"/>
          <p14:tracePt t="8686" x="10287000" y="5257800"/>
          <p14:tracePt t="8702" x="10350500" y="5480050"/>
          <p14:tracePt t="8720" x="10356850" y="5664200"/>
          <p14:tracePt t="8736" x="10356850" y="5715000"/>
          <p14:tracePt t="8752" x="10350500" y="5753100"/>
          <p14:tracePt t="8769" x="10350500" y="5759450"/>
          <p14:tracePt t="8786" x="10350500" y="5765800"/>
          <p14:tracePt t="8855" x="10350500" y="5772150"/>
          <p14:tracePt t="8870" x="10350500" y="5791200"/>
          <p14:tracePt t="8878" x="10350500" y="5816600"/>
          <p14:tracePt t="8887" x="10350500" y="5822950"/>
          <p14:tracePt t="8903" x="10344150" y="5842000"/>
          <p14:tracePt t="8919" x="10344150" y="5854700"/>
          <p14:tracePt t="8937" x="10337800" y="5867400"/>
          <p14:tracePt t="8953" x="10337800" y="5886450"/>
          <p14:tracePt t="9035" x="10331450" y="5886450"/>
          <p14:tracePt t="9043" x="10331450" y="5880100"/>
          <p14:tracePt t="9053" x="10325100" y="5854700"/>
          <p14:tracePt t="9070" x="10312400" y="5822950"/>
          <p14:tracePt t="9087" x="10306050" y="5791200"/>
          <p14:tracePt t="9103" x="10306050" y="5772150"/>
          <p14:tracePt t="9208" x="10299700" y="5772150"/>
          <p14:tracePt t="9215" x="10267950" y="5765800"/>
          <p14:tracePt t="9222" x="10210800" y="5740400"/>
          <p14:tracePt t="9238" x="10147300" y="5721350"/>
          <p14:tracePt t="9253" x="10109200" y="5715000"/>
          <p14:tracePt t="9271" x="10102850" y="5715000"/>
          <p14:tracePt t="9287" x="10096500" y="5715000"/>
          <p14:tracePt t="9342" x="10090150" y="5715000"/>
          <p14:tracePt t="9350" x="10083800" y="5715000"/>
          <p14:tracePt t="9358" x="10077450" y="5715000"/>
          <p14:tracePt t="9372" x="10064750" y="5721350"/>
          <p14:tracePt t="9388" x="10045700" y="5727700"/>
          <p14:tracePt t="9405" x="10026650" y="5734050"/>
          <p14:tracePt t="9421" x="10020300" y="5740400"/>
          <p14:tracePt t="9438" x="10007600" y="5740400"/>
          <p14:tracePt t="9455" x="9988550" y="5765800"/>
          <p14:tracePt t="9471" x="9963150" y="5778500"/>
          <p14:tracePt t="9488" x="9937750" y="5803900"/>
          <p14:tracePt t="9505" x="9899650" y="5829300"/>
          <p14:tracePt t="9521" x="9874250" y="5848350"/>
          <p14:tracePt t="9537" x="9848850" y="5873750"/>
          <p14:tracePt t="9555" x="9836150" y="5886450"/>
          <p14:tracePt t="9572" x="9829800" y="5892800"/>
          <p14:tracePt t="9674" x="9829800" y="5918200"/>
          <p14:tracePt t="9680" x="9836150" y="5943600"/>
          <p14:tracePt t="9689" x="9842500" y="5956300"/>
          <p14:tracePt t="9705" x="9861550" y="5981700"/>
          <p14:tracePt t="9721" x="9867900" y="6000750"/>
          <p14:tracePt t="9738" x="9886950" y="6019800"/>
          <p14:tracePt t="9755" x="9950450" y="6057900"/>
          <p14:tracePt t="9771" x="9975850" y="6070600"/>
          <p14:tracePt t="9788" x="9988550" y="6070600"/>
          <p14:tracePt t="9943" x="9994900" y="6064250"/>
          <p14:tracePt t="9950" x="10001250" y="6051550"/>
          <p14:tracePt t="9957" x="10013950" y="6032500"/>
          <p14:tracePt t="9972" x="10033000" y="6007100"/>
          <p14:tracePt t="9989" x="10058400" y="5969000"/>
          <p14:tracePt t="10005" x="10083800" y="5937250"/>
          <p14:tracePt t="10021" x="10090150" y="5924550"/>
          <p14:tracePt t="10038" x="10102850" y="5918200"/>
          <p14:tracePt t="10055" x="10109200" y="5911850"/>
        </p14:tracePtLst>
      </p14:laserTraceLst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BD4F8BC-61A7-F3B7-67B2-D30D393C42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868" r="1104" b="9767"/>
          <a:stretch/>
        </p:blipFill>
        <p:spPr>
          <a:xfrm>
            <a:off x="0" y="882502"/>
            <a:ext cx="12057321" cy="5305647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48197FB2-1292-160A-1F6C-EBC9A32E04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59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880"/>
    </mc:Choice>
    <mc:Fallback>
      <p:transition spd="slow" advTm="118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893" x="9817100" y="5861050"/>
          <p14:tracePt t="898" x="9347200" y="5778500"/>
          <p14:tracePt t="912" x="8502650" y="5600700"/>
          <p14:tracePt t="929" x="8286750" y="5549900"/>
          <p14:tracePt t="946" x="8166100" y="5511800"/>
          <p14:tracePt t="962" x="8121650" y="5505450"/>
          <p14:tracePt t="979" x="8115300" y="5499100"/>
          <p14:tracePt t="1032" x="8108950" y="5499100"/>
          <p14:tracePt t="1040" x="8077200" y="5492750"/>
          <p14:tracePt t="1047" x="8001000" y="5486400"/>
          <p14:tracePt t="1063" x="7778750" y="5429250"/>
          <p14:tracePt t="1078" x="7346950" y="5308600"/>
          <p14:tracePt t="1096" x="6915150" y="5213350"/>
          <p14:tracePt t="1113" x="6419850" y="5073650"/>
          <p14:tracePt t="1129" x="5930900" y="4933950"/>
          <p14:tracePt t="1145" x="5568950" y="4851400"/>
          <p14:tracePt t="1162" x="5543550" y="4845050"/>
          <p14:tracePt t="1179" x="5530850" y="4845050"/>
          <p14:tracePt t="1212" x="5530850" y="4838700"/>
          <p14:tracePt t="1220" x="5530850" y="4826000"/>
          <p14:tracePt t="1229" x="5530850" y="4806950"/>
          <p14:tracePt t="1245" x="5549900" y="4762500"/>
          <p14:tracePt t="1262" x="5562600" y="4718050"/>
          <p14:tracePt t="1279" x="5575300" y="4641850"/>
          <p14:tracePt t="1296" x="5575300" y="4495800"/>
          <p14:tracePt t="1313" x="5537200" y="4362450"/>
          <p14:tracePt t="1329" x="5505450" y="4241800"/>
          <p14:tracePt t="1347" x="5448300" y="4083050"/>
          <p14:tracePt t="1362" x="5441950" y="4057650"/>
          <p14:tracePt t="1379" x="5441950" y="4051300"/>
          <p14:tracePt t="1396" x="5441950" y="4044950"/>
          <p14:tracePt t="1565" x="5429250" y="4044950"/>
          <p14:tracePt t="1573" x="5346700" y="4006850"/>
          <p14:tracePt t="1580" x="5314950" y="3994150"/>
          <p14:tracePt t="1596" x="5194300" y="3943350"/>
          <p14:tracePt t="1613" x="5111750" y="3917950"/>
          <p14:tracePt t="1631" x="5016500" y="3886200"/>
          <p14:tracePt t="1648" x="4749800" y="3829050"/>
          <p14:tracePt t="1664" x="4629150" y="3797300"/>
          <p14:tracePt t="1680" x="4502150" y="3778250"/>
          <p14:tracePt t="1697" x="4330700" y="3759200"/>
          <p14:tracePt t="1714" x="4191000" y="3740150"/>
          <p14:tracePt t="1730" x="4006850" y="3714750"/>
          <p14:tracePt t="1746" x="3860800" y="3702050"/>
          <p14:tracePt t="1763" x="3784600" y="3695700"/>
          <p14:tracePt t="1780" x="3689350" y="3695700"/>
          <p14:tracePt t="1797" x="3556000" y="3695700"/>
          <p14:tracePt t="1813" x="3409950" y="3727450"/>
          <p14:tracePt t="1830" x="3346450" y="3740150"/>
          <p14:tracePt t="1846" x="3263900" y="3778250"/>
          <p14:tracePt t="1863" x="3219450" y="3790950"/>
          <p14:tracePt t="1880" x="3175000" y="3822700"/>
          <p14:tracePt t="1897" x="3155950" y="3829050"/>
          <p14:tracePt t="1913" x="3136900" y="3848100"/>
          <p14:tracePt t="1930" x="3124200" y="3860800"/>
          <p14:tracePt t="1948" x="3105150" y="3892550"/>
          <p14:tracePt t="1963" x="3086100" y="3930650"/>
          <p14:tracePt t="1980" x="3073400" y="3962400"/>
          <p14:tracePt t="1997" x="3060700" y="4006850"/>
          <p14:tracePt t="2013" x="3028950" y="4070350"/>
          <p14:tracePt t="2031" x="3003550" y="4171950"/>
          <p14:tracePt t="2047" x="2997200" y="4229100"/>
          <p14:tracePt t="2064" x="2990850" y="4311650"/>
          <p14:tracePt t="2080" x="2990850" y="4381500"/>
          <p14:tracePt t="2098" x="3041650" y="4572000"/>
          <p14:tracePt t="2114" x="3111500" y="4673600"/>
          <p14:tracePt t="2130" x="3219450" y="4787900"/>
          <p14:tracePt t="2147" x="3302000" y="4870450"/>
          <p14:tracePt t="2164" x="3397250" y="4946650"/>
          <p14:tracePt t="2181" x="3543300" y="5048250"/>
          <p14:tracePt t="2197" x="3632200" y="5099050"/>
          <p14:tracePt t="2214" x="3708400" y="5130800"/>
          <p14:tracePt t="2231" x="3867150" y="5200650"/>
          <p14:tracePt t="2247" x="4057650" y="5264150"/>
          <p14:tracePt t="2264" x="4159250" y="5289550"/>
          <p14:tracePt t="2280" x="4267200" y="5308600"/>
          <p14:tracePt t="2297" x="4375150" y="5334000"/>
          <p14:tracePt t="2315" x="4521200" y="5359400"/>
          <p14:tracePt t="2331" x="4654550" y="5391150"/>
          <p14:tracePt t="2347" x="4838700" y="5441950"/>
          <p14:tracePt t="2364" x="4959350" y="5467350"/>
          <p14:tracePt t="2381" x="5080000" y="5486400"/>
          <p14:tracePt t="2398" x="5295900" y="5518150"/>
          <p14:tracePt t="2414" x="5416550" y="5524500"/>
          <p14:tracePt t="2431" x="5492750" y="5524500"/>
          <p14:tracePt t="2448" x="5543550" y="5524500"/>
          <p14:tracePt t="3140" x="5581650" y="5524500"/>
          <p14:tracePt t="3148" x="5657850" y="5524500"/>
          <p14:tracePt t="3155" x="5695950" y="5524500"/>
          <p14:tracePt t="3166" x="5772150" y="5524500"/>
          <p14:tracePt t="3182" x="5886450" y="5524500"/>
          <p14:tracePt t="3200" x="6134100" y="5543550"/>
          <p14:tracePt t="3216" x="6229350" y="5562600"/>
          <p14:tracePt t="3233" x="6292850" y="5568950"/>
          <p14:tracePt t="3249" x="6324600" y="5575300"/>
          <p14:tracePt t="5656" x="6343650" y="5454650"/>
          <p14:tracePt t="5661" x="6356350" y="5410200"/>
          <p14:tracePt t="5661" x="6362700" y="5397500"/>
          <p14:tracePt t="5670" x="6369050" y="5346700"/>
          <p14:tracePt t="5690" x="6369050" y="5340350"/>
          <p14:tracePt t="5742" x="6369050" y="5334000"/>
          <p14:tracePt t="7040" x="6369050" y="5340350"/>
          <p14:tracePt t="7048" x="6362700" y="5359400"/>
          <p14:tracePt t="7056" x="6356350" y="5372100"/>
          <p14:tracePt t="7073" x="6350000" y="5391150"/>
          <p14:tracePt t="7089" x="6343650" y="5403850"/>
          <p14:tracePt t="7106" x="6337300" y="5410200"/>
          <p14:tracePt t="8577" x="6369050" y="5410200"/>
          <p14:tracePt t="8584" x="6457950" y="5403850"/>
          <p14:tracePt t="8593" x="6496050" y="5403850"/>
          <p14:tracePt t="8608" x="6565900" y="5397500"/>
          <p14:tracePt t="8625" x="6692900" y="5384800"/>
          <p14:tracePt t="8642" x="6896100" y="5391150"/>
          <p14:tracePt t="8658" x="7042150" y="5416550"/>
          <p14:tracePt t="8676" x="7353300" y="5435600"/>
          <p14:tracePt t="8692" x="7600950" y="5461000"/>
          <p14:tracePt t="8709" x="7772400" y="5467350"/>
          <p14:tracePt t="8726" x="7924800" y="5486400"/>
          <p14:tracePt t="8743" x="8210550" y="5518150"/>
          <p14:tracePt t="8758" x="8451850" y="5524500"/>
          <p14:tracePt t="8775" x="8642350" y="5524500"/>
          <p14:tracePt t="8792" x="8826500" y="5524500"/>
          <p14:tracePt t="8809" x="9112250" y="5524500"/>
          <p14:tracePt t="8826" x="9461500" y="5511800"/>
          <p14:tracePt t="8842" x="9639300" y="5492750"/>
          <p14:tracePt t="8859" x="9836150" y="5422900"/>
          <p14:tracePt t="8876" x="9906000" y="5378450"/>
          <p14:tracePt t="8892" x="10045700" y="5302250"/>
          <p14:tracePt t="8909" x="10115550" y="5251450"/>
          <p14:tracePt t="8925" x="10236200" y="5168900"/>
          <p14:tracePt t="8942" x="10344150" y="5080000"/>
          <p14:tracePt t="8959" x="10483850" y="4940300"/>
          <p14:tracePt t="8976" x="10623550" y="4787900"/>
          <p14:tracePt t="8993" x="10731500" y="4679950"/>
          <p14:tracePt t="9010" x="10839450" y="4578350"/>
          <p14:tracePt t="9027" x="10972800" y="4394200"/>
          <p14:tracePt t="9042" x="10998200" y="4311650"/>
          <p14:tracePt t="9059" x="10998200" y="4260850"/>
          <p14:tracePt t="9076" x="10998200" y="4159250"/>
          <p14:tracePt t="9093" x="10953750" y="4076700"/>
          <p14:tracePt t="9110" x="10814050" y="3867150"/>
          <p14:tracePt t="9126" x="10693400" y="3721100"/>
          <p14:tracePt t="9143" x="10560050" y="3568700"/>
          <p14:tracePt t="9159" x="10477500" y="3486150"/>
          <p14:tracePt t="9177" x="10445750" y="3454400"/>
          <p14:tracePt t="9193" x="10426700" y="3441700"/>
          <p14:tracePt t="9209" x="10407650" y="3435350"/>
          <p14:tracePt t="9226" x="10388600" y="3429000"/>
          <p14:tracePt t="9243" x="10293350" y="3409950"/>
          <p14:tracePt t="9260" x="10115550" y="3409950"/>
          <p14:tracePt t="9276" x="9963150" y="3409950"/>
          <p14:tracePt t="9293" x="9798050" y="3403600"/>
          <p14:tracePt t="9309" x="9537700" y="3359150"/>
          <p14:tracePt t="9327" x="9137650" y="3263900"/>
          <p14:tracePt t="9343" x="8940800" y="3232150"/>
          <p14:tracePt t="9360" x="8623300" y="3213100"/>
          <p14:tracePt t="9376" x="8458200" y="3213100"/>
          <p14:tracePt t="9394" x="8274050" y="3225800"/>
          <p14:tracePt t="9410" x="8051800" y="3282950"/>
          <p14:tracePt t="9426" x="7899400" y="3352800"/>
          <p14:tracePt t="9443" x="7797800" y="3403600"/>
          <p14:tracePt t="9460" x="7689850" y="3460750"/>
          <p14:tracePt t="9477" x="7543800" y="3543300"/>
          <p14:tracePt t="9493" x="7486650" y="3587750"/>
          <p14:tracePt t="9510" x="7404100" y="3657600"/>
          <p14:tracePt t="9527" x="7296150" y="3797300"/>
          <p14:tracePt t="9544" x="7239000" y="3898900"/>
          <p14:tracePt t="9560" x="7169150" y="4127500"/>
          <p14:tracePt t="9576" x="7162800" y="4254500"/>
          <p14:tracePt t="9594" x="7162800" y="4419600"/>
          <p14:tracePt t="9610" x="7213600" y="4578350"/>
          <p14:tracePt t="9628" x="7397750" y="4826000"/>
          <p14:tracePt t="9643" x="7632700" y="4991100"/>
          <p14:tracePt t="9660" x="7810500" y="5092700"/>
          <p14:tracePt t="9677" x="8089900" y="5226050"/>
          <p14:tracePt t="9694" x="8394700" y="5327650"/>
          <p14:tracePt t="9710" x="8724900" y="5384800"/>
          <p14:tracePt t="9727" x="8858250" y="5391150"/>
          <p14:tracePt t="9744" x="8909050" y="5391150"/>
          <p14:tracePt t="9760" x="8934450" y="5391150"/>
          <p14:tracePt t="9778" x="8940800" y="5391150"/>
        </p14:tracePtLst>
      </p14:laserTrace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22DD882-16A7-5A04-1EC7-6B4B8EE309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78" r="1367" b="8682"/>
          <a:stretch/>
        </p:blipFill>
        <p:spPr>
          <a:xfrm>
            <a:off x="83288" y="935664"/>
            <a:ext cx="12025423" cy="5358811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203C73C1-82D2-350E-024A-9A756BA4C6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7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372"/>
    </mc:Choice>
    <mc:Fallback>
      <p:transition spd="slow" advTm="193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>
            <a:extLst>
              <a:ext uri="{FF2B5EF4-FFF2-40B4-BE49-F238E27FC236}">
                <a16:creationId xmlns:a16="http://schemas.microsoft.com/office/drawing/2014/main" id="{627BCC1C-19FC-11E1-8940-D92CC0F81A09}"/>
              </a:ext>
            </a:extLst>
          </p:cNvPr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107;p2">
            <a:extLst>
              <a:ext uri="{FF2B5EF4-FFF2-40B4-BE49-F238E27FC236}">
                <a16:creationId xmlns:a16="http://schemas.microsoft.com/office/drawing/2014/main" id="{D03BDEEC-1BA5-24DF-451B-9A5B3CA52A8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85BEE5A-BBC5-C72E-0DEA-1AB081CD1C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868" r="1018" b="7287"/>
          <a:stretch/>
        </p:blipFill>
        <p:spPr>
          <a:xfrm>
            <a:off x="0" y="882502"/>
            <a:ext cx="12067953" cy="5475768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9A230779-DC5F-B6DA-6602-FF0B225D22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58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63"/>
    </mc:Choice>
    <mc:Fallback>
      <p:transition spd="slow" advTm="12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2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104;p2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5" name="Google Shape;105;p2"/>
          <p:cNvSpPr txBox="1"/>
          <p:nvPr/>
        </p:nvSpPr>
        <p:spPr>
          <a:xfrm>
            <a:off x="6344424" y="268775"/>
            <a:ext cx="5591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06F6BA53-FF8A-AE9C-D0CC-7C250453DA17}"/>
              </a:ext>
            </a:extLst>
          </p:cNvPr>
          <p:cNvSpPr/>
          <p:nvPr/>
        </p:nvSpPr>
        <p:spPr>
          <a:xfrm>
            <a:off x="2800223" y="2091371"/>
            <a:ext cx="6647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Reflexiones finales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6FE69C-C423-BFD9-6AE5-637290A6D8FD}"/>
              </a:ext>
            </a:extLst>
          </p:cNvPr>
          <p:cNvSpPr txBox="1"/>
          <p:nvPr/>
        </p:nvSpPr>
        <p:spPr>
          <a:xfrm>
            <a:off x="1217982" y="3075932"/>
            <a:ext cx="10252884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800" dirty="0"/>
              <a:t>Las aplicaciones de IA son una herramienta útil en la realización de actividades de investigación. Sin embargo, es responsabilidad del investigador llevar a cabo y dirigir la investigación, ya que el investigador posee el conocimiento crítico y creativo necesario para seguir el proceso de investigación y obtener resultados con la menor incertidumbre, teniendo en cuenta los aspectos éticos asociados.</a:t>
            </a:r>
            <a:endParaRPr lang="es-VE" sz="18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09360017-5F82-6DA0-1EEA-3DB7A6E5C7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0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672"/>
    </mc:Choice>
    <mc:Fallback>
      <p:transition spd="slow" advTm="51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1" name="Google Shape;91;p1"/>
          <p:cNvSpPr txBox="1"/>
          <p:nvPr/>
        </p:nvSpPr>
        <p:spPr>
          <a:xfrm>
            <a:off x="256572" y="2167194"/>
            <a:ext cx="5655130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s-VE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Inteligencia artificial aplicada a la investigación </a:t>
            </a:r>
          </a:p>
        </p:txBody>
      </p: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" descr="Imagen que contiene tabla, viendo, oscuro, vidri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03525" y="1556115"/>
            <a:ext cx="5988476" cy="355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95;p1">
            <a:extLst>
              <a:ext uri="{FF2B5EF4-FFF2-40B4-BE49-F238E27FC236}">
                <a16:creationId xmlns:a16="http://schemas.microsoft.com/office/drawing/2014/main" id="{B64459D0-F4B2-C214-698F-A903A9F2B9C7}"/>
              </a:ext>
            </a:extLst>
          </p:cNvPr>
          <p:cNvSpPr txBox="1"/>
          <p:nvPr/>
        </p:nvSpPr>
        <p:spPr>
          <a:xfrm>
            <a:off x="256560" y="4920974"/>
            <a:ext cx="4083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2100" b="1" dirty="0">
                <a:solidFill>
                  <a:schemeClr val="dk1"/>
                </a:solidFill>
              </a:rPr>
              <a:t>Dra. Gloria Aponte</a:t>
            </a:r>
            <a:endParaRPr sz="21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96;p1">
            <a:extLst>
              <a:ext uri="{FF2B5EF4-FFF2-40B4-BE49-F238E27FC236}">
                <a16:creationId xmlns:a16="http://schemas.microsoft.com/office/drawing/2014/main" id="{0B5221C3-FF91-2ADC-B99D-C682566931FC}"/>
              </a:ext>
            </a:extLst>
          </p:cNvPr>
          <p:cNvSpPr txBox="1"/>
          <p:nvPr/>
        </p:nvSpPr>
        <p:spPr>
          <a:xfrm>
            <a:off x="256550" y="5327730"/>
            <a:ext cx="4322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2100" b="1" dirty="0">
                <a:solidFill>
                  <a:schemeClr val="dk1"/>
                </a:solidFill>
              </a:rPr>
              <a:t>gapontef@ucab.edu.ve</a:t>
            </a:r>
            <a:endParaRPr sz="21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5B224BCD-FAD1-D28F-059D-5BE857D513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7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81"/>
    </mc:Choice>
    <mc:Fallback>
      <p:transition spd="slow" advTm="5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254" x="8832850" y="5308600"/>
          <p14:tracePt t="2257" x="8667750" y="5175250"/>
          <p14:tracePt t="2269" x="8597900" y="5130800"/>
          <p14:tracePt t="2286" x="8369300" y="4914900"/>
          <p14:tracePt t="2302" x="8299450" y="4826000"/>
          <p14:tracePt t="2319" x="8255000" y="4762500"/>
          <p14:tracePt t="2335" x="8216900" y="4705350"/>
          <p14:tracePt t="2352" x="8166100" y="4635500"/>
          <p14:tracePt t="2369" x="8020050" y="4445000"/>
          <p14:tracePt t="2385" x="7899400" y="4305300"/>
          <p14:tracePt t="2402" x="7753350" y="4127500"/>
          <p14:tracePt t="2419" x="7689850" y="4025900"/>
          <p14:tracePt t="2436" x="7639050" y="3905250"/>
          <p14:tracePt t="2453" x="7607300" y="3854450"/>
          <p14:tracePt t="2469" x="7575550" y="3797300"/>
          <p14:tracePt t="2486" x="7524750" y="3733800"/>
          <p14:tracePt t="2502" x="7404100" y="3625850"/>
          <p14:tracePt t="2519" x="7200900" y="3460750"/>
          <p14:tracePt t="2536" x="7099300" y="3371850"/>
          <p14:tracePt t="2552" x="7004050" y="3295650"/>
          <p14:tracePt t="2569" x="6985000" y="3289300"/>
          <p14:tracePt t="2842" x="7010400" y="3257550"/>
          <p14:tracePt t="2849" x="7092950" y="3200400"/>
          <p14:tracePt t="2857" x="7112000" y="3175000"/>
          <p14:tracePt t="2869" x="7150100" y="3130550"/>
          <p14:tracePt t="2886" x="7175500" y="3105150"/>
          <p14:tracePt t="2903" x="7200900" y="3041650"/>
          <p14:tracePt t="2920" x="7200900" y="2990850"/>
          <p14:tracePt t="2936" x="7207250" y="2965450"/>
          <p14:tracePt t="2953" x="7207250" y="2952750"/>
          <p14:tracePt t="2970" x="7207250" y="2933700"/>
          <p14:tracePt t="2986" x="7169150" y="2901950"/>
          <p14:tracePt t="3003" x="7105650" y="2851150"/>
          <p14:tracePt t="3020" x="6985000" y="2762250"/>
          <p14:tracePt t="3037" x="6921500" y="2717800"/>
          <p14:tracePt t="3053" x="6915150" y="2717800"/>
          <p14:tracePt t="3217" x="6870700" y="2711450"/>
          <p14:tracePt t="3225" x="6756400" y="2679700"/>
          <p14:tracePt t="3237" x="6673850" y="2660650"/>
          <p14:tracePt t="3253" x="6273800" y="2552700"/>
          <p14:tracePt t="3270" x="5715000" y="2355850"/>
          <p14:tracePt t="3287" x="5391150" y="2235200"/>
          <p14:tracePt t="3304" x="5016500" y="2108200"/>
          <p14:tracePt t="3320" x="4730750" y="2012950"/>
          <p14:tracePt t="3338" x="4267200" y="1822450"/>
          <p14:tracePt t="3354" x="4000500" y="1727200"/>
          <p14:tracePt t="3370" x="3746500" y="1619250"/>
          <p14:tracePt t="3387" x="3619500" y="1562100"/>
          <p14:tracePt t="3404" x="3486150" y="1498600"/>
          <p14:tracePt t="3420" x="3460750" y="1485900"/>
          <p14:tracePt t="3487" x="3460750" y="1479550"/>
          <p14:tracePt t="3495" x="3422650" y="1460500"/>
          <p14:tracePt t="3504" x="3397250" y="1435100"/>
          <p14:tracePt t="3521" x="3225800" y="1346200"/>
          <p14:tracePt t="3537" x="3054350" y="1225550"/>
          <p14:tracePt t="3555" x="2762250" y="1060450"/>
          <p14:tracePt t="3571" x="2603500" y="965200"/>
          <p14:tracePt t="3588" x="2501900" y="908050"/>
          <p14:tracePt t="3604" x="2349500" y="812800"/>
          <p14:tracePt t="3622" x="2165350" y="698500"/>
          <p14:tracePt t="3637" x="2051050" y="641350"/>
          <p14:tracePt t="3654" x="1968500" y="615950"/>
          <p14:tracePt t="3671" x="1879600" y="565150"/>
          <p14:tracePt t="3688" x="1809750" y="533400"/>
          <p14:tracePt t="3705" x="1708150" y="469900"/>
          <p14:tracePt t="3721" x="1670050" y="438150"/>
          <p14:tracePt t="3738" x="1638300" y="412750"/>
          <p14:tracePt t="3755" x="1631950" y="393700"/>
          <p14:tracePt t="3771" x="1625600" y="381000"/>
          <p14:tracePt t="3892" x="1625600" y="374650"/>
          <p14:tracePt t="3907" x="1625600" y="368300"/>
          <p14:tracePt t="3922" x="1625600" y="361950"/>
          <p14:tracePt t="3937" x="1612900" y="342900"/>
          <p14:tracePt t="5223" x="1473200" y="114300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890D2D5-6892-7DEF-1377-DCD603150772}"/>
              </a:ext>
            </a:extLst>
          </p:cNvPr>
          <p:cNvSpPr txBox="1"/>
          <p:nvPr/>
        </p:nvSpPr>
        <p:spPr>
          <a:xfrm>
            <a:off x="3563903" y="2877241"/>
            <a:ext cx="4727576" cy="1485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s-VE" sz="1600" dirty="0"/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s-VE" sz="1600" dirty="0"/>
              <a:t>Ubicación de literatura arbitrada</a:t>
            </a:r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s-VE" sz="1600" dirty="0"/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s-VE" sz="1600" dirty="0"/>
              <a:t>Extracción de información relevante</a:t>
            </a:r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s-VE" sz="1600" dirty="0"/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s-VE" sz="1600" dirty="0"/>
              <a:t>Conformación de redes de artículos relevantes</a:t>
            </a:r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s-VE" sz="1600" dirty="0"/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r>
              <a:rPr lang="es-VE" sz="1600" dirty="0"/>
              <a:t>Obtención de síntesis de información</a:t>
            </a:r>
          </a:p>
          <a:p>
            <a:pPr marL="285750" indent="-28575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s-VE" sz="1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013D4E3-A180-035B-39C8-A8B0CF4D8539}"/>
              </a:ext>
            </a:extLst>
          </p:cNvPr>
          <p:cNvSpPr txBox="1"/>
          <p:nvPr/>
        </p:nvSpPr>
        <p:spPr>
          <a:xfrm>
            <a:off x="1420959" y="1501774"/>
            <a:ext cx="9541208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s-VE" sz="2400" b="1" dirty="0">
                <a:solidFill>
                  <a:schemeClr val="bg1"/>
                </a:solidFill>
              </a:rPr>
              <a:t>Apoyo de las aplicaciones de IA en el proceso de investigación 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353E8666-0403-389B-09CB-3B4DD0284D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9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23"/>
    </mc:Choice>
    <mc:Fallback>
      <p:transition spd="slow" advTm="164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EFDF251-07D5-85A7-1E57-F3C46AF9EBB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787" r="3633" b="34264"/>
          <a:stretch/>
        </p:blipFill>
        <p:spPr>
          <a:xfrm>
            <a:off x="186348" y="1822175"/>
            <a:ext cx="11748977" cy="349410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435999D-75CD-DC03-0A20-B5A4F2932EC0}"/>
              </a:ext>
            </a:extLst>
          </p:cNvPr>
          <p:cNvSpPr txBox="1"/>
          <p:nvPr/>
        </p:nvSpPr>
        <p:spPr>
          <a:xfrm>
            <a:off x="4380613" y="1215729"/>
            <a:ext cx="61030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dirty="0"/>
              <a:t>https://elicit.com/?workflow=table-of-papers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45D6A9A6-A160-F582-5EC0-F0B39D98DD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6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883"/>
    </mc:Choice>
    <mc:Fallback>
      <p:transition spd="slow" advTm="378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6170" x="2889250" y="6235700"/>
          <p14:tracePt t="6178" x="2552700" y="6159500"/>
          <p14:tracePt t="6197" x="1847850" y="5981700"/>
          <p14:tracePt t="6214" x="1689100" y="5962650"/>
          <p14:tracePt t="6230" x="1612900" y="5962650"/>
          <p14:tracePt t="6246" x="1479550" y="5975350"/>
          <p14:tracePt t="6263" x="1397000" y="5981700"/>
          <p14:tracePt t="6280" x="1244600" y="6000750"/>
          <p14:tracePt t="6297" x="1123950" y="6019800"/>
          <p14:tracePt t="6314" x="901700" y="6076950"/>
          <p14:tracePt t="6330" x="730250" y="6108700"/>
          <p14:tracePt t="6346" x="387350" y="6172200"/>
          <p14:tracePt t="6364" x="127000" y="6203950"/>
          <p14:tracePt t="6380" x="0" y="6235700"/>
          <p14:tracePt t="6398" x="0" y="6254750"/>
          <p14:tracePt t="6435" x="0" y="6235700"/>
          <p14:tracePt t="6442" x="0" y="6216650"/>
          <p14:tracePt t="6450" x="0" y="6203950"/>
          <p14:tracePt t="6465" x="0" y="6134100"/>
          <p14:tracePt t="6480" x="25400" y="6083300"/>
          <p14:tracePt t="6497" x="158750" y="5949950"/>
          <p14:tracePt t="6514" x="298450" y="5861050"/>
          <p14:tracePt t="6531" x="749300" y="5632450"/>
          <p14:tracePt t="6548" x="1098550" y="5486400"/>
          <p14:tracePt t="6564" x="1422400" y="5340350"/>
          <p14:tracePt t="6581" x="1587500" y="5238750"/>
          <p14:tracePt t="6598" x="1676400" y="5162550"/>
          <p14:tracePt t="6615" x="1746250" y="5092700"/>
          <p14:tracePt t="6631" x="1752600" y="5067300"/>
          <p14:tracePt t="6648" x="1778000" y="5035550"/>
          <p14:tracePt t="6663" x="1797050" y="4959350"/>
          <p14:tracePt t="6681" x="1822450" y="4870450"/>
          <p14:tracePt t="6698" x="1854200" y="4819650"/>
          <p14:tracePt t="6714" x="1885950" y="4775200"/>
          <p14:tracePt t="6731" x="1962150" y="4743450"/>
          <p14:tracePt t="6748" x="2000250" y="4718050"/>
          <p14:tracePt t="6764" x="2133600" y="4660900"/>
          <p14:tracePt t="6781" x="2228850" y="4610100"/>
          <p14:tracePt t="6798" x="2279650" y="4591050"/>
          <p14:tracePt t="6815" x="2343150" y="4552950"/>
          <p14:tracePt t="6832" x="2413000" y="4508500"/>
          <p14:tracePt t="6848" x="2520950" y="4470400"/>
          <p14:tracePt t="6865" x="2590800" y="4438650"/>
          <p14:tracePt t="6881" x="2705100" y="4375150"/>
          <p14:tracePt t="6899" x="2787650" y="4305300"/>
          <p14:tracePt t="6914" x="2813050" y="4267200"/>
          <p14:tracePt t="6931" x="2819400" y="4254500"/>
          <p14:tracePt t="6948" x="2825750" y="4254500"/>
          <p14:tracePt t="6966" x="2832100" y="4248150"/>
          <p14:tracePt t="6982" x="2838450" y="4241800"/>
          <p14:tracePt t="6998" x="2844800" y="4235450"/>
          <p14:tracePt t="7015" x="2863850" y="4222750"/>
          <p14:tracePt t="7031" x="2882900" y="4210050"/>
          <p14:tracePt t="7048" x="2940050" y="4191000"/>
          <p14:tracePt t="7065" x="2978150" y="4178300"/>
          <p14:tracePt t="7081" x="3009900" y="4165600"/>
          <p14:tracePt t="7098" x="3054350" y="4146550"/>
          <p14:tracePt t="7116" x="3130550" y="4095750"/>
          <p14:tracePt t="7131" x="3168650" y="4070350"/>
          <p14:tracePt t="7148" x="3194050" y="4044950"/>
          <p14:tracePt t="7165" x="3219450" y="4013200"/>
          <p14:tracePt t="7182" x="3232150" y="4006850"/>
          <p14:tracePt t="7200" x="3238500" y="3994150"/>
          <p14:tracePt t="7230" x="3244850" y="3987800"/>
          <p14:tracePt t="7352" x="3244850" y="3981450"/>
          <p14:tracePt t="7357" x="3187700" y="3943350"/>
          <p14:tracePt t="7366" x="3136900" y="3905250"/>
          <p14:tracePt t="7383" x="3086100" y="3867150"/>
          <p14:tracePt t="7399" x="2997200" y="3803650"/>
          <p14:tracePt t="7416" x="2819400" y="3689350"/>
          <p14:tracePt t="7432" x="2686050" y="3625850"/>
          <p14:tracePt t="7448" x="2622550" y="3587750"/>
          <p14:tracePt t="7466" x="2578100" y="3568700"/>
          <p14:tracePt t="7483" x="2559050" y="3568700"/>
          <p14:tracePt t="7500" x="2546350" y="3562350"/>
          <p14:tracePt t="7515" x="2540000" y="3556000"/>
          <p14:tracePt t="7532" x="2533650" y="3556000"/>
          <p14:tracePt t="7549" x="2514600" y="3549650"/>
          <p14:tracePt t="7566" x="2413000" y="3536950"/>
          <p14:tracePt t="7583" x="2286000" y="3511550"/>
          <p14:tracePt t="7598" x="2190750" y="3498850"/>
          <p14:tracePt t="7616" x="2076450" y="3498850"/>
          <p14:tracePt t="7633" x="1911350" y="3479800"/>
          <p14:tracePt t="7651" x="1771650" y="3460750"/>
          <p14:tracePt t="7666" x="1701800" y="3460750"/>
          <p14:tracePt t="7683" x="1644650" y="3460750"/>
          <p14:tracePt t="7700" x="1568450" y="3467100"/>
          <p14:tracePt t="7716" x="1479550" y="3479800"/>
          <p14:tracePt t="7732" x="1416050" y="3498850"/>
          <p14:tracePt t="7750" x="1352550" y="3511550"/>
          <p14:tracePt t="7766" x="1314450" y="3511550"/>
          <p14:tracePt t="7782" x="1295400" y="3517900"/>
          <p14:tracePt t="7800" x="1270000" y="3530600"/>
          <p14:tracePt t="7816" x="1219200" y="3556000"/>
          <p14:tracePt t="7833" x="1187450" y="3587750"/>
          <p14:tracePt t="7850" x="1111250" y="3638550"/>
          <p14:tracePt t="7867" x="1028700" y="3695700"/>
          <p14:tracePt t="7883" x="996950" y="3721100"/>
          <p14:tracePt t="7900" x="971550" y="3740150"/>
          <p14:tracePt t="7916" x="939800" y="3771900"/>
          <p14:tracePt t="7935" x="920750" y="3810000"/>
          <p14:tracePt t="7950" x="908050" y="3835400"/>
          <p14:tracePt t="7966" x="882650" y="3898900"/>
          <p14:tracePt t="7984" x="882650" y="3937000"/>
          <p14:tracePt t="8000" x="882650" y="3975100"/>
          <p14:tracePt t="8017" x="882650" y="4013200"/>
          <p14:tracePt t="8033" x="889000" y="4044950"/>
          <p14:tracePt t="8051" x="914400" y="4057650"/>
          <p14:tracePt t="8067" x="965200" y="4089400"/>
          <p14:tracePt t="8084" x="1073150" y="4133850"/>
          <p14:tracePt t="8100" x="1149350" y="4152900"/>
          <p14:tracePt t="8117" x="1181100" y="4159250"/>
          <p14:tracePt t="8134" x="1225550" y="4159250"/>
          <p14:tracePt t="8151" x="1276350" y="4165600"/>
          <p14:tracePt t="8167" x="1308100" y="4165600"/>
          <p14:tracePt t="8183" x="1352550" y="4178300"/>
          <p14:tracePt t="8201" x="1435100" y="4197350"/>
          <p14:tracePt t="8217" x="1504950" y="4216400"/>
          <p14:tracePt t="8234" x="1651000" y="4248150"/>
          <p14:tracePt t="8250" x="1771650" y="4298950"/>
          <p14:tracePt t="8267" x="1911350" y="4337050"/>
          <p14:tracePt t="8284" x="2000250" y="4368800"/>
          <p14:tracePt t="8300" x="2076450" y="4387850"/>
          <p14:tracePt t="8317" x="2120900" y="4394200"/>
          <p14:tracePt t="8334" x="2133600" y="4394200"/>
          <p14:tracePt t="8580" x="2146300" y="4394200"/>
          <p14:tracePt t="8588" x="2165350" y="4394200"/>
          <p14:tracePt t="8602" x="2216150" y="4387850"/>
          <p14:tracePt t="8617" x="2286000" y="4375150"/>
          <p14:tracePt t="8634" x="2362200" y="4375150"/>
          <p14:tracePt t="8651" x="2419350" y="4368800"/>
          <p14:tracePt t="8668" x="2457450" y="4368800"/>
          <p14:tracePt t="8684" x="2463800" y="4368800"/>
          <p14:tracePt t="10786" x="2489200" y="4368800"/>
          <p14:tracePt t="10793" x="2527300" y="4368800"/>
          <p14:tracePt t="10805" x="2616200" y="4368800"/>
          <p14:tracePt t="10822" x="3009900" y="4451350"/>
          <p14:tracePt t="10838" x="3302000" y="4502150"/>
          <p14:tracePt t="10855" x="3702050" y="4552950"/>
          <p14:tracePt t="10872" x="3949700" y="4591050"/>
          <p14:tracePt t="10889" x="4229100" y="4641850"/>
          <p14:tracePt t="10905" x="4343400" y="4641850"/>
          <p14:tracePt t="10922" x="4445000" y="4641850"/>
          <p14:tracePt t="10938" x="4521200" y="4641850"/>
          <p14:tracePt t="10955" x="4597400" y="4622800"/>
          <p14:tracePt t="10973" x="4686300" y="4603750"/>
          <p14:tracePt t="10988" x="4756150" y="4572000"/>
          <p14:tracePt t="11006" x="4819650" y="4527550"/>
          <p14:tracePt t="11022" x="4870450" y="4514850"/>
          <p14:tracePt t="11040" x="4972050" y="4457700"/>
          <p14:tracePt t="11055" x="5048250" y="4425950"/>
          <p14:tracePt t="11072" x="5124450" y="4387850"/>
          <p14:tracePt t="11089" x="5156200" y="4375150"/>
          <p14:tracePt t="11106" x="5194300" y="4356100"/>
          <p14:tracePt t="11122" x="5219700" y="4343400"/>
          <p14:tracePt t="11138" x="5238750" y="4324350"/>
          <p14:tracePt t="11155" x="5245100" y="4324350"/>
          <p14:tracePt t="12931" x="5257800" y="4324350"/>
          <p14:tracePt t="12939" x="5340350" y="4324350"/>
          <p14:tracePt t="12963" x="5448300" y="4349750"/>
          <p14:tracePt t="12976" x="5499100" y="4349750"/>
          <p14:tracePt t="12992" x="5562600" y="4349750"/>
          <p14:tracePt t="13009" x="5588000" y="4349750"/>
          <p14:tracePt t="13027" x="5600700" y="4349750"/>
          <p14:tracePt t="13072" x="5607050" y="4349750"/>
          <p14:tracePt t="13080" x="5626100" y="4343400"/>
          <p14:tracePt t="13092" x="5638800" y="4330700"/>
          <p14:tracePt t="13109" x="5734050" y="4267200"/>
          <p14:tracePt t="13125" x="5784850" y="4210050"/>
          <p14:tracePt t="13142" x="5829300" y="4178300"/>
          <p14:tracePt t="13159" x="5873750" y="4133850"/>
          <p14:tracePt t="13175" x="5880100" y="4127500"/>
          <p14:tracePt t="13192" x="5880100" y="4108450"/>
          <p14:tracePt t="13215" x="5880100" y="4102100"/>
          <p14:tracePt t="13225" x="5880100" y="4095750"/>
          <p14:tracePt t="13243" x="5880100" y="4089400"/>
          <p14:tracePt t="13259" x="5886450" y="4064000"/>
          <p14:tracePt t="13275" x="5886450" y="4038600"/>
          <p14:tracePt t="13292" x="5886450" y="4013200"/>
          <p14:tracePt t="13310" x="5886450" y="3987800"/>
          <p14:tracePt t="13326" x="5886450" y="3975100"/>
          <p14:tracePt t="13410" x="5861050" y="3962400"/>
          <p14:tracePt t="13417" x="5842000" y="3943350"/>
          <p14:tracePt t="13427" x="5791200" y="3917950"/>
          <p14:tracePt t="13444" x="5702300" y="3873500"/>
          <p14:tracePt t="13461" x="5581650" y="3816350"/>
          <p14:tracePt t="13476" x="5486400" y="3759200"/>
          <p14:tracePt t="13493" x="5340350" y="3689350"/>
          <p14:tracePt t="13510" x="5238750" y="3638550"/>
          <p14:tracePt t="13526" x="5111750" y="3581400"/>
          <p14:tracePt t="13544" x="4991100" y="3549650"/>
          <p14:tracePt t="13560" x="4953000" y="3543300"/>
          <p14:tracePt t="13576" x="4914900" y="3536950"/>
          <p14:tracePt t="13593" x="4902200" y="3536950"/>
          <p14:tracePt t="13610" x="4889500" y="3536950"/>
          <p14:tracePt t="13626" x="4870450" y="3536950"/>
          <p14:tracePt t="13643" x="4819650" y="3536950"/>
          <p14:tracePt t="13660" x="4768850" y="3536950"/>
          <p14:tracePt t="13676" x="4705350" y="3536950"/>
          <p14:tracePt t="13693" x="4641850" y="3536950"/>
          <p14:tracePt t="13710" x="4552950" y="3556000"/>
          <p14:tracePt t="13727" x="4502150" y="3562350"/>
          <p14:tracePt t="13743" x="4438650" y="3575050"/>
          <p14:tracePt t="13761" x="4368800" y="3600450"/>
          <p14:tracePt t="13778" x="4343400" y="3613150"/>
          <p14:tracePt t="13793" x="4298950" y="3632200"/>
          <p14:tracePt t="13810" x="4273550" y="3644900"/>
          <p14:tracePt t="13827" x="4248150" y="3663950"/>
          <p14:tracePt t="13844" x="4222750" y="3676650"/>
          <p14:tracePt t="13860" x="4159250" y="3714750"/>
          <p14:tracePt t="13877" x="4121150" y="3727450"/>
          <p14:tracePt t="13893" x="4038600" y="3771900"/>
          <p14:tracePt t="13910" x="3994150" y="3803650"/>
          <p14:tracePt t="13928" x="3943350" y="3835400"/>
          <p14:tracePt t="13943" x="3924300" y="3854450"/>
          <p14:tracePt t="13960" x="3898900" y="3873500"/>
          <p14:tracePt t="13977" x="3892550" y="3886200"/>
          <p14:tracePt t="13994" x="3879850" y="3911600"/>
          <p14:tracePt t="14010" x="3867150" y="3924300"/>
          <p14:tracePt t="14027" x="3854450" y="3943350"/>
          <p14:tracePt t="14044" x="3841750" y="3975100"/>
          <p14:tracePt t="14060" x="3829050" y="4000500"/>
          <p14:tracePt t="14078" x="3822700" y="4013200"/>
          <p14:tracePt t="14093" x="3816350" y="4019550"/>
          <p14:tracePt t="14111" x="3816350" y="4025900"/>
          <p14:tracePt t="14137" x="3816350" y="4032250"/>
          <p14:tracePt t="14145" x="3810000" y="4032250"/>
          <p14:tracePt t="14160" x="3810000" y="4038600"/>
          <p14:tracePt t="14178" x="3810000" y="4044950"/>
          <p14:tracePt t="14194" x="3810000" y="4057650"/>
          <p14:tracePt t="14211" x="3810000" y="4089400"/>
          <p14:tracePt t="14235" x="3810000" y="4102100"/>
          <p14:tracePt t="14243" x="3810000" y="4114800"/>
          <p14:tracePt t="14261" x="3816350" y="4140200"/>
          <p14:tracePt t="14278" x="3822700" y="4152900"/>
          <p14:tracePt t="14295" x="3829050" y="4152900"/>
          <p14:tracePt t="14310" x="3829050" y="4159250"/>
          <p14:tracePt t="14328" x="3848100" y="4178300"/>
          <p14:tracePt t="14345" x="3892550" y="4229100"/>
          <p14:tracePt t="14361" x="3981450" y="4286250"/>
          <p14:tracePt t="14378" x="4038600" y="4324350"/>
          <p14:tracePt t="14395" x="4095750" y="4362450"/>
          <p14:tracePt t="14412" x="4127500" y="4375150"/>
          <p14:tracePt t="14428" x="4133850" y="4381500"/>
          <p14:tracePt t="14445" x="4140200" y="4381500"/>
          <p14:tracePt t="14460" x="4146550" y="4381500"/>
          <p14:tracePt t="14479" x="4178300" y="4381500"/>
          <p14:tracePt t="14495" x="4235450" y="4394200"/>
          <p14:tracePt t="14512" x="4324350" y="4419600"/>
          <p14:tracePt t="14528" x="4457700" y="4432300"/>
          <p14:tracePt t="14545" x="4565650" y="4451350"/>
          <p14:tracePt t="14561" x="4699000" y="4464050"/>
          <p14:tracePt t="14579" x="4857750" y="4464050"/>
          <p14:tracePt t="14595" x="4940300" y="4464050"/>
          <p14:tracePt t="14611" x="5080000" y="4445000"/>
          <p14:tracePt t="14628" x="5149850" y="4432300"/>
          <p14:tracePt t="14645" x="5219700" y="4425950"/>
          <p14:tracePt t="14661" x="5321300" y="4419600"/>
          <p14:tracePt t="14678" x="5416550" y="4400550"/>
          <p14:tracePt t="14695" x="5461000" y="4394200"/>
          <p14:tracePt t="14712" x="5499100" y="4387850"/>
          <p14:tracePt t="14729" x="5549900" y="4375150"/>
          <p14:tracePt t="14745" x="5594350" y="4356100"/>
          <p14:tracePt t="14762" x="5626100" y="4356100"/>
          <p14:tracePt t="14779" x="5683250" y="4356100"/>
          <p14:tracePt t="14794" x="5708650" y="4349750"/>
          <p14:tracePt t="14812" x="5727700" y="4349750"/>
          <p14:tracePt t="15832" x="5740400" y="4343400"/>
          <p14:tracePt t="15840" x="5772150" y="4330700"/>
          <p14:tracePt t="15849" x="5791200" y="4318000"/>
          <p14:tracePt t="15865" x="5810250" y="4311650"/>
          <p14:tracePt t="15881" x="5816600" y="4305300"/>
          <p14:tracePt t="15897" x="5822950" y="4305300"/>
          <p14:tracePt t="16034" x="5822950" y="4298950"/>
          <p14:tracePt t="16080" x="5822950" y="4292600"/>
          <p14:tracePt t="16086" x="5822950" y="4286250"/>
          <p14:tracePt t="16110" x="5822950" y="4279900"/>
          <p14:tracePt t="16117" x="5829300" y="4273550"/>
          <p14:tracePt t="16131" x="5835650" y="4254500"/>
          <p14:tracePt t="16148" x="5835650" y="4241800"/>
          <p14:tracePt t="16164" x="5842000" y="4235450"/>
          <p14:tracePt t="16181" x="5842000" y="4229100"/>
          <p14:tracePt t="16198" x="5842000" y="4222750"/>
          <p14:tracePt t="16215" x="5848350" y="4210050"/>
          <p14:tracePt t="16231" x="5848350" y="4203700"/>
          <p14:tracePt t="16283" x="5848350" y="4197350"/>
          <p14:tracePt t="16583" x="5835650" y="4191000"/>
          <p14:tracePt t="16590" x="5784850" y="4165600"/>
          <p14:tracePt t="16598" x="5740400" y="4146550"/>
          <p14:tracePt t="16615" x="5683250" y="4121150"/>
          <p14:tracePt t="16631" x="5613400" y="4089400"/>
          <p14:tracePt t="16649" x="5543550" y="4064000"/>
          <p14:tracePt t="16664" x="5518150" y="4051300"/>
          <p14:tracePt t="16681" x="5480050" y="4044950"/>
          <p14:tracePt t="16698" x="5429250" y="4025900"/>
          <p14:tracePt t="16716" x="5302250" y="3987800"/>
          <p14:tracePt t="16732" x="5245100" y="3968750"/>
          <p14:tracePt t="16748" x="5149850" y="3956050"/>
          <p14:tracePt t="16765" x="5099050" y="3949700"/>
          <p14:tracePt t="16782" x="5022850" y="3937000"/>
          <p14:tracePt t="16798" x="4895850" y="3924300"/>
          <p14:tracePt t="16815" x="4813300" y="3911600"/>
          <p14:tracePt t="16832" x="4711700" y="3905250"/>
          <p14:tracePt t="16849" x="4622800" y="3905250"/>
          <p14:tracePt t="16866" x="4552950" y="3898900"/>
          <p14:tracePt t="16882" x="4521200" y="3898900"/>
          <p14:tracePt t="16899" x="4489450" y="3898900"/>
          <p14:tracePt t="16916" x="4464050" y="3898900"/>
          <p14:tracePt t="16932" x="4438650" y="3898900"/>
          <p14:tracePt t="16949" x="4400550" y="3898900"/>
          <p14:tracePt t="16966" x="4375150" y="3898900"/>
          <p14:tracePt t="16983" x="4362450" y="3898900"/>
          <p14:tracePt t="16999" x="4349750" y="3898900"/>
          <p14:tracePt t="17016" x="4305300" y="3917950"/>
          <p14:tracePt t="17033" x="4279900" y="3917950"/>
          <p14:tracePt t="17049" x="4260850" y="3930650"/>
          <p14:tracePt t="17066" x="4229100" y="3949700"/>
          <p14:tracePt t="17081" x="4210050" y="3949700"/>
          <p14:tracePt t="17100" x="4184650" y="3968750"/>
          <p14:tracePt t="17115" x="4178300" y="3968750"/>
          <p14:tracePt t="17133" x="4171950" y="3975100"/>
          <p14:tracePt t="17150" x="4171950" y="3981450"/>
          <p14:tracePt t="17167" x="4159250" y="3987800"/>
          <p14:tracePt t="17183" x="4152900" y="3994150"/>
          <p14:tracePt t="17199" x="4140200" y="4006850"/>
          <p14:tracePt t="17216" x="4133850" y="4006850"/>
          <p14:tracePt t="17233" x="4108450" y="4025900"/>
          <p14:tracePt t="17250" x="4089400" y="4038600"/>
          <p14:tracePt t="17265" x="4076700" y="4051300"/>
          <p14:tracePt t="17282" x="4064000" y="4057650"/>
          <p14:tracePt t="17300" x="4051300" y="4070350"/>
          <p14:tracePt t="17317" x="4032250" y="4083050"/>
          <p14:tracePt t="17333" x="4032250" y="4095750"/>
          <p14:tracePt t="17349" x="4025900" y="4095750"/>
          <p14:tracePt t="17940" x="4013200" y="4102100"/>
          <p14:tracePt t="17947" x="4006850" y="4102100"/>
          <p14:tracePt t="17955" x="4000500" y="4102100"/>
          <p14:tracePt t="17969" x="3994150" y="4102100"/>
          <p14:tracePt t="18300" x="3987800" y="4108450"/>
          <p14:tracePt t="18308" x="3975100" y="4121150"/>
          <p14:tracePt t="18319" x="3968750" y="4133850"/>
          <p14:tracePt t="18335" x="3956050" y="4152900"/>
          <p14:tracePt t="18351" x="3949700" y="4159250"/>
          <p14:tracePt t="18570" x="3962400" y="4159250"/>
          <p14:tracePt t="18577" x="4000500" y="4165600"/>
          <p14:tracePt t="18584" x="4038600" y="4165600"/>
          <p14:tracePt t="18602" x="4102100" y="4165600"/>
          <p14:tracePt t="18618" x="4178300" y="4165600"/>
          <p14:tracePt t="18636" x="4260850" y="4165600"/>
          <p14:tracePt t="18652" x="4298950" y="4165600"/>
          <p14:tracePt t="18669" x="4324350" y="4165600"/>
          <p14:tracePt t="18685" x="4349750" y="4165600"/>
          <p14:tracePt t="18702" x="4375150" y="4165600"/>
          <p14:tracePt t="18719" x="4387850" y="4165600"/>
          <p14:tracePt t="18735" x="4451350" y="4178300"/>
          <p14:tracePt t="18751" x="4502150" y="4191000"/>
          <p14:tracePt t="18769" x="4552950" y="4210050"/>
          <p14:tracePt t="18786" x="4610100" y="4229100"/>
          <p14:tracePt t="18802" x="4641850" y="4235450"/>
          <p14:tracePt t="18819" x="4648200" y="4235450"/>
          <p14:tracePt t="18836" x="4654550" y="4235450"/>
          <p14:tracePt t="18852" x="4660900" y="4235450"/>
          <p14:tracePt t="19043" x="4667250" y="4235450"/>
          <p14:tracePt t="19050" x="4692650" y="4235450"/>
          <p14:tracePt t="19065" x="4711700" y="4235450"/>
          <p14:tracePt t="19072" x="4737100" y="4235450"/>
          <p14:tracePt t="19086" x="4794250" y="4235450"/>
          <p14:tracePt t="19102" x="4857750" y="4235450"/>
          <p14:tracePt t="19119" x="4940300" y="4248150"/>
          <p14:tracePt t="19136" x="4978400" y="4254500"/>
          <p14:tracePt t="19153" x="4997450" y="4254500"/>
          <p14:tracePt t="19328" x="5003800" y="4254500"/>
          <p14:tracePt t="19334" x="5010150" y="4248150"/>
          <p14:tracePt t="19342" x="5022850" y="4241800"/>
          <p14:tracePt t="19353" x="5029200" y="4235450"/>
          <p14:tracePt t="19369" x="5041900" y="4222750"/>
          <p14:tracePt t="19387" x="5060950" y="4216400"/>
          <p14:tracePt t="19404" x="5067300" y="4216400"/>
          <p14:tracePt t="21631" x="5613400" y="4311650"/>
          <p14:tracePt t="21640" x="5810250" y="4343400"/>
          <p14:tracePt t="21657" x="5861050" y="4356100"/>
          <p14:tracePt t="21675" x="5918200" y="4362450"/>
          <p14:tracePt t="21690" x="5949950" y="4362450"/>
          <p14:tracePt t="21707" x="6013450" y="4356100"/>
          <p14:tracePt t="21725" x="6070600" y="4356100"/>
          <p14:tracePt t="21741" x="6146800" y="4356100"/>
          <p14:tracePt t="21758" x="6419850" y="4356100"/>
          <p14:tracePt t="21774" x="6661150" y="4356100"/>
          <p14:tracePt t="21791" x="6940550" y="4362450"/>
          <p14:tracePt t="21807" x="7385050" y="4362450"/>
          <p14:tracePt t="21824" x="7994650" y="4362450"/>
          <p14:tracePt t="21841" x="8210550" y="4362450"/>
          <p14:tracePt t="21857" x="8350250" y="4362450"/>
          <p14:tracePt t="21874" x="8470900" y="4356100"/>
          <p14:tracePt t="21891" x="8496300" y="4349750"/>
          <p14:tracePt t="21908" x="8502650" y="4349750"/>
          <p14:tracePt t="21924" x="8502650" y="4343400"/>
          <p14:tracePt t="21941" x="8528050" y="4305300"/>
          <p14:tracePt t="21958" x="8572500" y="4279900"/>
          <p14:tracePt t="21975" x="8667750" y="4210050"/>
          <p14:tracePt t="21991" x="8769350" y="4184650"/>
          <p14:tracePt t="22008" x="8890000" y="4171950"/>
          <p14:tracePt t="22024" x="9055100" y="4171950"/>
          <p14:tracePt t="22042" x="9277350" y="4159250"/>
          <p14:tracePt t="22058" x="9366250" y="4152900"/>
          <p14:tracePt t="22075" x="9436100" y="4133850"/>
          <p14:tracePt t="22091" x="9448800" y="4121150"/>
          <p14:tracePt t="22108" x="9455150" y="4121150"/>
          <p14:tracePt t="22185" x="9455150" y="4108450"/>
          <p14:tracePt t="22192" x="9429750" y="4076700"/>
          <p14:tracePt t="22209" x="9385300" y="4019550"/>
          <p14:tracePt t="22226" x="9296400" y="3937000"/>
          <p14:tracePt t="22244" x="9163050" y="3841750"/>
          <p14:tracePt t="22260" x="9086850" y="3790950"/>
          <p14:tracePt t="22274" x="8997950" y="3733800"/>
          <p14:tracePt t="22292" x="8870950" y="3676650"/>
          <p14:tracePt t="22308" x="8750300" y="3638550"/>
          <p14:tracePt t="22325" x="8528050" y="3600450"/>
          <p14:tracePt t="22342" x="8388350" y="3587750"/>
          <p14:tracePt t="22357" x="8248650" y="3581400"/>
          <p14:tracePt t="22375" x="8115300" y="3581400"/>
          <p14:tracePt t="22392" x="7924800" y="3562350"/>
          <p14:tracePt t="22409" x="7658100" y="3517900"/>
          <p14:tracePt t="22425" x="7543800" y="3517900"/>
          <p14:tracePt t="22442" x="7366000" y="3511550"/>
          <p14:tracePt t="22459" x="7296150" y="3511550"/>
          <p14:tracePt t="22476" x="7169150" y="3530600"/>
          <p14:tracePt t="22492" x="7124700" y="3543300"/>
          <p14:tracePt t="22508" x="7086600" y="3556000"/>
          <p14:tracePt t="22525" x="7054850" y="3568700"/>
          <p14:tracePt t="22542" x="7029450" y="3581400"/>
          <p14:tracePt t="22560" x="6985000" y="3600450"/>
          <p14:tracePt t="22574" x="6965950" y="3613150"/>
          <p14:tracePt t="22592" x="6946900" y="3625850"/>
          <p14:tracePt t="22609" x="6927850" y="3632200"/>
          <p14:tracePt t="22626" x="6889750" y="3657600"/>
          <p14:tracePt t="22643" x="6870700" y="3676650"/>
          <p14:tracePt t="22658" x="6838950" y="3702050"/>
          <p14:tracePt t="22676" x="6819900" y="3740150"/>
          <p14:tracePt t="22692" x="6800850" y="3771900"/>
          <p14:tracePt t="22710" x="6769100" y="3829050"/>
          <p14:tracePt t="22725" x="6743700" y="3886200"/>
          <p14:tracePt t="22743" x="6737350" y="3930650"/>
          <p14:tracePt t="22759" x="6731000" y="3962400"/>
          <p14:tracePt t="22776" x="6724650" y="3994150"/>
          <p14:tracePt t="22793" x="6724650" y="4013200"/>
          <p14:tracePt t="22809" x="6724650" y="4019550"/>
          <p14:tracePt t="22826" x="6724650" y="4025900"/>
          <p14:tracePt t="22920" x="6724650" y="4032250"/>
          <p14:tracePt t="22927" x="6737350" y="4057650"/>
          <p14:tracePt t="22944" x="6775450" y="4095750"/>
          <p14:tracePt t="22959" x="6794500" y="4121150"/>
          <p14:tracePt t="22976" x="6807200" y="4133850"/>
          <p14:tracePt t="22993" x="6807200" y="4146550"/>
          <p14:tracePt t="23009" x="6813550" y="4146550"/>
          <p14:tracePt t="23025" x="6819900" y="4146550"/>
          <p14:tracePt t="23043" x="6851650" y="4171950"/>
          <p14:tracePt t="23060" x="6908800" y="4203700"/>
          <p14:tracePt t="23076" x="6972300" y="4235450"/>
          <p14:tracePt t="23092" x="6997700" y="4235450"/>
          <p14:tracePt t="23109" x="7010400" y="4241800"/>
          <p14:tracePt t="23127" x="7029450" y="4241800"/>
          <p14:tracePt t="23144" x="7035800" y="4241800"/>
          <p14:tracePt t="23159" x="7042150" y="4248150"/>
          <p14:tracePt t="23176" x="7067550" y="4248150"/>
          <p14:tracePt t="23193" x="7080250" y="4248150"/>
          <p14:tracePt t="23210" x="7092950" y="4248150"/>
          <p14:tracePt t="23226" x="7099300" y="4248150"/>
          <p14:tracePt t="23243" x="7105650" y="4248150"/>
          <p14:tracePt t="23791" x="7112000" y="4248150"/>
          <p14:tracePt t="23797" x="7131050" y="4248150"/>
          <p14:tracePt t="23813" x="7150100" y="4248150"/>
          <p14:tracePt t="23829" x="7175500" y="4248150"/>
          <p14:tracePt t="23845" x="7200900" y="4248150"/>
          <p14:tracePt t="23862" x="7226300" y="4248150"/>
          <p14:tracePt t="23879" x="7232650" y="4248150"/>
          <p14:tracePt t="24592" x="7219950" y="4254500"/>
          <p14:tracePt t="24599" x="7169150" y="4273550"/>
          <p14:tracePt t="24612" x="7156450" y="4279900"/>
          <p14:tracePt t="24630" x="7061200" y="4311650"/>
          <p14:tracePt t="24645" x="7004050" y="4324350"/>
          <p14:tracePt t="24663" x="6978650" y="4324350"/>
          <p14:tracePt t="24679" x="6959600" y="4330700"/>
          <p14:tracePt t="24695" x="6940550" y="4330700"/>
          <p14:tracePt t="24712" x="6883400" y="4337050"/>
          <p14:tracePt t="24729" x="6813550" y="4337050"/>
          <p14:tracePt t="24746" x="6705600" y="4337050"/>
          <p14:tracePt t="24763" x="6534150" y="4311650"/>
          <p14:tracePt t="24780" x="6407150" y="4298950"/>
          <p14:tracePt t="24796" x="6273800" y="4273550"/>
          <p14:tracePt t="24813" x="6051550" y="4229100"/>
          <p14:tracePt t="24828" x="5899150" y="4191000"/>
          <p14:tracePt t="24846" x="5543550" y="4133850"/>
          <p14:tracePt t="24862" x="5314950" y="4114800"/>
          <p14:tracePt t="24879" x="5143500" y="4108450"/>
          <p14:tracePt t="24896" x="4965700" y="4095750"/>
          <p14:tracePt t="24913" x="4749800" y="4095750"/>
          <p14:tracePt t="24930" x="4451350" y="4095750"/>
          <p14:tracePt t="24946" x="4248150" y="4095750"/>
          <p14:tracePt t="24963" x="4083050" y="4095750"/>
          <p14:tracePt t="24980" x="3771900" y="4095750"/>
          <p14:tracePt t="24996" x="3409950" y="4095750"/>
          <p14:tracePt t="25012" x="3124200" y="4095750"/>
          <p14:tracePt t="25030" x="2857500" y="4095750"/>
          <p14:tracePt t="25046" x="2654300" y="4095750"/>
          <p14:tracePt t="25063" x="2374900" y="4095750"/>
          <p14:tracePt t="25079" x="2209800" y="4095750"/>
          <p14:tracePt t="25096" x="1987550" y="4095750"/>
          <p14:tracePt t="25113" x="1797050" y="4095750"/>
          <p14:tracePt t="25131" x="1485900" y="4121150"/>
          <p14:tracePt t="25147" x="1270000" y="4140200"/>
          <p14:tracePt t="25163" x="1117600" y="4159250"/>
          <p14:tracePt t="25180" x="996950" y="4178300"/>
          <p14:tracePt t="25196" x="806450" y="4184650"/>
          <p14:tracePt t="25213" x="609600" y="4197350"/>
          <p14:tracePt t="25229" x="514350" y="4203700"/>
          <p14:tracePt t="25247" x="425450" y="4229100"/>
          <p14:tracePt t="25263" x="393700" y="4248150"/>
          <p14:tracePt t="25281" x="323850" y="4279900"/>
          <p14:tracePt t="25297" x="292100" y="4318000"/>
          <p14:tracePt t="25313" x="247650" y="4356100"/>
          <p14:tracePt t="25330" x="222250" y="4375150"/>
          <p14:tracePt t="25347" x="190500" y="4432300"/>
          <p14:tracePt t="25364" x="152400" y="4514850"/>
          <p14:tracePt t="25380" x="139700" y="4578350"/>
          <p14:tracePt t="25396" x="133350" y="4648200"/>
          <p14:tracePt t="25414" x="120650" y="4749800"/>
          <p14:tracePt t="25430" x="120650" y="4857750"/>
          <p14:tracePt t="25447" x="146050" y="4959350"/>
          <p14:tracePt t="25464" x="222250" y="5035550"/>
          <p14:tracePt t="25480" x="304800" y="5086350"/>
          <p14:tracePt t="25497" x="438150" y="5124450"/>
          <p14:tracePt t="25514" x="711200" y="5207000"/>
          <p14:tracePt t="25530" x="1073150" y="5270500"/>
          <p14:tracePt t="25547" x="1308100" y="5289550"/>
          <p14:tracePt t="25564" x="1536700" y="5302250"/>
          <p14:tracePt t="25581" x="2228850" y="5340350"/>
          <p14:tracePt t="25597" x="2571750" y="5378450"/>
          <p14:tracePt t="25614" x="2959100" y="5378450"/>
          <p14:tracePt t="25631" x="3498850" y="5410200"/>
          <p14:tracePt t="25647" x="3886200" y="5410200"/>
          <p14:tracePt t="25665" x="4654550" y="5410200"/>
          <p14:tracePt t="25680" x="5207000" y="5410200"/>
          <p14:tracePt t="25698" x="6007100" y="5410200"/>
          <p14:tracePt t="25713" x="6597650" y="5410200"/>
          <p14:tracePt t="25731" x="7448550" y="5410200"/>
          <p14:tracePt t="25747" x="8045450" y="5410200"/>
          <p14:tracePt t="25764" x="8356600" y="5378450"/>
          <p14:tracePt t="25782" x="8566150" y="5334000"/>
          <p14:tracePt t="25799" x="8826500" y="5226050"/>
          <p14:tracePt t="25815" x="8947150" y="5156200"/>
          <p14:tracePt t="25831" x="9017000" y="5111750"/>
          <p14:tracePt t="25848" x="9093200" y="5067300"/>
          <p14:tracePt t="25865" x="9144000" y="5041900"/>
          <p14:tracePt t="25882" x="9182100" y="5022850"/>
          <p14:tracePt t="25898" x="9188450" y="5016500"/>
          <p14:tracePt t="26497" x="9150350" y="5010150"/>
          <p14:tracePt t="26504" x="8959850" y="4933950"/>
          <p14:tracePt t="26515" x="8877300" y="4902200"/>
          <p14:tracePt t="26532" x="8794750" y="4876800"/>
          <p14:tracePt t="26549" x="8686800" y="4845050"/>
          <p14:tracePt t="26566" x="8629650" y="4819650"/>
          <p14:tracePt t="26582" x="8604250" y="4813300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04DBF95-70AB-DD77-1558-7F4E595734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59" t="11601" r="2105" b="7327"/>
          <a:stretch/>
        </p:blipFill>
        <p:spPr>
          <a:xfrm>
            <a:off x="186765" y="1090251"/>
            <a:ext cx="11818470" cy="5559822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FB3DA9BC-21B9-FFF7-86F9-9B1282BDE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28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413"/>
    </mc:Choice>
    <mc:Fallback>
      <p:transition spd="slow" advTm="424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049" x="8712200" y="4705350"/>
          <p14:tracePt t="2058" x="8813800" y="4686300"/>
          <p14:tracePt t="2074" x="8858250" y="4679950"/>
          <p14:tracePt t="2088" x="8890000" y="4673600"/>
          <p14:tracePt t="2107" x="8921750" y="4654550"/>
          <p14:tracePt t="2120" x="8985250" y="4629150"/>
          <p14:tracePt t="2137" x="9010650" y="4610100"/>
          <p14:tracePt t="2155" x="9023350" y="4597400"/>
          <p14:tracePt t="2172" x="9042400" y="4578350"/>
          <p14:tracePt t="2190" x="9048750" y="4572000"/>
          <p14:tracePt t="3222" x="9055100" y="4559300"/>
          <p14:tracePt t="3229" x="9061450" y="4546600"/>
          <p14:tracePt t="3239" x="9061450" y="4540250"/>
          <p14:tracePt t="3256" x="9080500" y="4508500"/>
          <p14:tracePt t="3274" x="9099550" y="4470400"/>
          <p14:tracePt t="3290" x="9105900" y="4457700"/>
          <p14:tracePt t="3305" x="9112250" y="4451350"/>
          <p14:tracePt t="3380" x="9112250" y="4445000"/>
          <p14:tracePt t="6024" x="9131300" y="4381500"/>
          <p14:tracePt t="6032" x="9175750" y="4324350"/>
          <p14:tracePt t="6079" x="9175750" y="4298950"/>
          <p14:tracePt t="6087" x="9182100" y="4273550"/>
          <p14:tracePt t="6095" x="9188450" y="4267200"/>
          <p14:tracePt t="6111" x="9207500" y="4216400"/>
          <p14:tracePt t="6128" x="9213850" y="4191000"/>
          <p14:tracePt t="6145" x="9232900" y="4165600"/>
          <p14:tracePt t="6161" x="9239250" y="4146550"/>
          <p14:tracePt t="6177" x="9239250" y="4133850"/>
          <p14:tracePt t="6195" x="9239250" y="4121150"/>
          <p14:tracePt t="6214" x="9239250" y="4114800"/>
          <p14:tracePt t="6252" x="9239250" y="4108450"/>
          <p14:tracePt t="6281" x="9239250" y="4102100"/>
          <p14:tracePt t="6289" x="9239250" y="4095750"/>
          <p14:tracePt t="6296" x="9239250" y="4083050"/>
          <p14:tracePt t="6312" x="9207500" y="4051300"/>
          <p14:tracePt t="6327" x="9118600" y="3962400"/>
          <p14:tracePt t="6345" x="9086850" y="3917950"/>
          <p14:tracePt t="6362" x="9048750" y="3873500"/>
          <p14:tracePt t="6379" x="9017000" y="3829050"/>
          <p14:tracePt t="6395" x="8991600" y="3810000"/>
          <p14:tracePt t="6411" x="8972550" y="3778250"/>
          <p14:tracePt t="6427" x="8940800" y="3746500"/>
          <p14:tracePt t="6445" x="8896350" y="3721100"/>
          <p14:tracePt t="6462" x="8775700" y="3644900"/>
          <p14:tracePt t="6478" x="8699500" y="3613150"/>
          <p14:tracePt t="6495" x="8604250" y="3568700"/>
          <p14:tracePt t="6512" x="8515350" y="3530600"/>
          <p14:tracePt t="6529" x="8312150" y="3448050"/>
          <p14:tracePt t="6545" x="8077200" y="3359150"/>
          <p14:tracePt t="6562" x="7810500" y="3263900"/>
          <p14:tracePt t="6579" x="7499350" y="3149600"/>
          <p14:tracePt t="6596" x="7016750" y="2997200"/>
          <p14:tracePt t="6612" x="6610350" y="2876550"/>
          <p14:tracePt t="6628" x="6343650" y="2813050"/>
          <p14:tracePt t="6646" x="6057900" y="2768600"/>
          <p14:tracePt t="6662" x="5861050" y="2736850"/>
          <p14:tracePt t="6679" x="5518150" y="2698750"/>
          <p14:tracePt t="6695" x="5365750" y="2667000"/>
          <p14:tracePt t="6712" x="5099050" y="2647950"/>
          <p14:tracePt t="6729" x="4946650" y="2635250"/>
          <p14:tracePt t="6745" x="4705350" y="2628900"/>
          <p14:tracePt t="6762" x="4425950" y="2628900"/>
          <p14:tracePt t="6778" x="4222750" y="2628900"/>
          <p14:tracePt t="6796" x="3994150" y="2628900"/>
          <p14:tracePt t="6812" x="3721100" y="2628900"/>
          <p14:tracePt t="6829" x="3352800" y="2686050"/>
          <p14:tracePt t="6845" x="3194050" y="2717800"/>
          <p14:tracePt t="6863" x="3016250" y="2755900"/>
          <p14:tracePt t="6879" x="2882900" y="2813050"/>
          <p14:tracePt t="6896" x="2781300" y="2863850"/>
          <p14:tracePt t="6913" x="2736850" y="2895600"/>
          <p14:tracePt t="6929" x="2673350" y="2933700"/>
          <p14:tracePt t="6946" x="2603500" y="2971800"/>
          <p14:tracePt t="6962" x="2546350" y="3009900"/>
          <p14:tracePt t="6980" x="2444750" y="3079750"/>
          <p14:tracePt t="6996" x="2387600" y="3124200"/>
          <p14:tracePt t="7013" x="2362200" y="3149600"/>
          <p14:tracePt t="7028" x="2330450" y="3181350"/>
          <p14:tracePt t="7047" x="2317750" y="3225800"/>
          <p14:tracePt t="7062" x="2311400" y="3251200"/>
          <p14:tracePt t="7079" x="2311400" y="3295650"/>
          <p14:tracePt t="7096" x="2311400" y="3378200"/>
          <p14:tracePt t="7113" x="2324100" y="3479800"/>
          <p14:tracePt t="7129" x="2393950" y="3695700"/>
          <p14:tracePt t="7146" x="2463800" y="3841750"/>
          <p14:tracePt t="7163" x="2533650" y="3949700"/>
          <p14:tracePt t="7180" x="2641600" y="4038600"/>
          <p14:tracePt t="7196" x="2749550" y="4108450"/>
          <p14:tracePt t="7213" x="2927350" y="4191000"/>
          <p14:tracePt t="7230" x="3111500" y="4254500"/>
          <p14:tracePt t="7247" x="3371850" y="4292600"/>
          <p14:tracePt t="7263" x="3841750" y="4381500"/>
          <p14:tracePt t="7279" x="4089400" y="4438650"/>
          <p14:tracePt t="7296" x="4286250" y="4457700"/>
          <p14:tracePt t="7313" x="4451350" y="4470400"/>
          <p14:tracePt t="7329" x="4546600" y="4476750"/>
          <p14:tracePt t="7348" x="4768850" y="4476750"/>
          <p14:tracePt t="7363" x="4933950" y="4476750"/>
          <p14:tracePt t="7379" x="5092700" y="4445000"/>
          <p14:tracePt t="7397" x="5245100" y="4432300"/>
          <p14:tracePt t="7414" x="5524500" y="4425950"/>
          <p14:tracePt t="7430" x="5753100" y="4425950"/>
          <p14:tracePt t="7446" x="5892800" y="4425950"/>
          <p14:tracePt t="7463" x="6026150" y="4425950"/>
          <p14:tracePt t="7481" x="6096000" y="4425950"/>
          <p14:tracePt t="7497" x="6102350" y="4425950"/>
          <p14:tracePt t="8533" x="6045200" y="4375150"/>
          <p14:tracePt t="8539" x="5797550" y="4159250"/>
          <p14:tracePt t="8549" x="5740400" y="4133850"/>
          <p14:tracePt t="8566" x="5530850" y="3994150"/>
          <p14:tracePt t="8581" x="5314950" y="3860800"/>
          <p14:tracePt t="8600" x="4914900" y="3625850"/>
          <p14:tracePt t="8615" x="4749800" y="3549650"/>
          <p14:tracePt t="8632" x="4552950" y="3454400"/>
          <p14:tracePt t="8648" x="4419600" y="3397250"/>
          <p14:tracePt t="8665" x="4311650" y="3340100"/>
          <p14:tracePt t="8681" x="4235450" y="3314700"/>
          <p14:tracePt t="8794" x="4222750" y="3308350"/>
          <p14:tracePt t="8801" x="4191000" y="3295650"/>
          <p14:tracePt t="8817" x="4114800" y="3270250"/>
          <p14:tracePt t="8832" x="3943350" y="3187700"/>
          <p14:tracePt t="8848" x="3816350" y="3124200"/>
          <p14:tracePt t="8866" x="3663950" y="3041650"/>
          <p14:tracePt t="8883" x="3517900" y="2965450"/>
          <p14:tracePt t="8899" x="3498850" y="2959100"/>
          <p14:tracePt t="9243" x="3511550" y="2959100"/>
          <p14:tracePt t="9251" x="3556000" y="2959100"/>
          <p14:tracePt t="9259" x="3562350" y="2959100"/>
          <p14:tracePt t="9267" x="3587750" y="2959100"/>
          <p14:tracePt t="9282" x="3625850" y="2959100"/>
          <p14:tracePt t="9301" x="3663950" y="2959100"/>
          <p14:tracePt t="9317" x="3670300" y="2959100"/>
          <p14:tracePt t="9333" x="3676650" y="2959100"/>
          <p14:tracePt t="9349" x="3683000" y="2959100"/>
          <p14:tracePt t="9366" x="3689350" y="2959100"/>
          <p14:tracePt t="9384" x="3708400" y="2952750"/>
          <p14:tracePt t="9401" x="3740150" y="2946400"/>
          <p14:tracePt t="9417" x="3784600" y="2946400"/>
          <p14:tracePt t="9433" x="3816350" y="2946400"/>
          <p14:tracePt t="9450" x="3854450" y="2946400"/>
          <p14:tracePt t="9467" x="3886200" y="2946400"/>
          <p14:tracePt t="9485" x="3968750" y="2946400"/>
          <p14:tracePt t="9499" x="4006850" y="2946400"/>
          <p14:tracePt t="9517" x="4057650" y="2946400"/>
          <p14:tracePt t="9534" x="4089400" y="2946400"/>
          <p14:tracePt t="9551" x="4146550" y="2946400"/>
          <p14:tracePt t="9567" x="4216400" y="2952750"/>
          <p14:tracePt t="9583" x="4286250" y="2952750"/>
          <p14:tracePt t="9600" x="4343400" y="2959100"/>
          <p14:tracePt t="9617" x="4432300" y="2959100"/>
          <p14:tracePt t="9635" x="4502150" y="2959100"/>
          <p14:tracePt t="9650" x="4540250" y="2959100"/>
          <p14:tracePt t="9667" x="4578350" y="2959100"/>
          <p14:tracePt t="9683" x="4622800" y="2959100"/>
          <p14:tracePt t="9700" x="4692650" y="2940050"/>
          <p14:tracePt t="9716" x="4737100" y="2940050"/>
          <p14:tracePt t="9734" x="4838700" y="2933700"/>
          <p14:tracePt t="9750" x="4895850" y="2933700"/>
          <p14:tracePt t="9767" x="4978400" y="2933700"/>
          <p14:tracePt t="9784" x="5092700" y="2933700"/>
          <p14:tracePt t="9801" x="5181600" y="2933700"/>
          <p14:tracePt t="9817" x="5187950" y="2933700"/>
          <p14:tracePt t="10415" x="5238750" y="2933700"/>
          <p14:tracePt t="10422" x="5505450" y="2933700"/>
          <p14:tracePt t="10437" x="5759450" y="2933700"/>
          <p14:tracePt t="10452" x="6242050" y="2971800"/>
          <p14:tracePt t="10468" x="6584950" y="3009900"/>
          <p14:tracePt t="10485" x="7105650" y="3035300"/>
          <p14:tracePt t="10502" x="7689850" y="3079750"/>
          <p14:tracePt t="10519" x="8318500" y="3079750"/>
          <p14:tracePt t="10535" x="8591550" y="3086100"/>
          <p14:tracePt t="10552" x="8769350" y="3086100"/>
          <p14:tracePt t="10569" x="8832850" y="3086100"/>
          <p14:tracePt t="16729" x="8350250" y="3092450"/>
          <p14:tracePt t="16736" x="8001000" y="3143250"/>
          <p14:tracePt t="16747" x="7467600" y="3282950"/>
          <p14:tracePt t="16763" x="7258050" y="3365500"/>
          <p14:tracePt t="16780" x="7035800" y="3448050"/>
          <p14:tracePt t="16796" x="6896100" y="3505200"/>
          <p14:tracePt t="16813" x="6737350" y="3568700"/>
          <p14:tracePt t="16829" x="6483350" y="3644900"/>
          <p14:tracePt t="16846" x="6267450" y="3714750"/>
          <p14:tracePt t="16863" x="6000750" y="3816350"/>
          <p14:tracePt t="16879" x="5816600" y="3879850"/>
          <p14:tracePt t="16897" x="5708650" y="3937000"/>
          <p14:tracePt t="16913" x="5645150" y="3956050"/>
          <p14:tracePt t="16930" x="5543550" y="4000500"/>
          <p14:tracePt t="16947" x="5429250" y="4070350"/>
          <p14:tracePt t="16963" x="5359400" y="4108450"/>
          <p14:tracePt t="16980" x="5213350" y="4165600"/>
          <p14:tracePt t="16997" x="4978400" y="4254500"/>
          <p14:tracePt t="17014" x="4521200" y="4470400"/>
          <p14:tracePt t="17030" x="4222750" y="4629150"/>
          <p14:tracePt t="17047" x="3784600" y="4819650"/>
          <p14:tracePt t="17064" x="3517900" y="4927600"/>
          <p14:tracePt t="17080" x="3346450" y="4965700"/>
          <p14:tracePt t="17096" x="2921000" y="5048250"/>
          <p14:tracePt t="17113" x="2667000" y="5080000"/>
          <p14:tracePt t="17130" x="2508250" y="5111750"/>
          <p14:tracePt t="17146" x="2393950" y="5118100"/>
          <p14:tracePt t="17165" x="2311400" y="5143500"/>
          <p14:tracePt t="17180" x="2273300" y="5156200"/>
          <p14:tracePt t="17197" x="2241550" y="5162550"/>
          <p14:tracePt t="17214" x="2203450" y="5181600"/>
          <p14:tracePt t="17231" x="2133600" y="5207000"/>
          <p14:tracePt t="17247" x="2076450" y="5232400"/>
          <p14:tracePt t="17263" x="2006600" y="5257800"/>
          <p14:tracePt t="17281" x="1936750" y="5264150"/>
          <p14:tracePt t="17298" x="1809750" y="5270500"/>
          <p14:tracePt t="17314" x="1644650" y="5270500"/>
          <p14:tracePt t="17329" x="1403350" y="5270500"/>
          <p14:tracePt t="17348" x="1212850" y="5270500"/>
          <p14:tracePt t="17364" x="984250" y="5270500"/>
          <p14:tracePt t="17380" x="901700" y="5270500"/>
          <p14:tracePt t="17397" x="831850" y="5276850"/>
          <p14:tracePt t="17413" x="819150" y="5276850"/>
          <p14:tracePt t="17764" x="812800" y="5276850"/>
          <p14:tracePt t="17892" x="806450" y="5276850"/>
          <p14:tracePt t="17899" x="762000" y="5283200"/>
          <p14:tracePt t="17916" x="711200" y="5283200"/>
          <p14:tracePt t="17932" x="673100" y="5283200"/>
          <p14:tracePt t="17948" x="647700" y="5283200"/>
          <p14:tracePt t="17965" x="641350" y="5283200"/>
          <p14:tracePt t="18214" x="641350" y="5295900"/>
          <p14:tracePt t="18223" x="641350" y="5327650"/>
          <p14:tracePt t="18234" x="641350" y="5340350"/>
          <p14:tracePt t="18250" x="660400" y="5391150"/>
          <p14:tracePt t="18267" x="704850" y="5454650"/>
          <p14:tracePt t="18283" x="742950" y="5486400"/>
          <p14:tracePt t="18299" x="819150" y="5499100"/>
          <p14:tracePt t="18316" x="1022350" y="5518150"/>
          <p14:tracePt t="18333" x="1200150" y="5518150"/>
          <p14:tracePt t="18349" x="1530350" y="5486400"/>
          <p14:tracePt t="18365" x="1778000" y="5422900"/>
          <p14:tracePt t="18383" x="1924050" y="5365750"/>
          <p14:tracePt t="18399" x="2012950" y="5302250"/>
          <p14:tracePt t="18415" x="2051050" y="5270500"/>
          <p14:tracePt t="18432" x="2051050" y="5264150"/>
          <p14:tracePt t="18484" x="2051050" y="5257800"/>
          <p14:tracePt t="18491" x="2044700" y="5238750"/>
          <p14:tracePt t="18500" x="2038350" y="5226050"/>
          <p14:tracePt t="18515" x="1968500" y="5137150"/>
          <p14:tracePt t="18532" x="1898650" y="5067300"/>
          <p14:tracePt t="18550" x="1828800" y="4991100"/>
          <p14:tracePt t="18566" x="1701800" y="4832350"/>
          <p14:tracePt t="18583" x="1676400" y="4800600"/>
          <p14:tracePt t="18599" x="1663700" y="4794250"/>
          <p14:tracePt t="18627" x="1663700" y="4787900"/>
          <p14:tracePt t="18634" x="1657350" y="4787900"/>
          <p14:tracePt t="18651" x="1651000" y="4787900"/>
          <p14:tracePt t="18666" x="1638300" y="4787900"/>
          <p14:tracePt t="18682" x="1606550" y="4800600"/>
          <p14:tracePt t="18699" x="1568450" y="4832350"/>
          <p14:tracePt t="18716" x="1473200" y="4876800"/>
          <p14:tracePt t="18732" x="1397000" y="4927600"/>
          <p14:tracePt t="18749" x="1346200" y="4984750"/>
          <p14:tracePt t="18766" x="1314450" y="5035550"/>
          <p14:tracePt t="18783" x="1270000" y="5111750"/>
          <p14:tracePt t="18799" x="1219200" y="5187950"/>
          <p14:tracePt t="18816" x="1193800" y="5238750"/>
          <p14:tracePt t="18833" x="1162050" y="5302250"/>
          <p14:tracePt t="18850" x="1136650" y="5416550"/>
          <p14:tracePt t="18867" x="1130300" y="5467350"/>
          <p14:tracePt t="18882" x="1130300" y="5511800"/>
          <p14:tracePt t="18899" x="1130300" y="5562600"/>
          <p14:tracePt t="18917" x="1130300" y="5594350"/>
          <p14:tracePt t="18934" x="1136650" y="5638800"/>
          <p14:tracePt t="18950" x="1149350" y="5670550"/>
          <p14:tracePt t="18966" x="1162050" y="5715000"/>
          <p14:tracePt t="18984" x="1174750" y="5778500"/>
          <p14:tracePt t="19000" x="1181100" y="5905500"/>
          <p14:tracePt t="19017" x="1168400" y="6045200"/>
          <p14:tracePt t="19033" x="1149350" y="6096000"/>
          <p14:tracePt t="19050" x="1123950" y="6140450"/>
          <p14:tracePt t="19066" x="1117600" y="6153150"/>
          <p14:tracePt t="19084" x="1111250" y="6159500"/>
          <p14:tracePt t="19100" x="1104900" y="6159500"/>
          <p14:tracePt t="19242" x="1136650" y="6159500"/>
          <p14:tracePt t="19249" x="1250950" y="6153150"/>
          <p14:tracePt t="19256" x="1390650" y="6153150"/>
          <p14:tracePt t="19268" x="1562100" y="6153150"/>
          <p14:tracePt t="19284" x="1873250" y="6140450"/>
          <p14:tracePt t="19301" x="2622550" y="6064250"/>
          <p14:tracePt t="19317" x="3130550" y="6019800"/>
          <p14:tracePt t="19333" x="3848100" y="5924550"/>
          <p14:tracePt t="19351" x="4330700" y="5835650"/>
          <p14:tracePt t="19367" x="4870450" y="5689600"/>
          <p14:tracePt t="19385" x="5391150" y="5537200"/>
          <p14:tracePt t="19400" x="5632450" y="5473700"/>
          <p14:tracePt t="19418" x="5816600" y="5397500"/>
          <p14:tracePt t="19436" x="6045200" y="5245100"/>
          <p14:tracePt t="19452" x="6191250" y="5130800"/>
          <p14:tracePt t="19467" x="6242050" y="5092700"/>
          <p14:tracePt t="19484" x="6280150" y="5060950"/>
          <p14:tracePt t="19501" x="6292850" y="5048250"/>
          <p14:tracePt t="19518" x="6311900" y="5029200"/>
          <p14:tracePt t="19535" x="6337300" y="5016500"/>
          <p14:tracePt t="19551" x="6426200" y="4984750"/>
          <p14:tracePt t="19568" x="6534150" y="4959350"/>
          <p14:tracePt t="19585" x="6667500" y="4908550"/>
          <p14:tracePt t="19601" x="6788150" y="4826000"/>
          <p14:tracePt t="19617" x="6807200" y="4794250"/>
          <p14:tracePt t="19635" x="6813550" y="4781550"/>
          <p14:tracePt t="19738" x="6813550" y="4794250"/>
          <p14:tracePt t="19744" x="6813550" y="4806950"/>
          <p14:tracePt t="19753" x="6807200" y="4832350"/>
          <p14:tracePt t="19769" x="6794500" y="4876800"/>
          <p14:tracePt t="19785" x="6775450" y="4927600"/>
          <p14:tracePt t="19802" x="6756400" y="5060950"/>
          <p14:tracePt t="19819" x="6737350" y="5283200"/>
          <p14:tracePt t="19834" x="6737350" y="5461000"/>
          <p14:tracePt t="19852" x="6737350" y="5676900"/>
          <p14:tracePt t="19868" x="6737350" y="5829300"/>
          <p14:tracePt t="19884" x="6737350" y="5981700"/>
          <p14:tracePt t="19902" x="6731000" y="6127750"/>
          <p14:tracePt t="19918" x="6724650" y="6191250"/>
          <p14:tracePt t="19936" x="6718300" y="6203950"/>
          <p14:tracePt t="20127" x="6718300" y="6223000"/>
          <p14:tracePt t="20135" x="6718300" y="6273800"/>
          <p14:tracePt t="20142" x="6718300" y="6286500"/>
          <p14:tracePt t="20153" x="6711950" y="6292850"/>
          <p14:tracePt t="20427" x="6648450" y="6292850"/>
          <p14:tracePt t="20435" x="6483350" y="6254750"/>
          <p14:tracePt t="20441" x="6407150" y="6242050"/>
          <p14:tracePt t="20452" x="6203950" y="6203950"/>
          <p14:tracePt t="20470" x="5816600" y="6140450"/>
          <p14:tracePt t="20486" x="5035550" y="6013450"/>
          <p14:tracePt t="20502" x="4229100" y="5873750"/>
          <p14:tracePt t="20519" x="3644900" y="5727700"/>
          <p14:tracePt t="20536" x="2832100" y="5568950"/>
          <p14:tracePt t="20553" x="2241550" y="5480050"/>
          <p14:tracePt t="20570" x="1981200" y="5473700"/>
          <p14:tracePt t="20586" x="1803400" y="5473700"/>
          <p14:tracePt t="20603" x="1644650" y="5461000"/>
          <p14:tracePt t="20620" x="1530350" y="5461000"/>
          <p14:tracePt t="20636" x="1479550" y="5461000"/>
          <p14:tracePt t="20653" x="1454150" y="5461000"/>
          <p14:tracePt t="20670" x="1447800" y="5461000"/>
          <p14:tracePt t="20734" x="1435100" y="5461000"/>
          <p14:tracePt t="20741" x="1403350" y="5467350"/>
          <p14:tracePt t="20753" x="1365250" y="5480050"/>
          <p14:tracePt t="20770" x="1231900" y="5486400"/>
          <p14:tracePt t="20787" x="1123950" y="5499100"/>
          <p14:tracePt t="20802" x="1003300" y="5505450"/>
          <p14:tracePt t="20819" x="876300" y="5511800"/>
          <p14:tracePt t="20836" x="838200" y="5511800"/>
          <p14:tracePt t="20854" x="825500" y="5511800"/>
          <p14:tracePt t="21252" x="844550" y="5511800"/>
          <p14:tracePt t="21259" x="901700" y="5511800"/>
          <p14:tracePt t="21271" x="971550" y="5492750"/>
          <p14:tracePt t="21288" x="1117600" y="5454650"/>
          <p14:tracePt t="21305" x="1174750" y="5448300"/>
          <p14:tracePt t="21320" x="1200150" y="5448300"/>
          <p14:tracePt t="21338" x="1206500" y="5448300"/>
          <p14:tracePt t="21792" x="1206500" y="5461000"/>
          <p14:tracePt t="21799" x="1206500" y="5480050"/>
          <p14:tracePt t="21807" x="1200150" y="5518150"/>
          <p14:tracePt t="21822" x="1181100" y="5575300"/>
          <p14:tracePt t="21838" x="1174750" y="5626100"/>
          <p14:tracePt t="21855" x="1168400" y="5670550"/>
          <p14:tracePt t="21872" x="1162050" y="5689600"/>
          <p14:tracePt t="21889" x="1162050" y="5727700"/>
          <p14:tracePt t="21905" x="1162050" y="5746750"/>
          <p14:tracePt t="21922" x="1149350" y="5784850"/>
          <p14:tracePt t="21939" x="1149350" y="5816600"/>
          <p14:tracePt t="21955" x="1149350" y="5873750"/>
          <p14:tracePt t="21972" x="1143000" y="5943600"/>
          <p14:tracePt t="21989" x="1143000" y="5981700"/>
          <p14:tracePt t="22006" x="1143000" y="6000750"/>
          <p14:tracePt t="22022" x="1143000" y="6026150"/>
          <p14:tracePt t="22038" x="1143000" y="6102350"/>
          <p14:tracePt t="22055" x="1143000" y="6159500"/>
          <p14:tracePt t="22073" x="1143000" y="6229350"/>
          <p14:tracePt t="22088" x="1143000" y="6286500"/>
          <p14:tracePt t="22106" x="1143000" y="6318250"/>
          <p14:tracePt t="22318" x="1143000" y="6337300"/>
          <p14:tracePt t="22324" x="1143000" y="6343650"/>
          <p14:tracePt t="22339" x="1143000" y="6381750"/>
          <p14:tracePt t="22355" x="1143000" y="6394450"/>
          <p14:tracePt t="22372" x="1143000" y="6407150"/>
          <p14:tracePt t="22390" x="1143000" y="6419850"/>
          <p14:tracePt t="22406" x="1143000" y="6432550"/>
          <p14:tracePt t="22423" x="1143000" y="6445250"/>
          <p14:tracePt t="22440" x="1143000" y="6451600"/>
          <p14:tracePt t="22459" x="1136650" y="6451600"/>
          <p14:tracePt t="23225" x="1136650" y="6432550"/>
          <p14:tracePt t="23232" x="1136650" y="6419850"/>
          <p14:tracePt t="23241" x="1123950" y="6356350"/>
          <p14:tracePt t="23258" x="1117600" y="6273800"/>
          <p14:tracePt t="23275" x="1111250" y="6184900"/>
          <p14:tracePt t="23291" x="1104900" y="6102350"/>
          <p14:tracePt t="23307" x="1104900" y="6070600"/>
          <p14:tracePt t="23323" x="1098550" y="6032500"/>
          <p14:tracePt t="23341" x="1085850" y="5988050"/>
          <p14:tracePt t="23358" x="1060450" y="5905500"/>
          <p14:tracePt t="23374" x="1028700" y="5854700"/>
          <p14:tracePt t="23390" x="984250" y="5810250"/>
          <p14:tracePt t="23408" x="965200" y="5772150"/>
          <p14:tracePt t="23424" x="946150" y="5759450"/>
          <p14:tracePt t="23442" x="927100" y="5734050"/>
          <p14:tracePt t="23458" x="920750" y="5734050"/>
          <p14:tracePt t="23474" x="908050" y="5727700"/>
          <p14:tracePt t="23491" x="908050" y="5721350"/>
          <p14:tracePt t="23563" x="901700" y="5721350"/>
          <p14:tracePt t="23569" x="889000" y="5715000"/>
          <p14:tracePt t="23577" x="882650" y="5708650"/>
          <p14:tracePt t="23593" x="863600" y="5702300"/>
          <p14:tracePt t="24515" x="863600" y="5695950"/>
          <p14:tracePt t="24545" x="869950" y="5689600"/>
          <p14:tracePt t="24597" x="876300" y="5689600"/>
          <p14:tracePt t="24604" x="882650" y="5683250"/>
          <p14:tracePt t="24612" x="882650" y="5676900"/>
          <p14:tracePt t="24628" x="889000" y="5670550"/>
          <p14:tracePt t="24643" x="895350" y="5670550"/>
          <p14:tracePt t="24660" x="901700" y="5670550"/>
          <p14:tracePt t="24677" x="901700" y="5664200"/>
          <p14:tracePt t="24693" x="908050" y="5664200"/>
          <p14:tracePt t="24710" x="914400" y="5664200"/>
          <p14:tracePt t="24727" x="920750" y="5664200"/>
          <p14:tracePt t="24743" x="927100" y="5664200"/>
          <p14:tracePt t="24760" x="939800" y="5657850"/>
          <p14:tracePt t="24777" x="946150" y="5657850"/>
          <p14:tracePt t="24793" x="952500" y="5657850"/>
          <p14:tracePt t="24810" x="958850" y="5651500"/>
          <p14:tracePt t="24874" x="965200" y="5645150"/>
          <p14:tracePt t="25107" x="984250" y="5645150"/>
          <p14:tracePt t="25114" x="1066800" y="5632450"/>
          <p14:tracePt t="25128" x="1143000" y="5619750"/>
          <p14:tracePt t="25145" x="1276350" y="5607050"/>
          <p14:tracePt t="25160" x="1454150" y="5588000"/>
          <p14:tracePt t="25178" x="1549400" y="5581650"/>
          <p14:tracePt t="25195" x="1600200" y="5575300"/>
          <p14:tracePt t="25819" x="1612900" y="5575300"/>
          <p14:tracePt t="25827" x="1625600" y="5575300"/>
          <p14:tracePt t="25834" x="1631950" y="5575300"/>
          <p14:tracePt t="25845" x="1638300" y="5575300"/>
          <p14:tracePt t="25862" x="1644650" y="5575300"/>
          <p14:tracePt t="25878" x="1651000" y="5575300"/>
          <p14:tracePt t="26037" x="1644650" y="5581650"/>
          <p14:tracePt t="26044" x="1625600" y="5607050"/>
          <p14:tracePt t="26052" x="1619250" y="5613400"/>
          <p14:tracePt t="26063" x="1606550" y="5626100"/>
          <p14:tracePt t="26079" x="1587500" y="5651500"/>
          <p14:tracePt t="26096" x="1555750" y="5670550"/>
          <p14:tracePt t="26112" x="1536700" y="5689600"/>
          <p14:tracePt t="26129" x="1524000" y="5695950"/>
          <p14:tracePt t="26146" x="1492250" y="5715000"/>
          <p14:tracePt t="26163" x="1428750" y="5740400"/>
          <p14:tracePt t="26180" x="1377950" y="5765800"/>
          <p14:tracePt t="26196" x="1352550" y="5778500"/>
          <p14:tracePt t="26213" x="1339850" y="5784850"/>
          <p14:tracePt t="26434" x="1333500" y="5784850"/>
          <p14:tracePt t="26442" x="1327150" y="5784850"/>
          <p14:tracePt t="26450" x="1295400" y="5791200"/>
          <p14:tracePt t="26465" x="1238250" y="5791200"/>
          <p14:tracePt t="26480" x="1123950" y="5791200"/>
          <p14:tracePt t="26496" x="1066800" y="5791200"/>
          <p14:tracePt t="26513" x="1016000" y="5791200"/>
          <p14:tracePt t="26945" x="1016000" y="5784850"/>
          <p14:tracePt t="26952" x="1016000" y="5778500"/>
          <p14:tracePt t="26965" x="1022350" y="5772150"/>
          <p14:tracePt t="26981" x="1066800" y="5759450"/>
          <p14:tracePt t="26997" x="1092200" y="5753100"/>
          <p14:tracePt t="27014" x="1111250" y="5753100"/>
          <p14:tracePt t="27031" x="1130300" y="5746750"/>
          <p14:tracePt t="27048" x="1143000" y="5740400"/>
          <p14:tracePt t="27071" x="1149350" y="5740400"/>
          <p14:tracePt t="27081" x="1155700" y="5734050"/>
          <p14:tracePt t="27131" x="1162050" y="5734050"/>
          <p14:tracePt t="27139" x="1181100" y="5727700"/>
          <p14:tracePt t="27147" x="1187450" y="5727700"/>
          <p14:tracePt t="27165" x="1193800" y="5721350"/>
          <p14:tracePt t="27181" x="1200150" y="5715000"/>
          <p14:tracePt t="27198" x="1219200" y="5715000"/>
          <p14:tracePt t="27214" x="1225550" y="5715000"/>
          <p14:tracePt t="27236" x="1231900" y="5715000"/>
          <p14:tracePt t="27875" x="1225550" y="5721350"/>
          <p14:tracePt t="27882" x="1219200" y="5740400"/>
          <p14:tracePt t="27901" x="1212850" y="5746750"/>
          <p14:tracePt t="27915" x="1206500" y="5746750"/>
          <p14:tracePt t="27951" x="1206500" y="5753100"/>
          <p14:tracePt t="27956" x="1193800" y="5765800"/>
          <p14:tracePt t="27966" x="1193800" y="5772150"/>
          <p14:tracePt t="27984" x="1181100" y="5797550"/>
          <p14:tracePt t="27999" x="1168400" y="5810250"/>
          <p14:tracePt t="28016" x="1168400" y="5816600"/>
          <p14:tracePt t="28355" x="1162050" y="5822950"/>
          <p14:tracePt t="28362" x="1155700" y="5822950"/>
          <p14:tracePt t="28370" x="1155700" y="5829300"/>
          <p14:tracePt t="28385" x="1136650" y="5842000"/>
          <p14:tracePt t="28399" x="1111250" y="5854700"/>
          <p14:tracePt t="28417" x="1092200" y="5867400"/>
          <p14:tracePt t="28433" x="1060450" y="5880100"/>
          <p14:tracePt t="28450" x="996950" y="5918200"/>
          <p14:tracePt t="28467" x="977900" y="5924550"/>
          <p14:tracePt t="28483" x="958850" y="5937250"/>
          <p14:tracePt t="28500" x="952500" y="5943600"/>
          <p14:tracePt t="28548" x="946150" y="5949950"/>
          <p14:tracePt t="28572" x="946150" y="5956300"/>
          <p14:tracePt t="28578" x="939800" y="5962650"/>
          <p14:tracePt t="28586" x="927100" y="5969000"/>
          <p14:tracePt t="28600" x="908050" y="5988050"/>
          <p14:tracePt t="28617" x="889000" y="5994400"/>
          <p14:tracePt t="28634" x="869950" y="6013450"/>
          <p14:tracePt t="28650" x="844550" y="6026150"/>
          <p14:tracePt t="28666" x="838200" y="6038850"/>
          <p14:tracePt t="28684" x="812800" y="6051550"/>
          <p14:tracePt t="28700" x="806450" y="6057900"/>
          <p14:tracePt t="28718" x="800100" y="6057900"/>
          <p14:tracePt t="28736" x="793750" y="6057900"/>
          <p14:tracePt t="28750" x="793750" y="6064250"/>
          <p14:tracePt t="29194" x="806450" y="6070600"/>
          <p14:tracePt t="29201" x="838200" y="6089650"/>
          <p14:tracePt t="29216" x="844550" y="6096000"/>
          <p14:tracePt t="29224" x="857250" y="6096000"/>
          <p14:tracePt t="29352" x="863600" y="6096000"/>
          <p14:tracePt t="29366" x="876300" y="6096000"/>
          <p14:tracePt t="29374" x="882650" y="6096000"/>
          <p14:tracePt t="29385" x="895350" y="6096000"/>
          <p14:tracePt t="29402" x="958850" y="6096000"/>
          <p14:tracePt t="29419" x="1003300" y="6096000"/>
          <p14:tracePt t="29435" x="1104900" y="6102350"/>
          <p14:tracePt t="29452" x="1155700" y="6115050"/>
          <p14:tracePt t="29468" x="1181100" y="6115050"/>
          <p14:tracePt t="29486" x="1193800" y="6115050"/>
          <p14:tracePt t="29502" x="1206500" y="6115050"/>
          <p14:tracePt t="29518" x="1212850" y="6115050"/>
          <p14:tracePt t="29536" x="1219200" y="6115050"/>
          <p14:tracePt t="29552" x="1225550" y="6115050"/>
          <p14:tracePt t="29569" x="1231900" y="6115050"/>
          <p14:tracePt t="29584" x="1238250" y="6115050"/>
          <p14:tracePt t="29602" x="1257300" y="6115050"/>
          <p14:tracePt t="29620" x="1276350" y="6115050"/>
          <p14:tracePt t="29636" x="1314450" y="6108700"/>
          <p14:tracePt t="29652" x="1333500" y="6108700"/>
          <p14:tracePt t="29668" x="1346200" y="6102350"/>
          <p14:tracePt t="29685" x="1358900" y="6102350"/>
          <p14:tracePt t="29703" x="1365250" y="6096000"/>
          <p14:tracePt t="29719" x="1371600" y="6096000"/>
          <p14:tracePt t="29735" x="1390650" y="6096000"/>
          <p14:tracePt t="29752" x="1409700" y="6089650"/>
          <p14:tracePt t="29769" x="1422400" y="6083300"/>
          <p14:tracePt t="29786" x="1447800" y="6083300"/>
          <p14:tracePt t="29802" x="1460500" y="6083300"/>
          <p14:tracePt t="29819" x="1504950" y="6083300"/>
          <p14:tracePt t="29836" x="1530350" y="6083300"/>
          <p14:tracePt t="29853" x="1568450" y="6083300"/>
          <p14:tracePt t="29869" x="1581150" y="6083300"/>
          <p14:tracePt t="29886" x="1587500" y="6083300"/>
          <p14:tracePt t="29968" x="1593850" y="6083300"/>
          <p14:tracePt t="29974" x="1619250" y="6083300"/>
          <p14:tracePt t="29987" x="1625600" y="6083300"/>
          <p14:tracePt t="30003" x="1682750" y="6064250"/>
          <p14:tracePt t="30020" x="1739900" y="6032500"/>
          <p14:tracePt t="30037" x="1765300" y="6019800"/>
          <p14:tracePt t="30053" x="1784350" y="6007100"/>
          <p14:tracePt t="30070" x="1790700" y="6000750"/>
          <p14:tracePt t="30259" x="1771650" y="5994400"/>
          <p14:tracePt t="30266" x="1714500" y="5969000"/>
          <p14:tracePt t="30274" x="1670050" y="5949950"/>
          <p14:tracePt t="30288" x="1619250" y="5943600"/>
          <p14:tracePt t="30303" x="1574800" y="5937250"/>
          <p14:tracePt t="30320" x="1568450" y="5930900"/>
          <p14:tracePt t="30394" x="1562100" y="5930900"/>
          <p14:tracePt t="30409" x="1555750" y="5930900"/>
          <p14:tracePt t="30417" x="1549400" y="5930900"/>
          <p14:tracePt t="30424" x="1543050" y="5937250"/>
          <p14:tracePt t="30439" x="1536700" y="5937250"/>
          <p14:tracePt t="30455" x="1504950" y="5943600"/>
          <p14:tracePt t="30469" x="1479550" y="5956300"/>
          <p14:tracePt t="30487" x="1441450" y="5969000"/>
          <p14:tracePt t="30504" x="1390650" y="5988050"/>
          <p14:tracePt t="30521" x="1339850" y="6000750"/>
          <p14:tracePt t="30537" x="1333500" y="6007100"/>
          <p14:tracePt t="30554" x="1327150" y="6013450"/>
          <p14:tracePt t="30807" x="1327150" y="6019800"/>
          <p14:tracePt t="30814" x="1327150" y="6032500"/>
          <p14:tracePt t="30822" x="1327150" y="6045200"/>
          <p14:tracePt t="30838" x="1327150" y="6057900"/>
          <p14:tracePt t="30853" x="1327150" y="6070600"/>
          <p14:tracePt t="30871" x="1327150" y="6089650"/>
          <p14:tracePt t="30887" x="1327150" y="6096000"/>
          <p14:tracePt t="31807" x="1346200" y="6102350"/>
          <p14:tracePt t="31813" x="1390650" y="6121400"/>
          <p14:tracePt t="31825" x="1409700" y="6127750"/>
          <p14:tracePt t="31840" x="1447800" y="6127750"/>
          <p14:tracePt t="31857" x="1549400" y="6146800"/>
          <p14:tracePt t="31873" x="1587500" y="6146800"/>
          <p14:tracePt t="31890" x="1651000" y="6153150"/>
          <p14:tracePt t="31906" x="1695450" y="6153150"/>
          <p14:tracePt t="31924" x="1816100" y="6153150"/>
          <p14:tracePt t="31940" x="1930400" y="6153150"/>
          <p14:tracePt t="31956" x="2095500" y="6153150"/>
          <p14:tracePt t="31972" x="2260600" y="6153150"/>
          <p14:tracePt t="31990" x="2590800" y="6184900"/>
          <p14:tracePt t="32006" x="2946400" y="6184900"/>
          <p14:tracePt t="32022" x="3149600" y="6184900"/>
          <p14:tracePt t="32040" x="3365500" y="6184900"/>
          <p14:tracePt t="32057" x="3613150" y="6153150"/>
          <p14:tracePt t="32074" x="3797300" y="6121400"/>
          <p14:tracePt t="32090" x="3867150" y="6096000"/>
          <p14:tracePt t="32106" x="3917950" y="6083300"/>
          <p14:tracePt t="32123" x="3930650" y="6070600"/>
          <p14:tracePt t="32140" x="3949700" y="6064250"/>
          <p14:tracePt t="32164" x="3956050" y="6064250"/>
          <p14:tracePt t="32179" x="3962400" y="6057900"/>
          <p14:tracePt t="32190" x="3968750" y="6057900"/>
          <p14:tracePt t="32207" x="4000500" y="6038850"/>
          <p14:tracePt t="32224" x="4191000" y="6013450"/>
          <p14:tracePt t="32240" x="4298950" y="5994400"/>
          <p14:tracePt t="32256" x="4419600" y="5981700"/>
          <p14:tracePt t="32273" x="4546600" y="5962650"/>
          <p14:tracePt t="32290" x="4711700" y="5924550"/>
          <p14:tracePt t="32307" x="4819650" y="5911850"/>
          <p14:tracePt t="32322" x="4914900" y="5886450"/>
          <p14:tracePt t="32340" x="5054600" y="5861050"/>
          <p14:tracePt t="32356" x="5130800" y="5861050"/>
          <p14:tracePt t="32374" x="5245100" y="5854700"/>
          <p14:tracePt t="32390" x="5346700" y="5854700"/>
          <p14:tracePt t="32407" x="5384800" y="5854700"/>
          <p14:tracePt t="32424" x="5454650" y="5854700"/>
          <p14:tracePt t="32441" x="5607050" y="5854700"/>
          <p14:tracePt t="32456" x="5645150" y="5854700"/>
          <p14:tracePt t="32473" x="5670550" y="5854700"/>
          <p14:tracePt t="32490" x="5721350" y="5854700"/>
          <p14:tracePt t="32506" x="5746750" y="5854700"/>
          <p14:tracePt t="32524" x="5803900" y="5842000"/>
          <p14:tracePt t="32540" x="5842000" y="5835650"/>
          <p14:tracePt t="32557" x="5892800" y="5810250"/>
          <p14:tracePt t="32574" x="5930900" y="5803900"/>
          <p14:tracePt t="32591" x="5962650" y="5791200"/>
          <p14:tracePt t="32607" x="5969000" y="5784850"/>
          <p14:tracePt t="32628" x="5969000" y="5778500"/>
          <p14:tracePt t="34369" x="6032500" y="5784850"/>
          <p14:tracePt t="34377" x="6369050" y="5873750"/>
          <p14:tracePt t="34384" x="6445250" y="5886450"/>
          <p14:tracePt t="34393" x="6648450" y="5911850"/>
          <p14:tracePt t="34410" x="6927850" y="5930900"/>
          <p14:tracePt t="34426" x="7219950" y="5943600"/>
          <p14:tracePt t="34444" x="7524750" y="5943600"/>
          <p14:tracePt t="34460" x="7651750" y="5943600"/>
          <p14:tracePt t="34477" x="7823200" y="5956300"/>
          <p14:tracePt t="34494" x="7899400" y="5962650"/>
          <p14:tracePt t="34511" x="7988300" y="5962650"/>
          <p14:tracePt t="34527" x="8039100" y="5962650"/>
          <p14:tracePt t="34544" x="8089900" y="5962650"/>
          <p14:tracePt t="34560" x="8134350" y="5956300"/>
          <p14:tracePt t="34578" x="8178800" y="5937250"/>
          <p14:tracePt t="34594" x="8210550" y="5930900"/>
          <p14:tracePt t="34610" x="8255000" y="5924550"/>
          <p14:tracePt t="34628" x="8293100" y="5918200"/>
          <p14:tracePt t="34645" x="8356600" y="5911850"/>
          <p14:tracePt t="34660" x="8464550" y="5911850"/>
          <p14:tracePt t="34676" x="8566150" y="5911850"/>
          <p14:tracePt t="34694" x="8705850" y="5911850"/>
          <p14:tracePt t="34711" x="8782050" y="5911850"/>
          <p14:tracePt t="34727" x="8858250" y="5892800"/>
          <p14:tracePt t="34744" x="8953500" y="5880100"/>
          <p14:tracePt t="34761" x="9042400" y="5861050"/>
          <p14:tracePt t="34778" x="9093200" y="5854700"/>
          <p14:tracePt t="34794" x="9124950" y="5848350"/>
          <p14:tracePt t="34811" x="9188450" y="5842000"/>
          <p14:tracePt t="34827" x="9201150" y="5842000"/>
          <p14:tracePt t="35194" x="9213850" y="5842000"/>
          <p14:tracePt t="35202" x="9220200" y="5842000"/>
          <p14:tracePt t="35214" x="9232900" y="5842000"/>
          <p14:tracePt t="35228" x="9271000" y="5842000"/>
          <p14:tracePt t="35245" x="9347200" y="5848350"/>
          <p14:tracePt t="35262" x="9417050" y="5867400"/>
          <p14:tracePt t="35278" x="9493250" y="5867400"/>
          <p14:tracePt t="35295" x="9601200" y="5867400"/>
          <p14:tracePt t="35313" x="9747250" y="5867400"/>
          <p14:tracePt t="35329" x="9817100" y="5867400"/>
          <p14:tracePt t="35345" x="9931400" y="5867400"/>
          <p14:tracePt t="35362" x="9988550" y="5867400"/>
          <p14:tracePt t="35379" x="10026650" y="5867400"/>
          <p14:tracePt t="35396" x="10033000" y="5867400"/>
          <p14:tracePt t="36439" x="10033000" y="5829300"/>
          <p14:tracePt t="36446" x="10001250" y="5746750"/>
          <p14:tracePt t="36454" x="9982200" y="5683250"/>
          <p14:tracePt t="36464" x="9982200" y="5645150"/>
          <p14:tracePt t="36481" x="9975850" y="5588000"/>
          <p14:tracePt t="36498" x="9963150" y="5499100"/>
          <p14:tracePt t="36514" x="9937750" y="5454650"/>
          <p14:tracePt t="36531" x="9931400" y="5435600"/>
          <p14:tracePt t="36548" x="9931400" y="5429250"/>
          <p14:tracePt t="36950" x="9931400" y="5448300"/>
          <p14:tracePt t="36957" x="9925050" y="5486400"/>
          <p14:tracePt t="36966" x="9918700" y="5518150"/>
          <p14:tracePt t="36981" x="9899650" y="5651500"/>
          <p14:tracePt t="36998" x="9880600" y="5759450"/>
          <p14:tracePt t="37016" x="9842500" y="5943600"/>
          <p14:tracePt t="37031" x="9829800" y="6038850"/>
          <p14:tracePt t="37048" x="9791700" y="6172200"/>
          <p14:tracePt t="37065" x="9759950" y="6261100"/>
          <p14:tracePt t="37082" x="9740900" y="6343650"/>
          <p14:tracePt t="37099" x="9728200" y="6489700"/>
          <p14:tracePt t="37114" x="9728200" y="6527800"/>
          <p14:tracePt t="37132" x="9721850" y="6559550"/>
          <p14:tracePt t="37149" x="9715500" y="6578600"/>
          <p14:tracePt t="37165" x="9715500" y="6584950"/>
          <p14:tracePt t="38764" x="9715500" y="6578600"/>
          <p14:tracePt t="38771" x="9715500" y="6565900"/>
          <p14:tracePt t="38786" x="9721850" y="6553200"/>
          <p14:tracePt t="38802" x="9728200" y="6546850"/>
          <p14:tracePt t="38818" x="9740900" y="6527800"/>
          <p14:tracePt t="38835" x="9747250" y="6515100"/>
          <p14:tracePt t="38852" x="9766300" y="6496050"/>
          <p14:tracePt t="38868" x="9772650" y="6483350"/>
          <p14:tracePt t="38885" x="9785350" y="6477000"/>
          <p14:tracePt t="38901" x="9785350" y="6470650"/>
          <p14:tracePt t="38918" x="9791700" y="6470650"/>
          <p14:tracePt t="38997" x="9791700" y="6464300"/>
          <p14:tracePt t="39004" x="9810750" y="6426200"/>
          <p14:tracePt t="39019" x="9817100" y="6419850"/>
          <p14:tracePt t="39035" x="9823450" y="6407150"/>
          <p14:tracePt t="39052" x="9829800" y="6400800"/>
          <p14:tracePt t="39068" x="9836150" y="6394450"/>
          <p14:tracePt t="39147" x="9842500" y="6394450"/>
          <p14:tracePt t="39162" x="9842500" y="6388100"/>
          <p14:tracePt t="39274" x="9899650" y="6388100"/>
          <p14:tracePt t="39281" x="9918700" y="6394450"/>
          <p14:tracePt t="39290" x="9969500" y="6407150"/>
          <p14:tracePt t="39303" x="10077450" y="6432550"/>
          <p14:tracePt t="39319" x="10217150" y="6451600"/>
          <p14:tracePt t="39335" x="10312400" y="6457950"/>
          <p14:tracePt t="39352" x="10394950" y="6470650"/>
          <p14:tracePt t="39369" x="10445750" y="6470650"/>
          <p14:tracePt t="40047" x="10452100" y="6470650"/>
          <p14:tracePt t="40069" x="10458450" y="6470650"/>
          <p14:tracePt t="40077" x="10458450" y="6464300"/>
          <p14:tracePt t="40088" x="10464800" y="6464300"/>
          <p14:tracePt t="40264" x="10471150" y="6457950"/>
          <p14:tracePt t="40271" x="10490200" y="6445250"/>
          <p14:tracePt t="40288" x="10496550" y="6438900"/>
          <p14:tracePt t="40304" x="10502900" y="6432550"/>
          <p14:tracePt t="40321" x="10515600" y="6419850"/>
          <p14:tracePt t="40337" x="10515600" y="6413500"/>
          <p14:tracePt t="40354" x="10515600" y="64071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E0E228E-5C05-744B-D47B-4EF3D4BFA2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675" r="2105" b="9283"/>
          <a:stretch/>
        </p:blipFill>
        <p:spPr>
          <a:xfrm>
            <a:off x="107813" y="1198421"/>
            <a:ext cx="11935325" cy="5146417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4AB88BC-3943-16BF-6B9E-0F1AC1B52E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4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90"/>
    </mc:Choice>
    <mc:Fallback>
      <p:transition spd="slow" advTm="154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945" x="10350500" y="5886450"/>
          <p14:tracePt t="952" x="9702800" y="4806950"/>
          <p14:tracePt t="961" x="8775700" y="3308350"/>
          <p14:tracePt t="976" x="8661400" y="3060700"/>
          <p14:tracePt t="993" x="8636000" y="2971800"/>
          <p14:tracePt t="1010" x="8629650" y="2921000"/>
          <p14:tracePt t="1026" x="8629650" y="2895600"/>
          <p14:tracePt t="1043" x="8636000" y="2844800"/>
          <p14:tracePt t="1059" x="8667750" y="2768600"/>
          <p14:tracePt t="1077" x="8705850" y="2673350"/>
          <p14:tracePt t="1094" x="8731250" y="2527300"/>
          <p14:tracePt t="1110" x="8718550" y="2374900"/>
          <p14:tracePt t="1127" x="8661400" y="2273300"/>
          <p14:tracePt t="1144" x="8610600" y="2159000"/>
          <p14:tracePt t="1161" x="8464550" y="2006600"/>
          <p14:tracePt t="1177" x="8178800" y="1778000"/>
          <p14:tracePt t="1193" x="8026400" y="1676400"/>
          <p14:tracePt t="1210" x="7899400" y="1600200"/>
          <p14:tracePt t="1227" x="7893050" y="1593850"/>
          <p14:tracePt t="1328" x="7880350" y="1593850"/>
          <p14:tracePt t="1336" x="7842250" y="1574800"/>
          <p14:tracePt t="1345" x="7740650" y="1555750"/>
          <p14:tracePt t="1362" x="7594600" y="1504950"/>
          <p14:tracePt t="1378" x="7385050" y="1441450"/>
          <p14:tracePt t="1395" x="7092950" y="1377950"/>
          <p14:tracePt t="1410" x="6946900" y="1377950"/>
          <p14:tracePt t="1427" x="6908800" y="1377950"/>
          <p14:tracePt t="1444" x="6877050" y="1397000"/>
          <p14:tracePt t="1460" x="6838950" y="1416050"/>
          <p14:tracePt t="1478" x="6781800" y="1479550"/>
          <p14:tracePt t="1495" x="6731000" y="1530350"/>
          <p14:tracePt t="1511" x="6680200" y="1638300"/>
          <p14:tracePt t="1528" x="6629400" y="1765300"/>
          <p14:tracePt t="1546" x="6578600" y="2012950"/>
          <p14:tracePt t="1561" x="6572250" y="2127250"/>
          <p14:tracePt t="1578" x="6553200" y="2393950"/>
          <p14:tracePt t="1595" x="6553200" y="2559050"/>
          <p14:tracePt t="1611" x="6540500" y="2901950"/>
          <p14:tracePt t="1627" x="6540500" y="3359150"/>
          <p14:tracePt t="1644" x="6540500" y="3708400"/>
          <p14:tracePt t="1661" x="6540500" y="4121150"/>
          <p14:tracePt t="1678" x="6559550" y="4648200"/>
          <p14:tracePt t="1695" x="6597650" y="5308600"/>
          <p14:tracePt t="1711" x="6623050" y="5556250"/>
          <p14:tracePt t="1728" x="6642100" y="5829300"/>
          <p14:tracePt t="1745" x="6686550" y="6096000"/>
          <p14:tracePt t="1761" x="6718300" y="6254750"/>
          <p14:tracePt t="1778" x="6781800" y="6445250"/>
          <p14:tracePt t="1794" x="6807200" y="6489700"/>
          <p14:tracePt t="1811" x="6813550" y="6496050"/>
          <p14:tracePt t="1828" x="6813550" y="6502400"/>
          <p14:tracePt t="1845" x="6813550" y="6508750"/>
          <p14:tracePt t="2168" x="6838950" y="6502400"/>
          <p14:tracePt t="2175" x="6921500" y="6426200"/>
          <p14:tracePt t="2183" x="6978650" y="6375400"/>
          <p14:tracePt t="2197" x="7010400" y="6343650"/>
          <p14:tracePt t="2213" x="7232650" y="6191250"/>
          <p14:tracePt t="2229" x="7480300" y="6057900"/>
          <p14:tracePt t="2245" x="7632700" y="5969000"/>
          <p14:tracePt t="2262" x="7772400" y="5880100"/>
          <p14:tracePt t="2279" x="7912100" y="5740400"/>
          <p14:tracePt t="2295" x="7981950" y="5651500"/>
          <p14:tracePt t="2312" x="8013700" y="5594350"/>
          <p14:tracePt t="2329" x="8039100" y="5543550"/>
          <p14:tracePt t="2346" x="8051800" y="5441950"/>
          <p14:tracePt t="2362" x="8051800" y="5403850"/>
          <p14:tracePt t="2379" x="8051800" y="5340350"/>
          <p14:tracePt t="2396" x="8051800" y="5238750"/>
          <p14:tracePt t="2413" x="8039100" y="5099050"/>
          <p14:tracePt t="2430" x="8026400" y="4845050"/>
          <p14:tracePt t="2445" x="8013700" y="4686300"/>
          <p14:tracePt t="2463" x="8020050" y="4438650"/>
          <p14:tracePt t="2479" x="8064500" y="4267200"/>
          <p14:tracePt t="2497" x="8216900" y="3879850"/>
          <p14:tracePt t="2513" x="8318500" y="3625850"/>
          <p14:tracePt t="2530" x="8369300" y="3422650"/>
          <p14:tracePt t="2547" x="8388350" y="3282950"/>
          <p14:tracePt t="2562" x="8388350" y="3168650"/>
          <p14:tracePt t="2580" x="8388350" y="3086100"/>
          <p14:tracePt t="2596" x="8382000" y="3067050"/>
          <p14:tracePt t="2613" x="8382000" y="3060700"/>
          <p14:tracePt t="2632" x="8382000" y="3054350"/>
          <p14:tracePt t="2678" x="8382000" y="3048000"/>
          <p14:tracePt t="2685" x="8369300" y="2997200"/>
          <p14:tracePt t="2697" x="8362950" y="2984500"/>
          <p14:tracePt t="2713" x="8331200" y="2838450"/>
          <p14:tracePt t="2730" x="8248650" y="2597150"/>
          <p14:tracePt t="2746" x="8197850" y="2463800"/>
          <p14:tracePt t="2763" x="8172450" y="2362200"/>
          <p14:tracePt t="2780" x="8147050" y="2279650"/>
          <p14:tracePt t="2797" x="8140700" y="2260600"/>
          <p14:tracePt t="2813" x="8140700" y="2247900"/>
          <p14:tracePt t="2830" x="8121650" y="2235200"/>
          <p14:tracePt t="2847" x="8108950" y="2228850"/>
          <p14:tracePt t="2864" x="8096250" y="2209800"/>
          <p14:tracePt t="2880" x="8089900" y="2203450"/>
          <p14:tracePt t="2918" x="8083550" y="2197100"/>
          <p14:tracePt t="3736" x="8070850" y="2197100"/>
          <p14:tracePt t="3743" x="8007350" y="2197100"/>
          <p14:tracePt t="3750" x="7943850" y="2197100"/>
          <p14:tracePt t="3766" x="7791450" y="2216150"/>
          <p14:tracePt t="3781" x="7626350" y="2216150"/>
          <p14:tracePt t="3799" x="7391400" y="2216150"/>
          <p14:tracePt t="3815" x="6870700" y="2209800"/>
          <p14:tracePt t="3833" x="6235700" y="2209800"/>
          <p14:tracePt t="3849" x="5867400" y="2209800"/>
          <p14:tracePt t="3865" x="5416550" y="2209800"/>
          <p14:tracePt t="3881" x="4679950" y="2209800"/>
          <p14:tracePt t="3900" x="3829050" y="2209800"/>
          <p14:tracePt t="3916" x="3390900" y="2216150"/>
          <p14:tracePt t="3932" x="2755900" y="2260600"/>
          <p14:tracePt t="3948" x="2362200" y="2273300"/>
          <p14:tracePt t="3965" x="1911350" y="2273300"/>
          <p14:tracePt t="3983" x="1250950" y="2273300"/>
          <p14:tracePt t="3999" x="838200" y="2273300"/>
          <p14:tracePt t="4015" x="622300" y="2273300"/>
          <p14:tracePt t="4032" x="406400" y="2273300"/>
          <p14:tracePt t="4049" x="228600" y="2273300"/>
          <p14:tracePt t="4065" x="203200" y="2273300"/>
          <p14:tracePt t="4081" x="190500" y="2273300"/>
          <p14:tracePt t="4103" x="184150" y="2273300"/>
          <p14:tracePt t="4471" x="247650" y="2273300"/>
          <p14:tracePt t="4478" x="450850" y="2311400"/>
          <p14:tracePt t="4486" x="565150" y="2324100"/>
          <p14:tracePt t="4502" x="1136650" y="2336800"/>
          <p14:tracePt t="4516" x="1587500" y="2336800"/>
          <p14:tracePt t="4532" x="2241550" y="2311400"/>
          <p14:tracePt t="4550" x="2698750" y="2273300"/>
          <p14:tracePt t="4567" x="3714750" y="2222500"/>
          <p14:tracePt t="4583" x="4413250" y="2222500"/>
          <p14:tracePt t="4599" x="5403850" y="2254250"/>
          <p14:tracePt t="4617" x="6007100" y="2279650"/>
          <p14:tracePt t="4634" x="6680200" y="2279650"/>
          <p14:tracePt t="4649" x="7016750" y="2279650"/>
          <p14:tracePt t="4667" x="7073900" y="2273300"/>
          <p14:tracePt t="4684" x="7073900" y="2266950"/>
          <p14:tracePt t="5588" x="7035800" y="2266950"/>
          <p14:tracePt t="5596" x="6902450" y="2266950"/>
          <p14:tracePt t="5604" x="6737350" y="2292350"/>
          <p14:tracePt t="5620" x="6413500" y="2292350"/>
          <p14:tracePt t="5634" x="5854700" y="2292350"/>
          <p14:tracePt t="5652" x="5486400" y="2286000"/>
          <p14:tracePt t="5669" x="4876800" y="2241550"/>
          <p14:tracePt t="5685" x="4572000" y="2222500"/>
          <p14:tracePt t="5701" x="4229100" y="2184400"/>
          <p14:tracePt t="5719" x="3981450" y="2139950"/>
          <p14:tracePt t="5735" x="3702050" y="2057400"/>
          <p14:tracePt t="5752" x="3365500" y="1974850"/>
          <p14:tracePt t="5769" x="3181350" y="1911350"/>
          <p14:tracePt t="5785" x="2965450" y="1841500"/>
          <p14:tracePt t="5802" x="2717800" y="1765300"/>
          <p14:tracePt t="5819" x="2501900" y="1708150"/>
          <p14:tracePt t="5836" x="2438400" y="1708150"/>
          <p14:tracePt t="5851" x="2406650" y="1708150"/>
          <p14:tracePt t="5869" x="2374900" y="1708150"/>
          <p14:tracePt t="5885" x="2349500" y="1708150"/>
          <p14:tracePt t="5903" x="2330450" y="1714500"/>
          <p14:tracePt t="5919" x="2324100" y="1714500"/>
          <p14:tracePt t="6023" x="2317750" y="1720850"/>
          <p14:tracePt t="6030" x="2317750" y="1727200"/>
          <p14:tracePt t="6038" x="2305050" y="1746250"/>
          <p14:tracePt t="6054" x="2292350" y="1790700"/>
          <p14:tracePt t="6070" x="2260600" y="1854200"/>
          <p14:tracePt t="6086" x="2247900" y="1905000"/>
          <p14:tracePt t="6103" x="2222500" y="1987550"/>
          <p14:tracePt t="6120" x="2197100" y="2095500"/>
          <p14:tracePt t="6135" x="2184400" y="2171700"/>
          <p14:tracePt t="6153" x="2165350" y="2266950"/>
          <p14:tracePt t="6169" x="2152650" y="2406650"/>
          <p14:tracePt t="6185" x="2127250" y="2565400"/>
          <p14:tracePt t="6203" x="2108200" y="2806700"/>
          <p14:tracePt t="6219" x="2089150" y="3009900"/>
          <p14:tracePt t="6236" x="2089150" y="3162300"/>
          <p14:tracePt t="6253" x="2076450" y="3308350"/>
          <p14:tracePt t="6270" x="2089150" y="3575050"/>
          <p14:tracePt t="6285" x="2108200" y="3803650"/>
          <p14:tracePt t="6303" x="2120900" y="3981450"/>
          <p14:tracePt t="6320" x="2139950" y="4165600"/>
          <p14:tracePt t="6336" x="2178050" y="4457700"/>
          <p14:tracePt t="6353" x="2190750" y="4578350"/>
          <p14:tracePt t="6370" x="2209800" y="4699000"/>
          <p14:tracePt t="6386" x="2216150" y="4813300"/>
          <p14:tracePt t="6402" x="2235200" y="4908550"/>
          <p14:tracePt t="6420" x="2247900" y="5041900"/>
          <p14:tracePt t="6436" x="2266950" y="5124450"/>
          <p14:tracePt t="6453" x="2266950" y="5207000"/>
          <p14:tracePt t="6470" x="2273300" y="5251450"/>
          <p14:tracePt t="6487" x="2273300" y="5295900"/>
          <p14:tracePt t="6503" x="2273300" y="5308600"/>
          <p14:tracePt t="6520" x="2273300" y="5314950"/>
          <p14:tracePt t="6537" x="2273300" y="5334000"/>
          <p14:tracePt t="6553" x="2273300" y="5340350"/>
          <p14:tracePt t="6569" x="2273300" y="5353050"/>
          <p14:tracePt t="6608" x="2273300" y="5359400"/>
          <p14:tracePt t="6638" x="2273300" y="5365750"/>
          <p14:tracePt t="7178" x="2324100" y="5365750"/>
          <p14:tracePt t="7186" x="2476500" y="5321300"/>
          <p14:tracePt t="7193" x="2635250" y="5270500"/>
          <p14:tracePt t="7205" x="2698750" y="5251450"/>
          <p14:tracePt t="7222" x="3314700" y="5022850"/>
          <p14:tracePt t="7237" x="4229100" y="4705350"/>
          <p14:tracePt t="7253" x="4972050" y="4495800"/>
          <p14:tracePt t="7271" x="5829300" y="4203700"/>
          <p14:tracePt t="7288" x="6985000" y="3708400"/>
          <p14:tracePt t="7305" x="8413750" y="3054350"/>
          <p14:tracePt t="7321" x="9137650" y="2698750"/>
          <p14:tracePt t="7337" x="9937750" y="2317750"/>
          <p14:tracePt t="7355" x="10229850" y="2184400"/>
          <p14:tracePt t="7372" x="10521950" y="2051050"/>
          <p14:tracePt t="7387" x="10572750" y="2019300"/>
          <p14:tracePt t="7405" x="10579100" y="2019300"/>
          <p14:tracePt t="7621" x="10560050" y="2019300"/>
          <p14:tracePt t="7630" x="10502900" y="2025650"/>
          <p14:tracePt t="7639" x="10426700" y="2032000"/>
          <p14:tracePt t="7657" x="10121900" y="2082800"/>
          <p14:tracePt t="7673" x="9867900" y="2114550"/>
          <p14:tracePt t="7690" x="9448800" y="2165350"/>
          <p14:tracePt t="7706" x="9163050" y="2216150"/>
          <p14:tracePt t="7722" x="8915400" y="2235200"/>
          <p14:tracePt t="7739" x="8623300" y="2254250"/>
          <p14:tracePt t="7755" x="8521700" y="2266950"/>
          <p14:tracePt t="7771" x="8489950" y="2266950"/>
          <p14:tracePt t="7789" x="8464550" y="2266950"/>
          <p14:tracePt t="7806" x="8458200" y="2266950"/>
          <p14:tracePt t="7821" x="8445500" y="2266950"/>
          <p14:tracePt t="7928" x="8439150" y="2266950"/>
          <p14:tracePt t="7935" x="8401050" y="2266950"/>
          <p14:tracePt t="7942" x="8324850" y="2266950"/>
          <p14:tracePt t="7956" x="8255000" y="2266950"/>
          <p14:tracePt t="7972" x="8178800" y="2266950"/>
          <p14:tracePt t="7988" x="8102600" y="2266950"/>
          <p14:tracePt t="8006" x="8051800" y="2266950"/>
          <p14:tracePt t="8023" x="8020050" y="2266950"/>
          <p14:tracePt t="8039" x="7988300" y="2266950"/>
          <p14:tracePt t="8056" x="7981950" y="2266950"/>
          <p14:tracePt t="8078" x="7975600" y="2266950"/>
          <p14:tracePt t="8806" x="7943850" y="2266950"/>
          <p14:tracePt t="8813" x="7867650" y="2273300"/>
          <p14:tracePt t="8825" x="7816850" y="2273300"/>
          <p14:tracePt t="8841" x="7512050" y="2292350"/>
          <p14:tracePt t="8857" x="7124700" y="2311400"/>
          <p14:tracePt t="8873" x="6838950" y="2311400"/>
          <p14:tracePt t="8891" x="6388100" y="2336800"/>
          <p14:tracePt t="8907" x="6108700" y="2336800"/>
          <p14:tracePt t="8924" x="5537200" y="2336800"/>
          <p14:tracePt t="8941" x="5187950" y="2336800"/>
          <p14:tracePt t="8957" x="4813300" y="2336800"/>
          <p14:tracePt t="8974" x="4584700" y="2336800"/>
          <p14:tracePt t="8991" x="4362450" y="2336800"/>
          <p14:tracePt t="9008" x="3943350" y="2336800"/>
          <p14:tracePt t="9024" x="3790950" y="2336800"/>
          <p14:tracePt t="9041" x="3663950" y="2336800"/>
          <p14:tracePt t="9058" x="3511550" y="2330450"/>
          <p14:tracePt t="9075" x="3365500" y="2324100"/>
          <p14:tracePt t="9091" x="3295650" y="2324100"/>
          <p14:tracePt t="9107" x="3263900" y="2324100"/>
          <p14:tracePt t="9125" x="3225800" y="2324100"/>
          <p14:tracePt t="9141" x="3181350" y="2317750"/>
          <p14:tracePt t="9158" x="3105150" y="2311400"/>
          <p14:tracePt t="9174" x="3022600" y="2305050"/>
          <p14:tracePt t="9191" x="2978150" y="2305050"/>
          <p14:tracePt t="9208" x="2965450" y="2305050"/>
          <p14:tracePt t="9225" x="2952750" y="2305050"/>
          <p14:tracePt t="9255" x="2946400" y="2305050"/>
          <p14:tracePt t="9451" x="2959100" y="2305050"/>
          <p14:tracePt t="9459" x="2997200" y="2292350"/>
          <p14:tracePt t="9465" x="3054350" y="2273300"/>
          <p14:tracePt t="9476" x="3079750" y="2273300"/>
          <p14:tracePt t="9492" x="3175000" y="2260600"/>
          <p14:tracePt t="9508" x="3244850" y="2254250"/>
          <p14:tracePt t="9525" x="3403600" y="2241550"/>
          <p14:tracePt t="9542" x="3492500" y="2235200"/>
          <p14:tracePt t="9559" x="3594100" y="2222500"/>
          <p14:tracePt t="9575" x="3670300" y="2222500"/>
          <p14:tracePt t="9592" x="3835400" y="2222500"/>
          <p14:tracePt t="9608" x="3937000" y="2228850"/>
          <p14:tracePt t="9625" x="4108450" y="2247900"/>
          <p14:tracePt t="9642" x="4248150" y="2260600"/>
          <p14:tracePt t="9659" x="4445000" y="2266950"/>
          <p14:tracePt t="9676" x="4540250" y="2266950"/>
          <p14:tracePt t="9692" x="4622800" y="2260600"/>
          <p14:tracePt t="9708" x="4692650" y="2260600"/>
          <p14:tracePt t="9726" x="4781550" y="2260600"/>
          <p14:tracePt t="9742" x="4972050" y="2260600"/>
          <p14:tracePt t="9758" x="5060950" y="2266950"/>
          <p14:tracePt t="9776" x="5181600" y="2279650"/>
          <p14:tracePt t="9792" x="5245100" y="2279650"/>
          <p14:tracePt t="9808" x="5295900" y="2279650"/>
          <p14:tracePt t="9826" x="5429250" y="2279650"/>
          <p14:tracePt t="9841" x="5549900" y="2286000"/>
          <p14:tracePt t="9859" x="5670550" y="2317750"/>
          <p14:tracePt t="9876" x="5886450" y="2374900"/>
          <p14:tracePt t="9892" x="6057900" y="2425700"/>
          <p14:tracePt t="9908" x="6203950" y="2463800"/>
          <p14:tracePt t="9926" x="6343650" y="2501900"/>
          <p14:tracePt t="9943" x="6375400" y="2508250"/>
          <p14:tracePt t="9959" x="6381750" y="2508250"/>
          <p14:tracePt t="10155" x="6388100" y="2508250"/>
          <p14:tracePt t="10163" x="6394450" y="2508250"/>
          <p14:tracePt t="10688" x="6426200" y="2508250"/>
          <p14:tracePt t="10695" x="6496050" y="2514600"/>
          <p14:tracePt t="10712" x="6661150" y="2527300"/>
          <p14:tracePt t="10726" x="6826250" y="2546350"/>
          <p14:tracePt t="10744" x="6997700" y="2565400"/>
          <p14:tracePt t="10761" x="7124700" y="2578100"/>
          <p14:tracePt t="10777" x="7150100" y="2578100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B7E7B531-CB22-E653-D97A-30BC0AC7B8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377" r="2105" b="12490"/>
          <a:stretch/>
        </p:blipFill>
        <p:spPr>
          <a:xfrm>
            <a:off x="128286" y="1271399"/>
            <a:ext cx="11935428" cy="5084072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CDC1177D-2510-9F94-C243-FAE5428BD14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16"/>
    </mc:Choice>
    <mc:Fallback>
      <p:transition spd="slow" advTm="12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120" x="6591300" y="2571750"/>
          <p14:tracePt t="1127" x="6394450" y="2578100"/>
          <p14:tracePt t="1133" x="6007100" y="2609850"/>
          <p14:tracePt t="1145" x="5930900" y="2609850"/>
          <p14:tracePt t="1161" x="5715000" y="2609850"/>
          <p14:tracePt t="1179" x="5435600" y="2609850"/>
          <p14:tracePt t="1195" x="5283200" y="2628900"/>
          <p14:tracePt t="1211" x="5086350" y="2679700"/>
          <p14:tracePt t="1229" x="4940300" y="2705100"/>
          <p14:tracePt t="1245" x="4794250" y="2736850"/>
          <p14:tracePt t="1263" x="4616450" y="2774950"/>
          <p14:tracePt t="1279" x="4527550" y="2787650"/>
          <p14:tracePt t="1295" x="4483100" y="2806700"/>
          <p14:tracePt t="1313" x="4445000" y="2819400"/>
          <p14:tracePt t="1330" x="4394200" y="2832100"/>
          <p14:tracePt t="1346" x="4375150" y="2838450"/>
          <p14:tracePt t="1361" x="4330700" y="2844800"/>
          <p14:tracePt t="1379" x="4292600" y="2851150"/>
          <p14:tracePt t="1396" x="4267200" y="2863850"/>
          <p14:tracePt t="1412" x="4216400" y="2870200"/>
          <p14:tracePt t="1429" x="4216400" y="2876550"/>
          <p14:tracePt t="4833" x="4356100" y="2870200"/>
          <p14:tracePt t="4839" x="5003800" y="2895600"/>
          <p14:tracePt t="4853" x="5054600" y="2895600"/>
          <p14:tracePt t="4869" x="5283200" y="2895600"/>
          <p14:tracePt t="4885" x="5416550" y="2876550"/>
          <p14:tracePt t="4901" x="5480050" y="2844800"/>
          <p14:tracePt t="4918" x="5524500" y="2819400"/>
          <p14:tracePt t="4935" x="5543550" y="2794000"/>
          <p14:tracePt t="4952" x="5568950" y="2743200"/>
          <p14:tracePt t="4969" x="5581650" y="2692400"/>
          <p14:tracePt t="4985" x="5600700" y="2609850"/>
          <p14:tracePt t="5001" x="5632450" y="2527300"/>
          <p14:tracePt t="5019" x="5683250" y="2400300"/>
          <p14:tracePt t="5035" x="5715000" y="2305050"/>
          <p14:tracePt t="5051" x="5740400" y="2228850"/>
          <p14:tracePt t="5069" x="5772150" y="2139950"/>
          <p14:tracePt t="5086" x="5791200" y="2070100"/>
          <p14:tracePt t="5102" x="5829300" y="1968500"/>
          <p14:tracePt t="5118" x="5848350" y="1911350"/>
          <p14:tracePt t="5135" x="5867400" y="1847850"/>
          <p14:tracePt t="5152" x="5873750" y="1828800"/>
          <p14:tracePt t="5169" x="5873750" y="1822450"/>
          <p14:tracePt t="5186" x="5873750" y="1809750"/>
          <p14:tracePt t="5202" x="5873750" y="1797050"/>
          <p14:tracePt t="5219" x="5867400" y="1784350"/>
          <p14:tracePt t="5235" x="5803900" y="1733550"/>
          <p14:tracePt t="5252" x="5537200" y="1555750"/>
          <p14:tracePt t="5268" x="5321300" y="1428750"/>
          <p14:tracePt t="5286" x="5092700" y="1295400"/>
          <p14:tracePt t="5302" x="4781550" y="1130300"/>
          <p14:tracePt t="5320" x="4489450" y="984250"/>
          <p14:tracePt t="5335" x="4356100" y="946150"/>
          <p14:tracePt t="5352" x="4222750" y="927100"/>
          <p14:tracePt t="5370" x="4032250" y="914400"/>
          <p14:tracePt t="5385" x="3854450" y="914400"/>
          <p14:tracePt t="5403" x="3568700" y="914400"/>
          <p14:tracePt t="5419" x="3378200" y="914400"/>
          <p14:tracePt t="5436" x="3219450" y="914400"/>
          <p14:tracePt t="5452" x="3092450" y="914400"/>
          <p14:tracePt t="5470" x="2749550" y="914400"/>
          <p14:tracePt t="5486" x="2489200" y="914400"/>
          <p14:tracePt t="5502" x="2279650" y="927100"/>
          <p14:tracePt t="5519" x="2032000" y="958850"/>
          <p14:tracePt t="5536" x="1714500" y="1009650"/>
          <p14:tracePt t="5553" x="1555750" y="1022350"/>
          <p14:tracePt t="5569" x="1365250" y="1041400"/>
          <p14:tracePt t="5587" x="1111250" y="1073150"/>
          <p14:tracePt t="5603" x="927100" y="1098550"/>
          <p14:tracePt t="5620" x="603250" y="1136650"/>
          <p14:tracePt t="5635" x="387350" y="1155700"/>
          <p14:tracePt t="5652" x="254000" y="1174750"/>
          <p14:tracePt t="5670" x="146050" y="1212850"/>
          <p14:tracePt t="5687" x="0" y="1276350"/>
          <p14:tracePt t="5703" x="0" y="1320800"/>
          <p14:tracePt t="5719" x="0" y="1352550"/>
          <p14:tracePt t="5737" x="0" y="1403350"/>
          <p14:tracePt t="5754" x="0" y="1460500"/>
          <p14:tracePt t="5769" x="0" y="1479550"/>
          <p14:tracePt t="5786" x="0" y="1511300"/>
          <p14:tracePt t="5803" x="0" y="1543050"/>
          <p14:tracePt t="5820" x="0" y="1568450"/>
          <p14:tracePt t="5837" x="0" y="1612900"/>
          <p14:tracePt t="5854" x="0" y="1651000"/>
          <p14:tracePt t="5869" x="0" y="1746250"/>
          <p14:tracePt t="5887" x="0" y="1841500"/>
          <p14:tracePt t="5904" x="0" y="1981200"/>
          <p14:tracePt t="5920" x="0" y="2101850"/>
          <p14:tracePt t="5936" x="0" y="2178050"/>
          <p14:tracePt t="5954" x="0" y="2273300"/>
          <p14:tracePt t="5971" x="0" y="2368550"/>
          <p14:tracePt t="5987" x="0" y="2578100"/>
          <p14:tracePt t="6003" x="19050" y="2711450"/>
          <p14:tracePt t="6021" x="88900" y="3009900"/>
          <p14:tracePt t="6037" x="139700" y="3155950"/>
          <p14:tracePt t="6054" x="241300" y="3435350"/>
          <p14:tracePt t="6071" x="330200" y="3644900"/>
          <p14:tracePt t="6087" x="387350" y="3816350"/>
          <p14:tracePt t="6103" x="469900" y="3994150"/>
          <p14:tracePt t="6119" x="590550" y="4222750"/>
          <p14:tracePt t="6138" x="736600" y="4476750"/>
          <p14:tracePt t="6154" x="838200" y="4629150"/>
          <p14:tracePt t="6171" x="933450" y="4749800"/>
          <p14:tracePt t="6187" x="1079500" y="4895850"/>
          <p14:tracePt t="6205" x="1263650" y="5048250"/>
          <p14:tracePt t="6220" x="1352550" y="5111750"/>
          <p14:tracePt t="6237" x="1441450" y="5168900"/>
          <p14:tracePt t="6254" x="1498600" y="5187950"/>
          <p14:tracePt t="6271" x="1549400" y="5213350"/>
          <p14:tracePt t="6288" x="1631950" y="5232400"/>
          <p14:tracePt t="6304" x="1670050" y="5238750"/>
          <p14:tracePt t="6321" x="1682750" y="5238750"/>
          <p14:tracePt t="6337" x="1714500" y="5251450"/>
          <p14:tracePt t="6355" x="1898650" y="5276850"/>
          <p14:tracePt t="6370" x="2070100" y="5283200"/>
          <p14:tracePt t="6387" x="2266950" y="5283200"/>
          <p14:tracePt t="6404" x="2552700" y="5295900"/>
          <p14:tracePt t="6420" x="2787650" y="5289550"/>
          <p14:tracePt t="6438" x="3136900" y="5238750"/>
          <p14:tracePt t="6454" x="3403600" y="5187950"/>
          <p14:tracePt t="6470" x="3746500" y="5137150"/>
          <p14:tracePt t="6488" x="4038600" y="5111750"/>
          <p14:tracePt t="6504" x="4400550" y="5080000"/>
          <p14:tracePt t="6521" x="4641850" y="5035550"/>
          <p14:tracePt t="6538" x="4762500" y="5003800"/>
          <p14:tracePt t="6555" x="4914900" y="4933950"/>
          <p14:tracePt t="6572" x="5137150" y="4794250"/>
          <p14:tracePt t="6588" x="5283200" y="4692650"/>
          <p14:tracePt t="6604" x="5378450" y="4616450"/>
          <p14:tracePt t="6621" x="5480050" y="4514850"/>
          <p14:tracePt t="6639" x="5568950" y="4394200"/>
          <p14:tracePt t="6655" x="5619750" y="4292600"/>
          <p14:tracePt t="6671" x="5689600" y="4178300"/>
          <p14:tracePt t="6687" x="5791200" y="4038600"/>
          <p14:tracePt t="6705" x="5867400" y="3911600"/>
          <p14:tracePt t="6721" x="5956300" y="3752850"/>
          <p14:tracePt t="6738" x="6057900" y="3511550"/>
          <p14:tracePt t="6755" x="6076950" y="3327400"/>
          <p14:tracePt t="6772" x="6076950" y="3162300"/>
          <p14:tracePt t="6789" x="6076950" y="2908300"/>
          <p14:tracePt t="6805" x="6076950" y="2724150"/>
          <p14:tracePt t="6820" x="6064250" y="2565400"/>
          <p14:tracePt t="6839" x="6013450" y="2368550"/>
          <p14:tracePt t="6855" x="5943600" y="2209800"/>
          <p14:tracePt t="6872" x="5746750" y="1974850"/>
          <p14:tracePt t="6889" x="5600700" y="1816100"/>
          <p14:tracePt t="6905" x="5403850" y="1625600"/>
          <p14:tracePt t="6921" x="5283200" y="1530350"/>
          <p14:tracePt t="6938" x="5168900" y="1454150"/>
          <p14:tracePt t="6956" x="4965700" y="1371600"/>
          <p14:tracePt t="6971" x="4743450" y="1308100"/>
          <p14:tracePt t="6988" x="4559300" y="1263650"/>
          <p14:tracePt t="7006" x="4114800" y="1200150"/>
          <p14:tracePt t="7022" x="3619500" y="1187450"/>
          <p14:tracePt t="7038" x="3282950" y="1187450"/>
          <p14:tracePt t="7055" x="2762250" y="1187450"/>
          <p14:tracePt t="7071" x="2393950" y="1187450"/>
          <p14:tracePt t="7089" x="1784350" y="1193800"/>
          <p14:tracePt t="7106" x="1409700" y="1200150"/>
          <p14:tracePt t="7122" x="1123950" y="1225550"/>
          <p14:tracePt t="7139" x="977900" y="1231900"/>
          <p14:tracePt t="7156" x="863600" y="1257300"/>
          <p14:tracePt t="7172" x="850900" y="1263650"/>
          <p14:tracePt t="7188" x="838200" y="1263650"/>
          <p14:tracePt t="7279" x="825500" y="1282700"/>
          <p14:tracePt t="7286" x="806450" y="1289050"/>
          <p14:tracePt t="7293" x="768350" y="1314450"/>
          <p14:tracePt t="7307" x="723900" y="1339850"/>
          <p14:tracePt t="7322" x="615950" y="1416050"/>
          <p14:tracePt t="7339" x="533400" y="1479550"/>
          <p14:tracePt t="7356" x="438150" y="1562100"/>
          <p14:tracePt t="7373" x="355600" y="1644650"/>
          <p14:tracePt t="7390" x="279400" y="1752600"/>
          <p14:tracePt t="7406" x="241300" y="1809750"/>
          <p14:tracePt t="7422" x="209550" y="1847850"/>
          <p14:tracePt t="7439" x="190500" y="1873250"/>
          <p14:tracePt t="7456" x="190500" y="1879600"/>
          <p14:tracePt t="7480" x="184150" y="1879600"/>
          <p14:tracePt t="7489" x="177800" y="1898650"/>
          <p14:tracePt t="7506" x="177800" y="1917700"/>
          <p14:tracePt t="7522" x="139700" y="1987550"/>
          <p14:tracePt t="7540" x="120650" y="2095500"/>
          <p14:tracePt t="7555" x="82550" y="2266950"/>
          <p14:tracePt t="7573" x="50800" y="2419350"/>
          <p14:tracePt t="7590" x="38100" y="2635250"/>
          <p14:tracePt t="7606" x="31750" y="2940050"/>
          <p14:tracePt t="7623" x="31750" y="3155950"/>
          <p14:tracePt t="7640" x="31750" y="3422650"/>
          <p14:tracePt t="7657" x="69850" y="3644900"/>
          <p14:tracePt t="7674" x="127000" y="3829050"/>
          <p14:tracePt t="7690" x="209550" y="4044950"/>
          <p14:tracePt t="7706" x="247650" y="4121150"/>
          <p14:tracePt t="7723" x="247650" y="4127500"/>
          <p14:tracePt t="8088" x="387350" y="4197350"/>
          <p14:tracePt t="8095" x="889000" y="4406900"/>
          <p14:tracePt t="8108" x="1054100" y="4483100"/>
          <p14:tracePt t="8124" x="2393950" y="5010150"/>
          <p14:tracePt t="8141" x="3479800" y="5378450"/>
          <p14:tracePt t="8158" x="4267200" y="5664200"/>
          <p14:tracePt t="8174" x="5048250" y="5930900"/>
          <p14:tracePt t="8191" x="6311900" y="6273800"/>
          <p14:tracePt t="8208" x="7219950" y="6438900"/>
          <p14:tracePt t="8224" x="7689850" y="6477000"/>
          <p14:tracePt t="8240" x="8128000" y="6477000"/>
          <p14:tracePt t="8257" x="8528050" y="6388100"/>
          <p14:tracePt t="8274" x="8763000" y="6229350"/>
          <p14:tracePt t="8291" x="8883650" y="6108700"/>
          <p14:tracePt t="8308" x="9017000" y="5905500"/>
          <p14:tracePt t="8325" x="9144000" y="5753100"/>
          <p14:tracePt t="8341" x="9290050" y="5549900"/>
          <p14:tracePt t="8358" x="9550400" y="5245100"/>
          <p14:tracePt t="8374" x="9804400" y="4959350"/>
          <p14:tracePt t="8391" x="9956800" y="4787900"/>
          <p14:tracePt t="8410" x="10293350" y="4438650"/>
          <p14:tracePt t="8425" x="10477500" y="4197350"/>
          <p14:tracePt t="8441" x="10598150" y="4013200"/>
          <p14:tracePt t="8457" x="10674350" y="3848100"/>
          <p14:tracePt t="8474" x="10737850" y="3644900"/>
          <p14:tracePt t="8492" x="10775950" y="3397250"/>
          <p14:tracePt t="8507" x="10788650" y="3289300"/>
          <p14:tracePt t="8524" x="10788650" y="3124200"/>
          <p14:tracePt t="8541" x="10769600" y="3028950"/>
          <p14:tracePt t="8559" x="10680700" y="2787650"/>
          <p14:tracePt t="8574" x="10617200" y="2692400"/>
          <p14:tracePt t="8591" x="10496550" y="2489200"/>
          <p14:tracePt t="8608" x="10407650" y="2349500"/>
          <p14:tracePt t="8625" x="10344150" y="2247900"/>
          <p14:tracePt t="8642" x="10179050" y="2044700"/>
          <p14:tracePt t="8658" x="10039350" y="1936750"/>
          <p14:tracePt t="8675" x="9899650" y="1803400"/>
          <p14:tracePt t="8692" x="9677400" y="1638300"/>
          <p14:tracePt t="8708" x="9537700" y="1549400"/>
          <p14:tracePt t="8725" x="9213850" y="1358900"/>
          <p14:tracePt t="8741" x="9055100" y="1289050"/>
          <p14:tracePt t="8758" x="8769350" y="1193800"/>
          <p14:tracePt t="8775" x="8604250" y="1168400"/>
          <p14:tracePt t="8792" x="8267700" y="1136650"/>
          <p14:tracePt t="8809" x="8070850" y="1136650"/>
          <p14:tracePt t="8825" x="7924800" y="1136650"/>
          <p14:tracePt t="8841" x="7797800" y="1162050"/>
          <p14:tracePt t="8859" x="7626350" y="1206500"/>
          <p14:tracePt t="8875" x="7493000" y="1250950"/>
          <p14:tracePt t="8892" x="7416800" y="1295400"/>
          <p14:tracePt t="8910" x="7302500" y="1352550"/>
          <p14:tracePt t="8925" x="7219950" y="1397000"/>
          <p14:tracePt t="8942" x="7054850" y="1473200"/>
          <p14:tracePt t="8958" x="6959600" y="1511300"/>
          <p14:tracePt t="8975" x="6807200" y="1587500"/>
          <p14:tracePt t="8992" x="6705600" y="1651000"/>
          <p14:tracePt t="9009" x="6464300" y="1828800"/>
          <p14:tracePt t="9025" x="6343650" y="1974850"/>
          <p14:tracePt t="9042" x="6223000" y="2152650"/>
          <p14:tracePt t="9059" x="6108700" y="2317750"/>
          <p14:tracePt t="9076" x="5975350" y="2527300"/>
          <p14:tracePt t="9092" x="5816600" y="2844800"/>
          <p14:tracePt t="9108" x="5715000" y="3054350"/>
          <p14:tracePt t="9125" x="5664200" y="3251200"/>
          <p14:tracePt t="9143" x="5600700" y="3651250"/>
          <p14:tracePt t="9158" x="5588000" y="3905250"/>
          <p14:tracePt t="9176" x="5537200" y="4464050"/>
          <p14:tracePt t="9192" x="5492750" y="4724400"/>
          <p14:tracePt t="9209" x="5473700" y="4895850"/>
          <p14:tracePt t="9225" x="5467350" y="5048250"/>
          <p14:tracePt t="9243" x="5454650" y="5302250"/>
          <p14:tracePt t="9258" x="5492750" y="5511800"/>
          <p14:tracePt t="9276" x="5537200" y="5657850"/>
          <p14:tracePt t="9293" x="5619750" y="5797550"/>
          <p14:tracePt t="9310" x="5695950" y="5918200"/>
          <p14:tracePt t="9325" x="5721350" y="5943600"/>
          <p14:tracePt t="9343" x="5734050" y="5962650"/>
          <p14:tracePt t="9359" x="5740400" y="5969000"/>
          <p14:tracePt t="9376" x="5772150" y="5988050"/>
          <p14:tracePt t="9392" x="5854700" y="6045200"/>
          <p14:tracePt t="9409" x="5937250" y="6108700"/>
          <p14:tracePt t="9426" x="6032500" y="6184900"/>
          <p14:tracePt t="9443" x="6146800" y="6261100"/>
          <p14:tracePt t="9460" x="6616700" y="6438900"/>
          <p14:tracePt t="9475" x="7156450" y="6578600"/>
          <p14:tracePt t="9493" x="7531100" y="6629400"/>
          <p14:tracePt t="9510" x="7905750" y="6661150"/>
          <p14:tracePt t="9527" x="8705850" y="6661150"/>
          <p14:tracePt t="9543" x="9201150" y="6661150"/>
          <p14:tracePt t="9559" x="9563100" y="6623050"/>
          <p14:tracePt t="9577" x="9906000" y="6578600"/>
          <p14:tracePt t="9594" x="10210800" y="6553200"/>
          <p14:tracePt t="9610" x="10356850" y="6553200"/>
          <p14:tracePt t="9627" x="10496550" y="6553200"/>
          <p14:tracePt t="9643" x="10674350" y="6553200"/>
          <p14:tracePt t="9660" x="10788650" y="6553200"/>
          <p14:tracePt t="9677" x="11080750" y="6553200"/>
          <p14:tracePt t="9693" x="11258550" y="6553200"/>
          <p14:tracePt t="9710" x="11366500" y="6540500"/>
          <p14:tracePt t="9726" x="11417300" y="6527800"/>
          <p14:tracePt t="9744" x="11455400" y="6515100"/>
          <p14:tracePt t="9760" x="11493500" y="6502400"/>
          <p14:tracePt t="9776" x="11512550" y="6496050"/>
          <p14:tracePt t="9794" x="11544300" y="6489700"/>
          <p14:tracePt t="9810" x="11588750" y="6483350"/>
          <p14:tracePt t="9827" x="11620500" y="6470650"/>
          <p14:tracePt t="9850" x="11620500" y="6464300"/>
          <p14:tracePt t="9873" x="11626850" y="6464300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5DCFB72-100E-9E3F-D5D5-FBB599F65F9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899" b="9282"/>
          <a:stretch/>
        </p:blipFill>
        <p:spPr>
          <a:xfrm>
            <a:off x="0" y="1086553"/>
            <a:ext cx="12192000" cy="5062447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F252BB48-20C7-DB33-66F1-FF04BBA9A29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103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463"/>
    </mc:Choice>
    <mc:Fallback>
      <p:transition spd="slow" advTm="244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1762" x="11074400" y="6457950"/>
          <p14:tracePt t="1768" x="10464800" y="6369050"/>
          <p14:tracePt t="1786" x="9512300" y="6280150"/>
          <p14:tracePt t="1801" x="9309100" y="6261100"/>
          <p14:tracePt t="1817" x="9118600" y="6248400"/>
          <p14:tracePt t="1834" x="8909050" y="6216650"/>
          <p14:tracePt t="1851" x="8642350" y="6178550"/>
          <p14:tracePt t="1867" x="8509000" y="6146800"/>
          <p14:tracePt t="1883" x="8337550" y="6121400"/>
          <p14:tracePt t="1901" x="8261350" y="6102350"/>
          <p14:tracePt t="1918" x="8210550" y="6096000"/>
          <p14:tracePt t="1934" x="8147050" y="6083300"/>
          <p14:tracePt t="1950" x="8077200" y="6064250"/>
          <p14:tracePt t="1967" x="8013700" y="6051550"/>
          <p14:tracePt t="1984" x="7981950" y="6032500"/>
          <p14:tracePt t="2001" x="7962900" y="6032500"/>
          <p14:tracePt t="2093" x="7956550" y="6032500"/>
          <p14:tracePt t="2122" x="7943850" y="6026150"/>
          <p14:tracePt t="2130" x="7931150" y="6019800"/>
          <p14:tracePt t="2136" x="7918450" y="6013450"/>
          <p14:tracePt t="2152" x="7842250" y="5975350"/>
          <p14:tracePt t="2168" x="7721600" y="5924550"/>
          <p14:tracePt t="2185" x="7556500" y="5842000"/>
          <p14:tracePt t="2201" x="7264400" y="5727700"/>
          <p14:tracePt t="2218" x="6743700" y="5543550"/>
          <p14:tracePt t="2235" x="6324600" y="5403850"/>
          <p14:tracePt t="2251" x="5778500" y="5238750"/>
          <p14:tracePt t="2268" x="5435600" y="5175250"/>
          <p14:tracePt t="2285" x="4876800" y="5035550"/>
          <p14:tracePt t="2301" x="4521200" y="4927600"/>
          <p14:tracePt t="2318" x="4083050" y="4743450"/>
          <p14:tracePt t="2334" x="3790950" y="4610100"/>
          <p14:tracePt t="2351" x="3498850" y="4464050"/>
          <p14:tracePt t="2368" x="3270250" y="4394200"/>
          <p14:tracePt t="2384" x="3162300" y="4368800"/>
          <p14:tracePt t="2401" x="3086100" y="4356100"/>
          <p14:tracePt t="2418" x="3035300" y="4343400"/>
          <p14:tracePt t="2435" x="3003550" y="4337050"/>
          <p14:tracePt t="2452" x="2927350" y="4318000"/>
          <p14:tracePt t="2468" x="2813050" y="4279900"/>
          <p14:tracePt t="2485" x="2717800" y="4254500"/>
          <p14:tracePt t="2502" x="2597150" y="4222750"/>
          <p14:tracePt t="2519" x="2413000" y="4197350"/>
          <p14:tracePt t="2535" x="2228850" y="4140200"/>
          <p14:tracePt t="2552" x="2006600" y="4083050"/>
          <p14:tracePt t="2568" x="1860550" y="4044950"/>
          <p14:tracePt t="2586" x="1752600" y="4019550"/>
          <p14:tracePt t="2602" x="1746250" y="4019550"/>
          <p14:tracePt t="2619" x="1739900" y="4013200"/>
          <p14:tracePt t="2677" x="1752600" y="3994150"/>
          <p14:tracePt t="2685" x="1771650" y="3968750"/>
          <p14:tracePt t="2692" x="1790700" y="3949700"/>
          <p14:tracePt t="2701" x="1822450" y="3924300"/>
          <p14:tracePt t="2718" x="1879600" y="3854450"/>
          <p14:tracePt t="2736" x="2000250" y="3721100"/>
          <p14:tracePt t="2753" x="2070100" y="3625850"/>
          <p14:tracePt t="2768" x="2120900" y="3549650"/>
          <p14:tracePt t="2786" x="2178050" y="3460750"/>
          <p14:tracePt t="2802" x="2197100" y="3390900"/>
          <p14:tracePt t="2819" x="2216150" y="3289300"/>
          <p14:tracePt t="2835" x="2216150" y="3162300"/>
          <p14:tracePt t="2852" x="2203450" y="3003550"/>
          <p14:tracePt t="2868" x="2178050" y="2933700"/>
          <p14:tracePt t="2885" x="2139950" y="2844800"/>
          <p14:tracePt t="2902" x="2063750" y="2705100"/>
          <p14:tracePt t="2919" x="2019300" y="2628900"/>
          <p14:tracePt t="2936" x="2006600" y="2609850"/>
          <p14:tracePt t="2952" x="2000250" y="2603500"/>
          <p14:tracePt t="2977" x="2000250" y="2590800"/>
          <p14:tracePt t="2985" x="2000250" y="2578100"/>
          <p14:tracePt t="3002" x="2000250" y="2552700"/>
          <p14:tracePt t="3019" x="2006600" y="2533650"/>
          <p14:tracePt t="3036" x="2019300" y="2508250"/>
          <p14:tracePt t="3053" x="2025650" y="2489200"/>
          <p14:tracePt t="3069" x="2032000" y="2451100"/>
          <p14:tracePt t="3086" x="2038350" y="2438400"/>
          <p14:tracePt t="3103" x="2044700" y="2381250"/>
          <p14:tracePt t="3120" x="2044700" y="2355850"/>
          <p14:tracePt t="3136" x="2044700" y="2343150"/>
          <p14:tracePt t="3153" x="2044700" y="2336800"/>
          <p14:tracePt t="4755" x="2057400" y="2336800"/>
          <p14:tracePt t="4762" x="2082800" y="2336800"/>
          <p14:tracePt t="4773" x="2108200" y="2336800"/>
          <p14:tracePt t="4789" x="2127250" y="2336800"/>
          <p14:tracePt t="4805" x="2159000" y="2336800"/>
          <p14:tracePt t="4821" x="2235200" y="2343150"/>
          <p14:tracePt t="4839" x="2362200" y="2362200"/>
          <p14:tracePt t="4856" x="2476500" y="2381250"/>
          <p14:tracePt t="4873" x="2698750" y="2400300"/>
          <p14:tracePt t="4889" x="2914650" y="2400300"/>
          <p14:tracePt t="4906" x="3048000" y="2406650"/>
          <p14:tracePt t="4922" x="3136900" y="2406650"/>
          <p14:tracePt t="4940" x="3206750" y="2406650"/>
          <p14:tracePt t="4956" x="3314700" y="2406650"/>
          <p14:tracePt t="4973" x="3397250" y="2406650"/>
          <p14:tracePt t="4989" x="3524250" y="2406650"/>
          <p14:tracePt t="5006" x="3594100" y="2406650"/>
          <p14:tracePt t="5023" x="3695700" y="2425700"/>
          <p14:tracePt t="5040" x="3765550" y="2444750"/>
          <p14:tracePt t="5056" x="3860800" y="2476500"/>
          <p14:tracePt t="5072" x="3937000" y="2501900"/>
          <p14:tracePt t="5090" x="4019550" y="2527300"/>
          <p14:tracePt t="5107" x="4070350" y="2533650"/>
          <p14:tracePt t="5123" x="4076700" y="2540000"/>
          <p14:tracePt t="5602" x="4083050" y="2540000"/>
          <p14:tracePt t="5610" x="4089400" y="2540000"/>
          <p14:tracePt t="5624" x="4121150" y="2540000"/>
          <p14:tracePt t="5640" x="4152900" y="2533650"/>
          <p14:tracePt t="5657" x="4197350" y="2520950"/>
          <p14:tracePt t="5674" x="4235450" y="2508250"/>
          <p14:tracePt t="5691" x="4273550" y="2495550"/>
          <p14:tracePt t="5707" x="4292600" y="2482850"/>
          <p14:tracePt t="5723" x="4311650" y="2463800"/>
          <p14:tracePt t="5740" x="4324350" y="2451100"/>
          <p14:tracePt t="5758" x="4324350" y="2444750"/>
          <p14:tracePt t="5773" x="4343400" y="2425700"/>
          <p14:tracePt t="5790" x="4362450" y="2413000"/>
          <p14:tracePt t="5808" x="4394200" y="2387600"/>
          <p14:tracePt t="5825" x="4445000" y="2362200"/>
          <p14:tracePt t="5840" x="4489450" y="2336800"/>
          <p14:tracePt t="5857" x="4540250" y="2317750"/>
          <p14:tracePt t="5873" x="4546600" y="2317750"/>
          <p14:tracePt t="5970" x="4552950" y="2317750"/>
          <p14:tracePt t="5977" x="4565650" y="2317750"/>
          <p14:tracePt t="5993" x="4578350" y="2317750"/>
          <p14:tracePt t="6010" x="4584700" y="2317750"/>
          <p14:tracePt t="6024" x="4603750" y="2317750"/>
          <p14:tracePt t="6041" x="4616450" y="2317750"/>
          <p14:tracePt t="6058" x="4622800" y="2317750"/>
          <p14:tracePt t="6082" x="4629150" y="2317750"/>
          <p14:tracePt t="6112" x="4635500" y="2317750"/>
          <p14:tracePt t="6119" x="4635500" y="2311400"/>
          <p14:tracePt t="6142" x="4635500" y="2305050"/>
          <p14:tracePt t="6149" x="4635500" y="2292350"/>
          <p14:tracePt t="6157" x="4635500" y="2273300"/>
          <p14:tracePt t="6175" x="4629150" y="2235200"/>
          <p14:tracePt t="6191" x="4597400" y="2197100"/>
          <p14:tracePt t="6209" x="4546600" y="2127250"/>
          <p14:tracePt t="6224" x="4489450" y="2070100"/>
          <p14:tracePt t="6241" x="4394200" y="1968500"/>
          <p14:tracePt t="6259" x="4343400" y="1917700"/>
          <p14:tracePt t="6274" x="4305300" y="1892300"/>
          <p14:tracePt t="6292" x="4292600" y="1873250"/>
          <p14:tracePt t="6307" x="4279900" y="1860550"/>
          <p14:tracePt t="6326" x="4260850" y="1847850"/>
          <p14:tracePt t="6341" x="4241800" y="1809750"/>
          <p14:tracePt t="6359" x="4216400" y="1771650"/>
          <p14:tracePt t="6374" x="4210050" y="1765300"/>
          <p14:tracePt t="6392" x="4203700" y="1752600"/>
          <p14:tracePt t="6408" x="4197350" y="1746250"/>
          <p14:tracePt t="6426" x="4191000" y="1720850"/>
          <p14:tracePt t="6442" x="4184650" y="1714500"/>
          <p14:tracePt t="6458" x="4171950" y="1701800"/>
          <p14:tracePt t="6475" x="4152900" y="1682750"/>
          <p14:tracePt t="6492" x="4133850" y="1663700"/>
          <p14:tracePt t="6509" x="4095750" y="1638300"/>
          <p14:tracePt t="6525" x="4076700" y="1631950"/>
          <p14:tracePt t="6542" x="4064000" y="1625600"/>
          <p14:tracePt t="6559" x="4051300" y="1619250"/>
          <p14:tracePt t="6577" x="4025900" y="1612900"/>
          <p14:tracePt t="6592" x="4019550" y="1612900"/>
          <p14:tracePt t="6720" x="4019550" y="1606550"/>
          <p14:tracePt t="6728" x="4019550" y="1600200"/>
          <p14:tracePt t="6744" x="4019550" y="1593850"/>
          <p14:tracePt t="6765" x="4019550" y="1587500"/>
          <p14:tracePt t="6780" x="4019550" y="1581150"/>
          <p14:tracePt t="6793" x="4019550" y="1574800"/>
          <p14:tracePt t="6839" x="4019550" y="1568450"/>
          <p14:tracePt t="6869" x="4019550" y="1562100"/>
          <p14:tracePt t="6929" x="4019550" y="1555750"/>
          <p14:tracePt t="6990" x="4019550" y="1549400"/>
          <p14:tracePt t="7042" x="4019550" y="1543050"/>
          <p14:tracePt t="7064" x="4019550" y="1536700"/>
          <p14:tracePt t="7072" x="4025900" y="1536700"/>
          <p14:tracePt t="7079" x="4038600" y="1536700"/>
          <p14:tracePt t="7093" x="4051300" y="1536700"/>
          <p14:tracePt t="7110" x="4064000" y="1530350"/>
          <p14:tracePt t="7126" x="4083050" y="1530350"/>
          <p14:tracePt t="7143" x="4114800" y="1530350"/>
          <p14:tracePt t="7161" x="4146550" y="1530350"/>
          <p14:tracePt t="7177" x="4159250" y="1530350"/>
          <p14:tracePt t="7193" x="4165600" y="1524000"/>
          <p14:tracePt t="7252" x="4171950" y="1524000"/>
          <p14:tracePt t="7260" x="4178300" y="1524000"/>
          <p14:tracePt t="7267" x="4184650" y="1524000"/>
          <p14:tracePt t="7278" x="4203700" y="1524000"/>
          <p14:tracePt t="7294" x="4222750" y="1524000"/>
          <p14:tracePt t="7395" x="4229100" y="1524000"/>
          <p14:tracePt t="7417" x="4235450" y="1524000"/>
          <p14:tracePt t="7470" x="4241800" y="1524000"/>
          <p14:tracePt t="8280" x="4241800" y="1536700"/>
          <p14:tracePt t="8287" x="4241800" y="1555750"/>
          <p14:tracePt t="8295" x="4241800" y="1574800"/>
          <p14:tracePt t="8312" x="4241800" y="1600200"/>
          <p14:tracePt t="8329" x="4241800" y="1619250"/>
          <p14:tracePt t="8346" x="4235450" y="1663700"/>
          <p14:tracePt t="8362" x="4235450" y="1695450"/>
          <p14:tracePt t="8378" x="4235450" y="1714500"/>
          <p14:tracePt t="8395" x="4235450" y="1758950"/>
          <p14:tracePt t="8412" x="4235450" y="1809750"/>
          <p14:tracePt t="8429" x="4241800" y="1879600"/>
          <p14:tracePt t="8445" x="4241800" y="1911350"/>
          <p14:tracePt t="8462" x="4248150" y="1943100"/>
          <p14:tracePt t="8478" x="4248150" y="1981200"/>
          <p14:tracePt t="8495" x="4248150" y="2025650"/>
          <p14:tracePt t="8512" x="4248150" y="2044700"/>
          <p14:tracePt t="8528" x="4248150" y="2063750"/>
          <p14:tracePt t="8546" x="4248150" y="2076450"/>
          <p14:tracePt t="8563" x="4248150" y="2133600"/>
          <p14:tracePt t="8580" x="4248150" y="2209800"/>
          <p14:tracePt t="8595" x="4248150" y="2241550"/>
          <p14:tracePt t="8612" x="4248150" y="2279650"/>
          <p14:tracePt t="8629" x="4248150" y="2336800"/>
          <p14:tracePt t="8646" x="4248150" y="2406650"/>
          <p14:tracePt t="8662" x="4248150" y="2438400"/>
          <p14:tracePt t="8679" x="4248150" y="2489200"/>
          <p14:tracePt t="8696" x="4248150" y="2495550"/>
          <p14:tracePt t="8711" x="4248150" y="2527300"/>
          <p14:tracePt t="8729" x="4248150" y="2597150"/>
          <p14:tracePt t="8746" x="4248150" y="2673350"/>
          <p14:tracePt t="8762" x="4241800" y="2698750"/>
          <p14:tracePt t="8780" x="4241800" y="2717800"/>
          <p14:tracePt t="8797" x="4241800" y="2724150"/>
          <p14:tracePt t="8813" x="4241800" y="2736850"/>
          <p14:tracePt t="8829" x="4241800" y="2755900"/>
          <p14:tracePt t="8846" x="4241800" y="2794000"/>
          <p14:tracePt t="8863" x="4235450" y="2844800"/>
          <p14:tracePt t="8880" x="4229100" y="2876550"/>
          <p14:tracePt t="8895" x="4229100" y="2882900"/>
          <p14:tracePt t="8912" x="4222750" y="2914650"/>
          <p14:tracePt t="8931" x="4222750" y="2921000"/>
          <p14:tracePt t="8947" x="4210050" y="2927350"/>
          <p14:tracePt t="8963" x="4203700" y="2927350"/>
          <p14:tracePt t="8980" x="4197350" y="2933700"/>
          <p14:tracePt t="8996" x="4178300" y="2946400"/>
          <p14:tracePt t="9013" x="4171950" y="2952750"/>
          <p14:tracePt t="9029" x="4165600" y="2952750"/>
          <p14:tracePt t="9046" x="4159250" y="2959100"/>
          <p14:tracePt t="9412" x="4159250" y="2940050"/>
          <p14:tracePt t="9419" x="4159250" y="2933700"/>
          <p14:tracePt t="9431" x="4159250" y="2921000"/>
          <p14:tracePt t="9447" x="4159250" y="2914650"/>
          <p14:tracePt t="9465" x="4152900" y="2901950"/>
          <p14:tracePt t="9480" x="4127500" y="2870200"/>
          <p14:tracePt t="9497" x="4133850" y="2876550"/>
          <p14:tracePt t="9514" x="4133850" y="2863850"/>
          <p14:tracePt t="9530" x="4133850" y="2857500"/>
          <p14:tracePt t="9547" x="4133850" y="2844800"/>
          <p14:tracePt t="9563" x="4133850" y="2838450"/>
          <p14:tracePt t="9581" x="4133850" y="2832100"/>
          <p14:tracePt t="9598" x="4133850" y="2825750"/>
          <p14:tracePt t="9667" x="4127500" y="2825750"/>
          <p14:tracePt t="9674" x="4121150" y="2813050"/>
          <p14:tracePt t="9681" x="4102100" y="2806700"/>
          <p14:tracePt t="9697" x="4095750" y="2800350"/>
          <p14:tracePt t="9714" x="4095750" y="2794000"/>
          <p14:tracePt t="10126" x="4083050" y="2794000"/>
          <p14:tracePt t="10132" x="4064000" y="2794000"/>
          <p14:tracePt t="10149" x="4025900" y="2813050"/>
          <p14:tracePt t="10166" x="4013200" y="2813050"/>
          <p14:tracePt t="10184" x="4006850" y="2819400"/>
          <p14:tracePt t="11160" x="4006850" y="2813050"/>
          <p14:tracePt t="11167" x="4019550" y="2806700"/>
          <p14:tracePt t="11184" x="4025900" y="2794000"/>
          <p14:tracePt t="11201" x="4051300" y="2787650"/>
          <p14:tracePt t="11217" x="4089400" y="2781300"/>
          <p14:tracePt t="11234" x="4133850" y="2749550"/>
          <p14:tracePt t="11250" x="4165600" y="2743200"/>
          <p14:tracePt t="11267" x="4184650" y="2730500"/>
          <p14:tracePt t="11284" x="4197350" y="2724150"/>
          <p14:tracePt t="11332" x="4203700" y="2724150"/>
          <p14:tracePt t="11338" x="4210050" y="2717800"/>
          <p14:tracePt t="11354" x="4216400" y="2711450"/>
          <p14:tracePt t="11367" x="4222750" y="2705100"/>
          <p14:tracePt t="11384" x="4241800" y="2686050"/>
          <p14:tracePt t="11400" x="4248150" y="2679700"/>
          <p14:tracePt t="11421" x="4254500" y="2679700"/>
          <p14:tracePt t="11932" x="4267200" y="2679700"/>
          <p14:tracePt t="11939" x="4330700" y="2692400"/>
          <p14:tracePt t="11952" x="4349750" y="2698750"/>
          <p14:tracePt t="11968" x="4451350" y="2711450"/>
          <p14:tracePt t="11984" x="4514850" y="2717800"/>
          <p14:tracePt t="12001" x="4540250" y="2717800"/>
          <p14:tracePt t="12019" x="4591050" y="2717800"/>
          <p14:tracePt t="12035" x="4641850" y="2730500"/>
          <p14:tracePt t="12052" x="4660900" y="2730500"/>
          <p14:tracePt t="12068" x="4667250" y="2730500"/>
          <p14:tracePt t="12555" x="4654550" y="2730500"/>
          <p14:tracePt t="12562" x="4622800" y="2730500"/>
          <p14:tracePt t="12571" x="4616450" y="2724150"/>
          <p14:tracePt t="12585" x="4597400" y="2724150"/>
          <p14:tracePt t="12602" x="4584700" y="2717800"/>
          <p14:tracePt t="13627" x="4597400" y="2717800"/>
          <p14:tracePt t="13635" x="4616450" y="2711450"/>
          <p14:tracePt t="13642" x="4648200" y="2705100"/>
          <p14:tracePt t="13657" x="4679950" y="2692400"/>
          <p14:tracePt t="13672" x="4730750" y="2673350"/>
          <p14:tracePt t="13687" x="4756150" y="2660650"/>
          <p14:tracePt t="13705" x="4768850" y="2660650"/>
          <p14:tracePt t="13966" x="4756150" y="2660650"/>
          <p14:tracePt t="13973" x="4686300" y="2660650"/>
          <p14:tracePt t="13989" x="4648200" y="2660650"/>
          <p14:tracePt t="14006" x="4616450" y="2660650"/>
          <p14:tracePt t="14023" x="4578350" y="2660650"/>
          <p14:tracePt t="14040" x="4565650" y="2660650"/>
          <p14:tracePt t="14055" x="4559300" y="2660650"/>
          <p14:tracePt t="14272" x="4565650" y="2660650"/>
          <p14:tracePt t="14279" x="4610100" y="2660650"/>
          <p14:tracePt t="14288" x="4622800" y="2660650"/>
          <p14:tracePt t="14306" x="4692650" y="2660650"/>
          <p14:tracePt t="14323" x="4781550" y="2654300"/>
          <p14:tracePt t="14339" x="4838700" y="2654300"/>
          <p14:tracePt t="14355" x="4889500" y="2641600"/>
          <p14:tracePt t="14373" x="5003800" y="2635250"/>
          <p14:tracePt t="14389" x="5086350" y="2616200"/>
          <p14:tracePt t="14406" x="5194300" y="2609850"/>
          <p14:tracePt t="14422" x="5238750" y="2597150"/>
          <p14:tracePt t="14440" x="5257800" y="2597150"/>
          <p14:tracePt t="14602" x="5264150" y="2597150"/>
          <p14:tracePt t="14610" x="5270500" y="2597150"/>
          <p14:tracePt t="14624" x="5289550" y="2597150"/>
          <p14:tracePt t="14639" x="5302250" y="2597150"/>
          <p14:tracePt t="14655" x="5321300" y="2603500"/>
          <p14:tracePt t="14676" x="5327650" y="2603500"/>
          <p14:tracePt t="14730" x="5334000" y="2603500"/>
          <p14:tracePt t="15847" x="5321300" y="2609850"/>
          <p14:tracePt t="15854" x="5270500" y="2635250"/>
          <p14:tracePt t="15862" x="5238750" y="2654300"/>
          <p14:tracePt t="15877" x="5207000" y="2667000"/>
          <p14:tracePt t="15892" x="5162550" y="2679700"/>
          <p14:tracePt t="15908" x="5137150" y="2692400"/>
          <p14:tracePt t="15925" x="5118100" y="2711450"/>
          <p14:tracePt t="15942" x="5099050" y="2717800"/>
          <p14:tracePt t="15960" x="5067300" y="2762250"/>
          <p14:tracePt t="15975" x="5029200" y="2800350"/>
          <p14:tracePt t="15992" x="4991100" y="2844800"/>
          <p14:tracePt t="16009" x="4953000" y="2908300"/>
          <p14:tracePt t="16025" x="4921250" y="2946400"/>
          <p14:tracePt t="16041" x="4902200" y="3003550"/>
          <p14:tracePt t="16058" x="4889500" y="3016250"/>
          <p14:tracePt t="16075" x="4883150" y="3016250"/>
          <p14:tracePt t="16117" x="4876800" y="3022600"/>
          <p14:tracePt t="16131" x="4870450" y="3022600"/>
          <p14:tracePt t="16139" x="4864100" y="3028950"/>
          <p14:tracePt t="16146" x="4857750" y="3035300"/>
          <p14:tracePt t="16159" x="4851400" y="3035300"/>
          <p14:tracePt t="16176" x="4832350" y="3035300"/>
          <p14:tracePt t="16192" x="4794250" y="3035300"/>
          <p14:tracePt t="16209" x="4756150" y="3035300"/>
          <p14:tracePt t="16226" x="4718050" y="3035300"/>
          <p14:tracePt t="16243" x="4629150" y="3009900"/>
          <p14:tracePt t="16259" x="4559300" y="2997200"/>
          <p14:tracePt t="16275" x="4495800" y="2984500"/>
          <p14:tracePt t="16292" x="4438650" y="2971800"/>
          <p14:tracePt t="16310" x="4394200" y="2971800"/>
          <p14:tracePt t="16326" x="4343400" y="2971800"/>
          <p14:tracePt t="16342" x="4305300" y="2971800"/>
          <p14:tracePt t="16359" x="4260850" y="2971800"/>
          <p14:tracePt t="16376" x="4235450" y="2971800"/>
          <p14:tracePt t="16393" x="4178300" y="2971800"/>
          <p14:tracePt t="16410" x="4127500" y="2971800"/>
          <p14:tracePt t="16426" x="4089400" y="2971800"/>
          <p14:tracePt t="16443" x="4038600" y="2971800"/>
          <p14:tracePt t="16459" x="4000500" y="2971800"/>
          <p14:tracePt t="16477" x="3924300" y="2971800"/>
          <p14:tracePt t="16492" x="3879850" y="2978150"/>
          <p14:tracePt t="16509" x="3822700" y="2990850"/>
          <p14:tracePt t="16526" x="3790950" y="2997200"/>
          <p14:tracePt t="16543" x="3771900" y="3003550"/>
          <p14:tracePt t="16559" x="3746500" y="3003550"/>
          <p14:tracePt t="16597" x="3740150" y="3003550"/>
          <p14:tracePt t="16957" x="3740150" y="3016250"/>
          <p14:tracePt t="16964" x="3740150" y="3048000"/>
          <p14:tracePt t="16978" x="3740150" y="3060700"/>
          <p14:tracePt t="16994" x="3752850" y="3117850"/>
          <p14:tracePt t="17011" x="3759200" y="3162300"/>
          <p14:tracePt t="17027" x="3771900" y="3194050"/>
          <p14:tracePt t="17044" x="3778250" y="3225800"/>
          <p14:tracePt t="17061" x="3803650" y="3282950"/>
          <p14:tracePt t="17077" x="3822700" y="3308350"/>
          <p14:tracePt t="17094" x="3822700" y="3314700"/>
          <p14:tracePt t="17295" x="3835400" y="3321050"/>
          <p14:tracePt t="17302" x="3841750" y="3321050"/>
          <p14:tracePt t="17312" x="3848100" y="3327400"/>
          <p14:tracePt t="17362" x="3854450" y="3327400"/>
          <p14:tracePt t="17369" x="3860800" y="3327400"/>
          <p14:tracePt t="17384" x="3867150" y="3321050"/>
          <p14:tracePt t="17399" x="3867150" y="3314700"/>
          <p14:tracePt t="17429" x="3867150" y="3308350"/>
          <p14:tracePt t="17489" x="3873500" y="3302000"/>
          <p14:tracePt t="17617" x="3873500" y="3295650"/>
          <p14:tracePt t="17624" x="3879850" y="3295650"/>
          <p14:tracePt t="17631" x="3879850" y="3289300"/>
          <p14:tracePt t="17662" x="3886200" y="3282950"/>
          <p14:tracePt t="17684" x="3892550" y="3282950"/>
          <p14:tracePt t="17691" x="3905250" y="3276600"/>
          <p14:tracePt t="17699" x="3911600" y="3276600"/>
          <p14:tracePt t="17712" x="3911600" y="3270250"/>
          <p14:tracePt t="17729" x="3937000" y="3263900"/>
          <p14:tracePt t="17744" x="3949700" y="3257550"/>
          <p14:tracePt t="17761" x="3956050" y="3251200"/>
          <p14:tracePt t="17781" x="3962400" y="3251200"/>
          <p14:tracePt t="19432" x="3975100" y="3251200"/>
          <p14:tracePt t="19441" x="4000500" y="3251200"/>
          <p14:tracePt t="19466" x="4044950" y="3251200"/>
          <p14:tracePt t="19482" x="4057650" y="3251200"/>
          <p14:tracePt t="19560" x="4057650" y="3257550"/>
          <p14:tracePt t="19567" x="4057650" y="3263900"/>
          <p14:tracePt t="19582" x="4044950" y="3282950"/>
          <p14:tracePt t="19598" x="4032250" y="3314700"/>
          <p14:tracePt t="19615" x="4019550" y="3333750"/>
          <p14:tracePt t="19632" x="4006850" y="3359150"/>
          <p14:tracePt t="19648" x="3981450" y="3397250"/>
          <p14:tracePt t="19664" x="3975100" y="3403600"/>
          <p14:tracePt t="19746" x="3975100" y="3409950"/>
          <p14:tracePt t="19754" x="3968750" y="3409950"/>
          <p14:tracePt t="19766" x="3968750" y="3416300"/>
          <p14:tracePt t="19782" x="3956050" y="3435350"/>
          <p14:tracePt t="19799" x="3943350" y="3441700"/>
          <p14:tracePt t="19815" x="3943350" y="3448050"/>
          <p14:tracePt t="19832" x="3943350" y="3454400"/>
          <p14:tracePt t="19851" x="3937000" y="3454400"/>
          <p14:tracePt t="20460" x="3937000" y="3473450"/>
          <p14:tracePt t="20467" x="3937000" y="3479800"/>
          <p14:tracePt t="20484" x="3930650" y="3517900"/>
          <p14:tracePt t="20501" x="3930650" y="3549650"/>
          <p14:tracePt t="20517" x="3924300" y="3581400"/>
          <p14:tracePt t="20534" x="3924300" y="3613150"/>
          <p14:tracePt t="20549" x="3924300" y="3625850"/>
          <p14:tracePt t="20601" x="3924300" y="3632200"/>
          <p14:tracePt t="20609" x="3917950" y="3638550"/>
          <p14:tracePt t="20617" x="3917950" y="3644900"/>
          <p14:tracePt t="20633" x="3917950" y="3657600"/>
          <p14:tracePt t="20707" x="3917950" y="3670300"/>
          <p14:tracePt t="22335" x="3917950" y="3702050"/>
          <p14:tracePt t="22343" x="3917950" y="3721100"/>
          <p14:tracePt t="22374" x="3937000" y="3848100"/>
          <p14:tracePt t="22391" x="3949700" y="3898900"/>
          <p14:tracePt t="22405" x="3962400" y="3968750"/>
          <p14:tracePt t="22421" x="3975100" y="4019550"/>
          <p14:tracePt t="22436" x="3981450" y="4089400"/>
          <p14:tracePt t="22453" x="3987800" y="4114800"/>
          <p14:tracePt t="22470" x="3987800" y="4140200"/>
          <p14:tracePt t="22487" x="3987800" y="4146550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"/>
          <p:cNvCxnSpPr/>
          <p:nvPr/>
        </p:nvCxnSpPr>
        <p:spPr>
          <a:xfrm>
            <a:off x="0" y="856526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0" name="Google Shape;90;p1"/>
          <p:cNvCxnSpPr/>
          <p:nvPr/>
        </p:nvCxnSpPr>
        <p:spPr>
          <a:xfrm>
            <a:off x="0" y="6221395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23374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2" name="Google Shape;92;p1"/>
          <p:cNvSpPr txBox="1"/>
          <p:nvPr/>
        </p:nvSpPr>
        <p:spPr>
          <a:xfrm>
            <a:off x="5702474" y="257200"/>
            <a:ext cx="623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JORNADA</a:t>
            </a:r>
            <a:r>
              <a:rPr lang="es-US" sz="18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US" sz="1800" b="0" i="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INTELIGENCIA ARTIFICIAL</a:t>
            </a:r>
            <a:endParaRPr sz="1800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56572" y="6355471"/>
            <a:ext cx="2913926" cy="37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sz="18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Febrero - </a:t>
            </a:r>
            <a:r>
              <a:rPr lang="es-US" sz="1800" b="0" i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2024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75" y="207927"/>
            <a:ext cx="3447967" cy="4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0FB8716C-C986-77D4-9F25-87DBD0EDDB6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489" r="2936" b="6047"/>
          <a:stretch/>
        </p:blipFill>
        <p:spPr>
          <a:xfrm>
            <a:off x="0" y="1144299"/>
            <a:ext cx="11834037" cy="5586804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1B8917F0-713C-75AE-1C8C-01F2D14FC6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rcRect l="-325000" t="-160938" r="-325000" b="-160938"/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79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97"/>
    </mc:Choice>
    <mc:Fallback>
      <p:transition spd="slow" advTm="114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007" x="3867150" y="4349750"/>
          <p14:tracePt t="2009" x="3784600" y="4438650"/>
          <p14:tracePt t="2015" x="3771900" y="4457700"/>
          <p14:tracePt t="2028" x="3765550" y="4457700"/>
          <p14:tracePt t="2077" x="3759200" y="4464050"/>
          <p14:tracePt t="2084" x="3752850" y="4470400"/>
          <p14:tracePt t="2096" x="3740150" y="4483100"/>
          <p14:tracePt t="2113" x="3727450" y="4508500"/>
          <p14:tracePt t="2129" x="3714750" y="4514850"/>
          <p14:tracePt t="2146" x="3689350" y="4540250"/>
          <p14:tracePt t="2161" x="3644900" y="4578350"/>
          <p14:tracePt t="2178" x="3581400" y="4610100"/>
          <p14:tracePt t="2196" x="3511550" y="4648200"/>
          <p14:tracePt t="2212" x="3486150" y="4667250"/>
          <p14:tracePt t="2228" x="3467100" y="4679950"/>
          <p14:tracePt t="2245" x="3454400" y="4692650"/>
          <p14:tracePt t="2262" x="3416300" y="4705350"/>
          <p14:tracePt t="2278" x="3352800" y="4737100"/>
          <p14:tracePt t="2295" x="3308350" y="4749800"/>
          <p14:tracePt t="2312" x="3206750" y="4800600"/>
          <p14:tracePt t="2328" x="3117850" y="4845050"/>
          <p14:tracePt t="2346" x="2978150" y="4908550"/>
          <p14:tracePt t="2362" x="2895600" y="4927600"/>
          <p14:tracePt t="2378" x="2825750" y="4946650"/>
          <p14:tracePt t="2395" x="2787650" y="4959350"/>
          <p14:tracePt t="2413" x="2755900" y="4972050"/>
          <p14:tracePt t="2428" x="2736850" y="4978400"/>
          <p14:tracePt t="2446" x="2730500" y="4978400"/>
          <p14:tracePt t="2462" x="2717800" y="4991100"/>
          <p14:tracePt t="2479" x="2711450" y="4997450"/>
          <p14:tracePt t="2495" x="2698750" y="5010150"/>
          <p14:tracePt t="2512" x="2686050" y="5022850"/>
          <p14:tracePt t="2530" x="2660650" y="5035550"/>
          <p14:tracePt t="2547" x="2641600" y="5048250"/>
          <p14:tracePt t="2563" x="2603500" y="5073650"/>
          <p14:tracePt t="2580" x="2590800" y="5080000"/>
          <p14:tracePt t="2597" x="2584450" y="5080000"/>
          <p14:tracePt t="2662" x="2578100" y="5086350"/>
          <p14:tracePt t="2669" x="2571750" y="5092700"/>
          <p14:tracePt t="2680" x="2565400" y="5099050"/>
          <p14:tracePt t="2696" x="2546350" y="5111750"/>
          <p14:tracePt t="2714" x="2533650" y="5130800"/>
          <p14:tracePt t="2730" x="2508250" y="5149850"/>
          <p14:tracePt t="2747" x="2482850" y="5175250"/>
          <p14:tracePt t="2763" x="2470150" y="5187950"/>
          <p14:tracePt t="2781" x="2451100" y="5213350"/>
          <p14:tracePt t="2798" x="2438400" y="5232400"/>
          <p14:tracePt t="2813" x="2425700" y="5238750"/>
          <p14:tracePt t="2830" x="2413000" y="5251450"/>
          <p14:tracePt t="2847" x="2406650" y="5257800"/>
          <p14:tracePt t="2863" x="2400300" y="5264150"/>
          <p14:tracePt t="2880" x="2393950" y="5270500"/>
          <p14:tracePt t="4139" x="2425700" y="5270500"/>
          <p14:tracePt t="4147" x="2552700" y="5270500"/>
          <p14:tracePt t="4154" x="2724150" y="5270500"/>
          <p14:tracePt t="4166" x="2813050" y="5270500"/>
          <p14:tracePt t="4183" x="3644900" y="5314950"/>
          <p14:tracePt t="4200" x="4616450" y="5403850"/>
          <p14:tracePt t="4215" x="5321300" y="5441950"/>
          <p14:tracePt t="4233" x="6457950" y="5461000"/>
          <p14:tracePt t="4250" x="7905750" y="5461000"/>
          <p14:tracePt t="4266" x="8705850" y="5461000"/>
          <p14:tracePt t="4283" x="9486900" y="5473700"/>
          <p14:tracePt t="4299" x="10528300" y="5530850"/>
          <p14:tracePt t="4316" x="11188700" y="5594350"/>
          <p14:tracePt t="4333" x="12153900" y="5715000"/>
          <p14:tracePt t="4350" x="12185650" y="5727700"/>
          <p14:tracePt t="4372" x="12185650" y="5715000"/>
          <p14:tracePt t="4383" x="12185650" y="5708650"/>
          <p14:tracePt t="4400" x="12185650" y="5664200"/>
          <p14:tracePt t="4416" x="12185650" y="5657850"/>
          <p14:tracePt t="4583" x="12185650" y="5651500"/>
          <p14:tracePt t="4596" x="12185650" y="5645150"/>
          <p14:tracePt t="4619" x="12179300" y="5638800"/>
          <p14:tracePt t="4641" x="12172950" y="5638800"/>
          <p14:tracePt t="4664" x="12166600" y="5632450"/>
          <p14:tracePt t="4672" x="12166600" y="5626100"/>
          <p14:tracePt t="4683" x="12160250" y="5626100"/>
          <p14:tracePt t="4701" x="12153900" y="5613400"/>
          <p14:tracePt t="4717" x="12153900" y="5600700"/>
          <p14:tracePt t="4733" x="12147550" y="5588000"/>
          <p14:tracePt t="4750" x="12115800" y="5543550"/>
          <p14:tracePt t="4768" x="12045950" y="5441950"/>
          <p14:tracePt t="4784" x="12001500" y="5378450"/>
          <p14:tracePt t="4800" x="11963400" y="5334000"/>
          <p14:tracePt t="4817" x="11938000" y="5302250"/>
          <p14:tracePt t="4834" x="11899900" y="5264150"/>
          <p14:tracePt t="4851" x="11887200" y="5238750"/>
          <p14:tracePt t="4867" x="11874500" y="5226050"/>
          <p14:tracePt t="4884" x="11842750" y="5194300"/>
          <p14:tracePt t="4901" x="11804650" y="5149850"/>
          <p14:tracePt t="4918" x="11766550" y="5105400"/>
          <p14:tracePt t="4934" x="11728450" y="5073650"/>
          <p14:tracePt t="4950" x="11664950" y="5022850"/>
          <p14:tracePt t="4967" x="11614150" y="4972050"/>
          <p14:tracePt t="4984" x="11512550" y="4908550"/>
          <p14:tracePt t="5001" x="11423650" y="4851400"/>
          <p14:tracePt t="5018" x="11372850" y="4826000"/>
          <p14:tracePt t="5034" x="11334750" y="4806950"/>
          <p14:tracePt t="5051" x="11283950" y="4794250"/>
          <p14:tracePt t="5068" x="11252200" y="4781550"/>
          <p14:tracePt t="5084" x="11207750" y="4775200"/>
          <p14:tracePt t="5101" x="11118850" y="4768850"/>
          <p14:tracePt t="5117" x="11036300" y="4768850"/>
          <p14:tracePt t="5134" x="10960100" y="4768850"/>
          <p14:tracePt t="5151" x="10814050" y="4768850"/>
          <p14:tracePt t="5168" x="10693400" y="4768850"/>
          <p14:tracePt t="5185" x="10610850" y="4768850"/>
          <p14:tracePt t="5201" x="10483850" y="4781550"/>
          <p14:tracePt t="5218" x="10344150" y="4794250"/>
          <p14:tracePt t="5235" x="10261600" y="4813300"/>
          <p14:tracePt t="5250" x="10185400" y="4819650"/>
          <p14:tracePt t="5268" x="10102850" y="4845050"/>
          <p14:tracePt t="5285" x="10013950" y="4876800"/>
          <p14:tracePt t="5301" x="9950450" y="4895850"/>
          <p14:tracePt t="5318" x="9886950" y="4921250"/>
          <p14:tracePt t="5334" x="9855200" y="4946650"/>
          <p14:tracePt t="5352" x="9823450" y="4965700"/>
          <p14:tracePt t="5368" x="9759950" y="5029200"/>
          <p14:tracePt t="5385" x="9721850" y="5073650"/>
          <p14:tracePt t="5401" x="9702800" y="5099050"/>
          <p14:tracePt t="5418" x="9690100" y="5124450"/>
          <p14:tracePt t="5435" x="9677400" y="5162550"/>
          <p14:tracePt t="5451" x="9671050" y="5168900"/>
          <p14:tracePt t="5474" x="9671050" y="5175250"/>
          <p14:tracePt t="5511" x="9671050" y="5181600"/>
          <p14:tracePt t="5519" x="9671050" y="5187950"/>
          <p14:tracePt t="5535" x="9696450" y="5219700"/>
          <p14:tracePt t="5551" x="9709150" y="5238750"/>
          <p14:tracePt t="5568" x="9721850" y="5251450"/>
          <p14:tracePt t="5602" x="9728200" y="5257800"/>
          <p14:tracePt t="5617" x="9734550" y="5257800"/>
          <p14:tracePt t="5624" x="9747250" y="5264150"/>
          <p14:tracePt t="5635" x="9791700" y="5276850"/>
          <p14:tracePt t="5653" x="9861550" y="5295900"/>
          <p14:tracePt t="5668" x="9893300" y="5302250"/>
          <p14:tracePt t="5686" x="9937750" y="5308600"/>
          <p14:tracePt t="5702" x="9969500" y="5314950"/>
          <p14:tracePt t="5718" x="10013950" y="5327650"/>
          <p14:tracePt t="5736" x="10064750" y="5340350"/>
          <p14:tracePt t="5752" x="10102850" y="5359400"/>
          <p14:tracePt t="5768" x="10128250" y="5365750"/>
          <p14:tracePt t="5785" x="10153650" y="5365750"/>
          <p14:tracePt t="5803" x="10191750" y="5365750"/>
          <p14:tracePt t="5819" x="10223500" y="5365750"/>
          <p14:tracePt t="5835" x="10255250" y="5365750"/>
          <p14:tracePt t="5852" x="10287000" y="5365750"/>
          <p14:tracePt t="5869" x="10312400" y="5365750"/>
          <p14:tracePt t="5886" x="10363200" y="5359400"/>
          <p14:tracePt t="5946" x="10369550" y="5359400"/>
          <p14:tracePt t="5954" x="10388600" y="5359400"/>
          <p14:tracePt t="5970" x="10452100" y="5359400"/>
          <p14:tracePt t="5986" x="10496550" y="5359400"/>
          <p14:tracePt t="6002" x="10541000" y="5359400"/>
          <p14:tracePt t="6019" x="10572750" y="5359400"/>
          <p14:tracePt t="6035" x="10598150" y="5359400"/>
          <p14:tracePt t="7019" x="10629900" y="5359400"/>
          <p14:tracePt t="7027" x="10680700" y="5365750"/>
          <p14:tracePt t="7038" x="10769600" y="5384800"/>
          <p14:tracePt t="7054" x="10890250" y="5410200"/>
          <p14:tracePt t="7071" x="11042650" y="5422900"/>
          <p14:tracePt t="7087" x="11118850" y="5422900"/>
          <p14:tracePt t="7104" x="11182350" y="5422900"/>
          <p14:tracePt t="7122" x="11226800" y="5416550"/>
          <p14:tracePt t="7138" x="11283950" y="5391150"/>
          <p14:tracePt t="7155" x="11334750" y="5365750"/>
          <p14:tracePt t="7171" x="11423650" y="5334000"/>
          <p14:tracePt t="7188" x="11569700" y="5283200"/>
          <p14:tracePt t="7205" x="11734800" y="5232400"/>
          <p14:tracePt t="7221" x="11804650" y="5207000"/>
          <p14:tracePt t="7238" x="11830050" y="5194300"/>
          <p14:tracePt t="7254" x="11855450" y="5175250"/>
          <p14:tracePt t="7271" x="11861800" y="5156200"/>
          <p14:tracePt t="7289" x="11880850" y="5137150"/>
          <p14:tracePt t="7305" x="11899900" y="5118100"/>
          <p14:tracePt t="7321" x="11912600" y="5105400"/>
          <p14:tracePt t="7338" x="11931650" y="5086350"/>
          <p14:tracePt t="7355" x="11944350" y="5060950"/>
          <p14:tracePt t="7371" x="11976100" y="5022850"/>
          <p14:tracePt t="7388" x="11995150" y="4997450"/>
          <p14:tracePt t="7405" x="12026900" y="4959350"/>
          <p14:tracePt t="7422" x="12084050" y="4933950"/>
          <p14:tracePt t="7438" x="12147550" y="4908550"/>
          <p14:tracePt t="7455" x="12160250" y="4902200"/>
          <p14:tracePt t="7574" x="12153900" y="4895850"/>
          <p14:tracePt t="7582" x="12122150" y="4883150"/>
          <p14:tracePt t="7589" x="12090400" y="4864100"/>
          <p14:tracePt t="7605" x="12065000" y="4857750"/>
          <p14:tracePt t="7622" x="12007850" y="4838700"/>
          <p14:tracePt t="7638" x="11969750" y="4832350"/>
          <p14:tracePt t="7656" x="11912600" y="4826000"/>
          <p14:tracePt t="7672" x="11880850" y="4826000"/>
          <p14:tracePt t="7689" x="11855450" y="4826000"/>
          <p14:tracePt t="7706" x="11811000" y="4826000"/>
          <p14:tracePt t="7724" x="11709400" y="4826000"/>
          <p14:tracePt t="7740" x="11576050" y="4845050"/>
          <p14:tracePt t="7755" x="11455400" y="4851400"/>
          <p14:tracePt t="7772" x="11283950" y="4870450"/>
          <p14:tracePt t="7789" x="11156950" y="4889500"/>
          <p14:tracePt t="7806" x="10896600" y="4921250"/>
          <p14:tracePt t="7822" x="10769600" y="4940300"/>
          <p14:tracePt t="7839" x="10560050" y="4978400"/>
          <p14:tracePt t="7856" x="10471150" y="5003800"/>
          <p14:tracePt t="7873" x="10356850" y="5048250"/>
          <p14:tracePt t="7889" x="10331450" y="5060950"/>
          <p14:tracePt t="7905" x="10318750" y="5060950"/>
          <p14:tracePt t="7922" x="10318750" y="5067300"/>
          <p14:tracePt t="7939" x="10312400" y="5067300"/>
          <p14:tracePt t="7979" x="10306050" y="5067300"/>
          <p14:tracePt t="7986" x="10293350" y="5073650"/>
          <p14:tracePt t="7994" x="10293350" y="5080000"/>
          <p14:tracePt t="8006" x="10261600" y="5092700"/>
          <p14:tracePt t="8023" x="10217150" y="5124450"/>
          <p14:tracePt t="8040" x="10191750" y="5143500"/>
          <p14:tracePt t="8056" x="10160000" y="5168900"/>
          <p14:tracePt t="8073" x="10140950" y="5181600"/>
          <p14:tracePt t="8090" x="10128250" y="5187950"/>
          <p14:tracePt t="8106" x="10121900" y="5194300"/>
          <p14:tracePt t="8227" x="10121900" y="5200650"/>
          <p14:tracePt t="8243" x="10121900" y="5207000"/>
          <p14:tracePt t="8249" x="10121900" y="5213350"/>
          <p14:tracePt t="8273" x="10121900" y="5226050"/>
          <p14:tracePt t="8290" x="10121900" y="5245100"/>
          <p14:tracePt t="8307" x="10121900" y="5270500"/>
          <p14:tracePt t="8324" x="10160000" y="5302250"/>
          <p14:tracePt t="8340" x="10223500" y="5327650"/>
          <p14:tracePt t="8356" x="10325100" y="5353050"/>
          <p14:tracePt t="8373" x="10382250" y="5372100"/>
          <p14:tracePt t="8390" x="10515600" y="5397500"/>
          <p14:tracePt t="8407" x="10585450" y="5416550"/>
          <p14:tracePt t="8423" x="10629900" y="5429250"/>
          <p14:tracePt t="8440" x="10648950" y="5435600"/>
          <p14:tracePt t="8458" x="10661650" y="5435600"/>
          <p14:tracePt t="8481" x="10661650" y="5441950"/>
          <p14:tracePt t="8511" x="10668000" y="5441950"/>
          <p14:tracePt t="9861" x="10687050" y="5441950"/>
          <p14:tracePt t="9869" x="10725150" y="5441950"/>
          <p14:tracePt t="9877" x="10737850" y="5441950"/>
          <p14:tracePt t="9892" x="10852150" y="5441950"/>
          <p14:tracePt t="9909" x="11004550" y="5461000"/>
          <p14:tracePt t="9926" x="11150600" y="5499100"/>
          <p14:tracePt t="9943" x="11283950" y="5518150"/>
          <p14:tracePt t="9959" x="11290300" y="5518150"/>
          <p14:tracePt t="10177" x="11309350" y="5511800"/>
          <p14:tracePt t="10184" x="11341100" y="5486400"/>
          <p14:tracePt t="10193" x="11360150" y="5473700"/>
          <p14:tracePt t="10210" x="11391900" y="5454650"/>
          <p14:tracePt t="10227" x="11430000" y="5441950"/>
          <p14:tracePt t="10243" x="11449050" y="5429250"/>
        </p14:tracePtLst>
      </p14:laserTrace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6"/>
</p:tagLst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399</Words>
  <Application>Microsoft Office PowerPoint</Application>
  <PresentationFormat>Panorámica</PresentationFormat>
  <Paragraphs>95</Paragraphs>
  <Slides>28</Slides>
  <Notes>22</Notes>
  <HiddenSlides>0</HiddenSlides>
  <MMClips>28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1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Ricardo Martín Lira</dc:creator>
  <cp:lastModifiedBy>Gloria</cp:lastModifiedBy>
  <cp:revision>34</cp:revision>
  <dcterms:created xsi:type="dcterms:W3CDTF">2024-01-17T19:46:58Z</dcterms:created>
  <dcterms:modified xsi:type="dcterms:W3CDTF">2024-01-30T22:06:54Z</dcterms:modified>
</cp:coreProperties>
</file>