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 id="2147483656" r:id="rId2"/>
    <p:sldMasterId id="2147483680" r:id="rId3"/>
    <p:sldMasterId id="2147483685" r:id="rId4"/>
    <p:sldMasterId id="2147483699" r:id="rId5"/>
  </p:sldMasterIdLst>
  <p:notesMasterIdLst>
    <p:notesMasterId r:id="rId17"/>
  </p:notesMasterIdLst>
  <p:handoutMasterIdLst>
    <p:handoutMasterId r:id="rId18"/>
  </p:handoutMasterIdLst>
  <p:sldIdLst>
    <p:sldId id="289" r:id="rId6"/>
    <p:sldId id="300" r:id="rId7"/>
    <p:sldId id="302" r:id="rId8"/>
    <p:sldId id="305" r:id="rId9"/>
    <p:sldId id="306" r:id="rId10"/>
    <p:sldId id="308" r:id="rId11"/>
    <p:sldId id="316" r:id="rId12"/>
    <p:sldId id="317" r:id="rId13"/>
    <p:sldId id="307" r:id="rId14"/>
    <p:sldId id="318" r:id="rId15"/>
    <p:sldId id="263" r:id="rId1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CEA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9" autoAdjust="0"/>
    <p:restoredTop sz="94673"/>
  </p:normalViewPr>
  <p:slideViewPr>
    <p:cSldViewPr snapToGrid="0" snapToObjects="1">
      <p:cViewPr>
        <p:scale>
          <a:sx n="76" d="100"/>
          <a:sy n="76" d="100"/>
        </p:scale>
        <p:origin x="-648" y="-3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xmlns="" id="{DCE5254A-FBCB-B444-AF72-FCFABD6B9A3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xmlns="" id="{81C3220B-5B46-9841-98EC-DF5C6E90E45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B67DAF-59A7-5648-9346-451BAEB098C6}" type="datetimeFigureOut">
              <a:rPr lang="es-ES" smtClean="0"/>
              <a:t>23/05/2024</a:t>
            </a:fld>
            <a:endParaRPr lang="es-ES"/>
          </a:p>
        </p:txBody>
      </p:sp>
      <p:sp>
        <p:nvSpPr>
          <p:cNvPr id="4" name="Marcador de pie de página 3">
            <a:extLst>
              <a:ext uri="{FF2B5EF4-FFF2-40B4-BE49-F238E27FC236}">
                <a16:creationId xmlns:a16="http://schemas.microsoft.com/office/drawing/2014/main" xmlns="" id="{48297E16-809F-A949-9AF0-120C7A751C3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xmlns="" id="{9E2FF8AA-833A-2144-90FF-67A4ECDD503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286112-85CF-A846-AAA7-7FFEF9F44253}" type="slidenum">
              <a:rPr lang="es-ES" smtClean="0"/>
              <a:t>‹Nº›</a:t>
            </a:fld>
            <a:endParaRPr lang="es-ES"/>
          </a:p>
        </p:txBody>
      </p:sp>
    </p:spTree>
    <p:extLst>
      <p:ext uri="{BB962C8B-B14F-4D97-AF65-F5344CB8AC3E}">
        <p14:creationId xmlns:p14="http://schemas.microsoft.com/office/powerpoint/2010/main" val="2576195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3AB20-4437-9340-9FF8-81347A87F1AD}" type="datetimeFigureOut">
              <a:rPr lang="es-ES" smtClean="0"/>
              <a:t>23/05/2024</a:t>
            </a:fld>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41311A-5966-C54A-8A32-DB537D3CAD52}" type="slidenum">
              <a:rPr lang="es-ES" smtClean="0"/>
              <a:t>‹Nº›</a:t>
            </a:fld>
            <a:endParaRPr lang="es-ES"/>
          </a:p>
        </p:txBody>
      </p:sp>
    </p:spTree>
    <p:extLst>
      <p:ext uri="{BB962C8B-B14F-4D97-AF65-F5344CB8AC3E}">
        <p14:creationId xmlns:p14="http://schemas.microsoft.com/office/powerpoint/2010/main" val="2192614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icio">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xmlns="" id="{32B78233-A5DB-994B-BD41-02BB62B896CA}"/>
              </a:ext>
            </a:extLst>
          </p:cNvPr>
          <p:cNvPicPr>
            <a:picLocks noChangeAspect="1"/>
          </p:cNvPicPr>
          <p:nvPr userDrawn="1"/>
        </p:nvPicPr>
        <p:blipFill>
          <a:blip r:embed="rId2"/>
          <a:stretch>
            <a:fillRect/>
          </a:stretch>
        </p:blipFill>
        <p:spPr>
          <a:xfrm>
            <a:off x="-12095" y="0"/>
            <a:ext cx="12204096" cy="6858000"/>
          </a:xfrm>
          <a:prstGeom prst="rect">
            <a:avLst/>
          </a:prstGeom>
        </p:spPr>
      </p:pic>
      <p:sp>
        <p:nvSpPr>
          <p:cNvPr id="9" name="Marcador de texto 13">
            <a:extLst>
              <a:ext uri="{FF2B5EF4-FFF2-40B4-BE49-F238E27FC236}">
                <a16:creationId xmlns:a16="http://schemas.microsoft.com/office/drawing/2014/main" xmlns="" id="{204741AB-5D58-1643-89C3-8D22DB98A0D9}"/>
              </a:ext>
            </a:extLst>
          </p:cNvPr>
          <p:cNvSpPr>
            <a:spLocks noGrp="1"/>
          </p:cNvSpPr>
          <p:nvPr>
            <p:ph type="body" sz="quarter" idx="10" hasCustomPrompt="1"/>
          </p:nvPr>
        </p:nvSpPr>
        <p:spPr>
          <a:xfrm>
            <a:off x="446893" y="325097"/>
            <a:ext cx="7580339" cy="902393"/>
          </a:xfrm>
          <a:prstGeom prst="rect">
            <a:avLst/>
          </a:prstGeom>
        </p:spPr>
        <p:txBody>
          <a:bodyPr wrap="square" lIns="0" tIns="0" rIns="0" bIns="0"/>
          <a:lstStyle>
            <a:lvl1pPr marL="0" indent="0">
              <a:lnSpc>
                <a:spcPct val="100000"/>
              </a:lnSpc>
              <a:spcBef>
                <a:spcPts val="0"/>
              </a:spcBef>
              <a:buFontTx/>
              <a:buNone/>
              <a:defRPr sz="54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Título presentación</a:t>
            </a:r>
          </a:p>
        </p:txBody>
      </p:sp>
      <p:sp>
        <p:nvSpPr>
          <p:cNvPr id="10" name="Marcador de texto 13">
            <a:extLst>
              <a:ext uri="{FF2B5EF4-FFF2-40B4-BE49-F238E27FC236}">
                <a16:creationId xmlns:a16="http://schemas.microsoft.com/office/drawing/2014/main" xmlns="" id="{DF7306E1-EC40-8E43-99C5-762DD9819244}"/>
              </a:ext>
            </a:extLst>
          </p:cNvPr>
          <p:cNvSpPr>
            <a:spLocks noGrp="1"/>
          </p:cNvSpPr>
          <p:nvPr>
            <p:ph type="body" sz="quarter" idx="11" hasCustomPrompt="1"/>
          </p:nvPr>
        </p:nvSpPr>
        <p:spPr>
          <a:xfrm>
            <a:off x="446893" y="1264063"/>
            <a:ext cx="7570912" cy="563602"/>
          </a:xfrm>
          <a:prstGeom prst="rect">
            <a:avLst/>
          </a:prstGeom>
        </p:spPr>
        <p:txBody>
          <a:bodyPr wrap="square" lIns="0" tIns="0" rIns="0" bIns="0"/>
          <a:lstStyle>
            <a:lvl1pPr marL="0" indent="0">
              <a:lnSpc>
                <a:spcPct val="100000"/>
              </a:lnSpc>
              <a:spcBef>
                <a:spcPts val="0"/>
              </a:spcBef>
              <a:buFontTx/>
              <a:buNone/>
              <a:defRPr sz="3300" b="0" i="0" spc="0" baseline="0">
                <a:solidFill>
                  <a:schemeClr val="tx1"/>
                </a:solidFill>
                <a:latin typeface="Visuelt Pro" panose="020B0503040202040104" pitchFamily="34" charset="0"/>
                <a:cs typeface="Arial" panose="020B0604020202020204" pitchFamily="34" charset="0"/>
              </a:defRPr>
            </a:lvl1pPr>
          </a:lstStyle>
          <a:p>
            <a:r>
              <a:rPr lang="es-ES" dirty="0"/>
              <a:t>Subtítulo presentación</a:t>
            </a:r>
          </a:p>
        </p:txBody>
      </p:sp>
      <p:sp>
        <p:nvSpPr>
          <p:cNvPr id="16" name="CuadroTexto 15">
            <a:extLst>
              <a:ext uri="{FF2B5EF4-FFF2-40B4-BE49-F238E27FC236}">
                <a16:creationId xmlns:a16="http://schemas.microsoft.com/office/drawing/2014/main" xmlns="" id="{E96E94D9-77ED-4844-97B3-F10D42E565D1}"/>
              </a:ext>
            </a:extLst>
          </p:cNvPr>
          <p:cNvSpPr txBox="1"/>
          <p:nvPr userDrawn="1"/>
        </p:nvSpPr>
        <p:spPr>
          <a:xfrm>
            <a:off x="329937" y="6202837"/>
            <a:ext cx="1259965" cy="307777"/>
          </a:xfrm>
          <a:prstGeom prst="rect">
            <a:avLst/>
          </a:prstGeom>
          <a:noFill/>
        </p:spPr>
        <p:txBody>
          <a:bodyPr wrap="square" rtlCol="0">
            <a:spAutoFit/>
          </a:bodyPr>
          <a:lstStyle/>
          <a:p>
            <a:pPr algn="l"/>
            <a:fld id="{98507C16-89E1-4D43-9171-A1CEEE7C010C}" type="datetime1">
              <a:rPr lang="es-ES" sz="1400" b="0" i="0" smtClean="0">
                <a:solidFill>
                  <a:schemeClr val="bg1"/>
                </a:solidFill>
                <a:latin typeface="Visuelt Pro" panose="020B0503040202040104" pitchFamily="34" charset="0"/>
                <a:cs typeface="Arial" panose="020B0604020202020204" pitchFamily="34" charset="0"/>
              </a:rPr>
              <a:t>23/05/2024</a:t>
            </a:fld>
            <a:endParaRPr lang="es-ES" sz="1400" b="0" i="0" dirty="0">
              <a:solidFill>
                <a:schemeClr val="bg1"/>
              </a:solidFill>
              <a:latin typeface="Visuelt Pro" panose="020B0503040202040104" pitchFamily="34" charset="0"/>
              <a:cs typeface="Arial" panose="020B0604020202020204" pitchFamily="34" charset="0"/>
            </a:endParaRPr>
          </a:p>
        </p:txBody>
      </p:sp>
    </p:spTree>
    <p:extLst>
      <p:ext uri="{BB962C8B-B14F-4D97-AF65-F5344CB8AC3E}">
        <p14:creationId xmlns:p14="http://schemas.microsoft.com/office/powerpoint/2010/main" val="2507514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eño F">
    <p:bg>
      <p:bgRef idx="1001">
        <a:schemeClr val="bg1"/>
      </p:bgRef>
    </p:bg>
    <p:spTree>
      <p:nvGrpSpPr>
        <p:cNvPr id="1" name=""/>
        <p:cNvGrpSpPr/>
        <p:nvPr/>
      </p:nvGrpSpPr>
      <p:grpSpPr>
        <a:xfrm>
          <a:off x="0" y="0"/>
          <a:ext cx="0" cy="0"/>
          <a:chOff x="0" y="0"/>
          <a:chExt cx="0" cy="0"/>
        </a:xfrm>
      </p:grpSpPr>
      <p:pic>
        <p:nvPicPr>
          <p:cNvPr id="23" name="Imagen 22">
            <a:extLst>
              <a:ext uri="{FF2B5EF4-FFF2-40B4-BE49-F238E27FC236}">
                <a16:creationId xmlns:a16="http://schemas.microsoft.com/office/drawing/2014/main" xmlns="" id="{E70B0647-F99D-B143-BF1B-E6F019E80AF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0" name="CuadroTexto 29">
            <a:extLst>
              <a:ext uri="{FF2B5EF4-FFF2-40B4-BE49-F238E27FC236}">
                <a16:creationId xmlns:a16="http://schemas.microsoft.com/office/drawing/2014/main" xmlns="" id="{6BF6914D-06C1-7B47-BCD5-561F5442B5BC}"/>
              </a:ext>
            </a:extLst>
          </p:cNvPr>
          <p:cNvSpPr txBox="1"/>
          <p:nvPr userDrawn="1"/>
        </p:nvSpPr>
        <p:spPr>
          <a:xfrm>
            <a:off x="10915587" y="6399354"/>
            <a:ext cx="1056278" cy="276999"/>
          </a:xfrm>
          <a:prstGeom prst="rect">
            <a:avLst/>
          </a:prstGeom>
          <a:noFill/>
        </p:spPr>
        <p:txBody>
          <a:bodyPr wrap="square" rtlCol="0">
            <a:spAutoFit/>
          </a:bodyPr>
          <a:lstStyle/>
          <a:p>
            <a:pPr algn="r"/>
            <a:fld id="{F0282295-E075-3B45-A0DF-E107D35A7545}"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34" name="Título 1">
            <a:extLst>
              <a:ext uri="{FF2B5EF4-FFF2-40B4-BE49-F238E27FC236}">
                <a16:creationId xmlns:a16="http://schemas.microsoft.com/office/drawing/2014/main" xmlns="" id="{6F59C235-4023-1844-BD3D-81F0865B65FC}"/>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35" name="Marcador de texto 25">
            <a:extLst>
              <a:ext uri="{FF2B5EF4-FFF2-40B4-BE49-F238E27FC236}">
                <a16:creationId xmlns:a16="http://schemas.microsoft.com/office/drawing/2014/main" xmlns="" id="{9332EF15-D36E-F84A-9B5F-F02E7CE1DABA}"/>
              </a:ext>
            </a:extLst>
          </p:cNvPr>
          <p:cNvSpPr>
            <a:spLocks noGrp="1"/>
          </p:cNvSpPr>
          <p:nvPr>
            <p:ph type="body" sz="quarter" idx="10" hasCustomPrompt="1"/>
          </p:nvPr>
        </p:nvSpPr>
        <p:spPr>
          <a:xfrm>
            <a:off x="257464" y="894089"/>
            <a:ext cx="4159359"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36" name="Marcador de texto 25">
            <a:extLst>
              <a:ext uri="{FF2B5EF4-FFF2-40B4-BE49-F238E27FC236}">
                <a16:creationId xmlns:a16="http://schemas.microsoft.com/office/drawing/2014/main" xmlns="" id="{13AACC63-AB3C-0249-B052-AD1891D7FA5C}"/>
              </a:ext>
            </a:extLst>
          </p:cNvPr>
          <p:cNvSpPr>
            <a:spLocks noGrp="1"/>
          </p:cNvSpPr>
          <p:nvPr>
            <p:ph type="body" sz="quarter" idx="11" hasCustomPrompt="1"/>
          </p:nvPr>
        </p:nvSpPr>
        <p:spPr>
          <a:xfrm>
            <a:off x="257464" y="306003"/>
            <a:ext cx="4204469"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
        <p:nvSpPr>
          <p:cNvPr id="37" name="Marcador de texto 25">
            <a:extLst>
              <a:ext uri="{FF2B5EF4-FFF2-40B4-BE49-F238E27FC236}">
                <a16:creationId xmlns:a16="http://schemas.microsoft.com/office/drawing/2014/main" xmlns="" id="{C507ED2C-F0D6-D84B-9EBD-00E50E82B220}"/>
              </a:ext>
            </a:extLst>
          </p:cNvPr>
          <p:cNvSpPr>
            <a:spLocks noGrp="1"/>
          </p:cNvSpPr>
          <p:nvPr>
            <p:ph type="body" sz="quarter" idx="12" hasCustomPrompt="1"/>
          </p:nvPr>
        </p:nvSpPr>
        <p:spPr>
          <a:xfrm>
            <a:off x="257463" y="6399354"/>
            <a:ext cx="4159359"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pic>
        <p:nvPicPr>
          <p:cNvPr id="10" name="Imagen 9">
            <a:extLst>
              <a:ext uri="{FF2B5EF4-FFF2-40B4-BE49-F238E27FC236}">
                <a16:creationId xmlns:a16="http://schemas.microsoft.com/office/drawing/2014/main" xmlns="" id="{CDFAE4EA-7C1B-6D43-9344-8F84DFD4E465}"/>
              </a:ext>
            </a:extLst>
          </p:cNvPr>
          <p:cNvPicPr>
            <a:picLocks noChangeAspect="1"/>
          </p:cNvPicPr>
          <p:nvPr userDrawn="1"/>
        </p:nvPicPr>
        <p:blipFill>
          <a:blip r:embed="rId3"/>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375946729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G">
    <p:bg>
      <p:bgRef idx="1001">
        <a:schemeClr val="bg1"/>
      </p:bgRef>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B81A690B-B9EB-6D4F-9A68-33AE2EEE385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Rectángulo 3">
            <a:extLst>
              <a:ext uri="{FF2B5EF4-FFF2-40B4-BE49-F238E27FC236}">
                <a16:creationId xmlns:a16="http://schemas.microsoft.com/office/drawing/2014/main" xmlns="" id="{2897313D-C409-674E-8D7C-4BC767F8D450}"/>
              </a:ext>
            </a:extLst>
          </p:cNvPr>
          <p:cNvSpPr/>
          <p:nvPr userDrawn="1"/>
        </p:nvSpPr>
        <p:spPr>
          <a:xfrm>
            <a:off x="3437467" y="651934"/>
            <a:ext cx="5799666" cy="5808134"/>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 name="CuadroTexto 29">
            <a:extLst>
              <a:ext uri="{FF2B5EF4-FFF2-40B4-BE49-F238E27FC236}">
                <a16:creationId xmlns:a16="http://schemas.microsoft.com/office/drawing/2014/main" xmlns="" id="{6BF6914D-06C1-7B47-BCD5-561F5442B5BC}"/>
              </a:ext>
            </a:extLst>
          </p:cNvPr>
          <p:cNvSpPr txBox="1"/>
          <p:nvPr userDrawn="1"/>
        </p:nvSpPr>
        <p:spPr>
          <a:xfrm>
            <a:off x="10915587" y="6399354"/>
            <a:ext cx="1056278" cy="276999"/>
          </a:xfrm>
          <a:prstGeom prst="rect">
            <a:avLst/>
          </a:prstGeom>
          <a:noFill/>
        </p:spPr>
        <p:txBody>
          <a:bodyPr wrap="square" rtlCol="0">
            <a:spAutoFit/>
          </a:bodyPr>
          <a:lstStyle/>
          <a:p>
            <a:pPr algn="r"/>
            <a:fld id="{D11D38E7-5D46-9C4F-BCAF-75F99180E380}"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31" name="Título 1">
            <a:extLst>
              <a:ext uri="{FF2B5EF4-FFF2-40B4-BE49-F238E27FC236}">
                <a16:creationId xmlns:a16="http://schemas.microsoft.com/office/drawing/2014/main" xmlns="" id="{19E1BAAE-8EE6-1F43-9E88-9DBE86F8F5CF}"/>
              </a:ext>
            </a:extLst>
          </p:cNvPr>
          <p:cNvSpPr>
            <a:spLocks noGrp="1"/>
          </p:cNvSpPr>
          <p:nvPr>
            <p:ph type="ctrTitle" hasCustomPrompt="1"/>
          </p:nvPr>
        </p:nvSpPr>
        <p:spPr>
          <a:xfrm>
            <a:off x="3869268" y="2633133"/>
            <a:ext cx="4893732" cy="2514600"/>
          </a:xfrm>
          <a:prstGeom prst="rect">
            <a:avLst/>
          </a:prstGeom>
        </p:spPr>
        <p:txBody>
          <a:bodyPr anchor="ctr" anchorCtr="0"/>
          <a:lstStyle>
            <a:lvl1pPr algn="ctr">
              <a:defRPr sz="1800">
                <a:solidFill>
                  <a:schemeClr val="tx1"/>
                </a:solidFill>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 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volutpatTexto</a:t>
            </a:r>
            <a:r>
              <a:rPr lang="es-ES" dirty="0"/>
              <a:t>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a:t>
            </a:r>
          </a:p>
        </p:txBody>
      </p:sp>
      <p:sp>
        <p:nvSpPr>
          <p:cNvPr id="20" name="Marcador de texto 25">
            <a:extLst>
              <a:ext uri="{FF2B5EF4-FFF2-40B4-BE49-F238E27FC236}">
                <a16:creationId xmlns:a16="http://schemas.microsoft.com/office/drawing/2014/main" xmlns="" id="{11D90907-CBE5-8548-BF18-2645596A87AF}"/>
              </a:ext>
            </a:extLst>
          </p:cNvPr>
          <p:cNvSpPr>
            <a:spLocks noGrp="1"/>
          </p:cNvSpPr>
          <p:nvPr>
            <p:ph type="body" sz="quarter" idx="10" hasCustomPrompt="1"/>
          </p:nvPr>
        </p:nvSpPr>
        <p:spPr>
          <a:xfrm>
            <a:off x="257464" y="894089"/>
            <a:ext cx="3033293"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1" name="Marcador de texto 25">
            <a:extLst>
              <a:ext uri="{FF2B5EF4-FFF2-40B4-BE49-F238E27FC236}">
                <a16:creationId xmlns:a16="http://schemas.microsoft.com/office/drawing/2014/main" xmlns="" id="{786AB6B6-7055-DF4B-95E8-D3F4472844C1}"/>
              </a:ext>
            </a:extLst>
          </p:cNvPr>
          <p:cNvSpPr>
            <a:spLocks noGrp="1"/>
          </p:cNvSpPr>
          <p:nvPr>
            <p:ph type="body" sz="quarter" idx="11" hasCustomPrompt="1"/>
          </p:nvPr>
        </p:nvSpPr>
        <p:spPr>
          <a:xfrm>
            <a:off x="257464" y="306003"/>
            <a:ext cx="3078403"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
        <p:nvSpPr>
          <p:cNvPr id="22" name="Marcador de texto 25">
            <a:extLst>
              <a:ext uri="{FF2B5EF4-FFF2-40B4-BE49-F238E27FC236}">
                <a16:creationId xmlns:a16="http://schemas.microsoft.com/office/drawing/2014/main" xmlns="" id="{12E5F717-A1F3-BA4E-B751-CA002D046BFD}"/>
              </a:ext>
            </a:extLst>
          </p:cNvPr>
          <p:cNvSpPr>
            <a:spLocks noGrp="1"/>
          </p:cNvSpPr>
          <p:nvPr>
            <p:ph type="body" sz="quarter" idx="12" hasCustomPrompt="1"/>
          </p:nvPr>
        </p:nvSpPr>
        <p:spPr>
          <a:xfrm>
            <a:off x="257464" y="6399354"/>
            <a:ext cx="3033293" cy="276999"/>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Título presentación</a:t>
            </a:r>
          </a:p>
        </p:txBody>
      </p:sp>
      <p:sp>
        <p:nvSpPr>
          <p:cNvPr id="25" name="Marcador de texto 25">
            <a:extLst>
              <a:ext uri="{FF2B5EF4-FFF2-40B4-BE49-F238E27FC236}">
                <a16:creationId xmlns:a16="http://schemas.microsoft.com/office/drawing/2014/main" xmlns="" id="{2ECB263B-A541-D54B-9CD6-FDF7BBE2EEB4}"/>
              </a:ext>
            </a:extLst>
          </p:cNvPr>
          <p:cNvSpPr>
            <a:spLocks noGrp="1"/>
          </p:cNvSpPr>
          <p:nvPr>
            <p:ph type="body" sz="quarter" idx="13" hasCustomPrompt="1"/>
          </p:nvPr>
        </p:nvSpPr>
        <p:spPr>
          <a:xfrm>
            <a:off x="3869268" y="1273885"/>
            <a:ext cx="4893732" cy="776858"/>
          </a:xfrm>
          <a:prstGeom prst="rect">
            <a:avLst/>
          </a:prstGeom>
        </p:spPr>
        <p:txBody>
          <a:bodyPr/>
          <a:lstStyle>
            <a:lvl1pPr marL="0" indent="0" algn="ctr">
              <a:buNone/>
              <a:defRPr sz="3100" b="1">
                <a:solidFill>
                  <a:schemeClr val="tx1"/>
                </a:solidFill>
                <a:latin typeface="Visuelt Pro" panose="020B0503040202040104" pitchFamily="34" charset="0"/>
              </a:defRPr>
            </a:lvl1pPr>
          </a:lstStyle>
          <a:p>
            <a:r>
              <a:rPr lang="es-ES" dirty="0"/>
              <a:t>Título destacado</a:t>
            </a:r>
          </a:p>
        </p:txBody>
      </p:sp>
      <p:pic>
        <p:nvPicPr>
          <p:cNvPr id="12" name="Imagen 11">
            <a:extLst>
              <a:ext uri="{FF2B5EF4-FFF2-40B4-BE49-F238E27FC236}">
                <a16:creationId xmlns:a16="http://schemas.microsoft.com/office/drawing/2014/main" xmlns="" id="{1667C917-DEA5-934D-B6A4-E3F089665EBE}"/>
              </a:ext>
            </a:extLst>
          </p:cNvPr>
          <p:cNvPicPr>
            <a:picLocks noChangeAspect="1"/>
          </p:cNvPicPr>
          <p:nvPr userDrawn="1"/>
        </p:nvPicPr>
        <p:blipFill>
          <a:blip r:embed="rId3"/>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286901679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A">
    <p:spTree>
      <p:nvGrpSpPr>
        <p:cNvPr id="1" name=""/>
        <p:cNvGrpSpPr/>
        <p:nvPr/>
      </p:nvGrpSpPr>
      <p:grpSpPr>
        <a:xfrm>
          <a:off x="0" y="0"/>
          <a:ext cx="0" cy="0"/>
          <a:chOff x="0" y="0"/>
          <a:chExt cx="0" cy="0"/>
        </a:xfrm>
      </p:grpSpPr>
      <p:sp>
        <p:nvSpPr>
          <p:cNvPr id="32" name="Rectángulo 31">
            <a:extLst>
              <a:ext uri="{FF2B5EF4-FFF2-40B4-BE49-F238E27FC236}">
                <a16:creationId xmlns:a16="http://schemas.microsoft.com/office/drawing/2014/main" xmlns="" id="{EC5A1A76-DED3-E845-BEE2-CEC5330692FA}"/>
              </a:ext>
            </a:extLst>
          </p:cNvPr>
          <p:cNvSpPr/>
          <p:nvPr userDrawn="1"/>
        </p:nvSpPr>
        <p:spPr>
          <a:xfrm>
            <a:off x="-94128" y="-47065"/>
            <a:ext cx="6173196" cy="695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3" name="Título 1">
            <a:extLst>
              <a:ext uri="{FF2B5EF4-FFF2-40B4-BE49-F238E27FC236}">
                <a16:creationId xmlns:a16="http://schemas.microsoft.com/office/drawing/2014/main" xmlns="" id="{86FB673C-18EC-C947-B374-88F9D520CBE2}"/>
              </a:ext>
            </a:extLst>
          </p:cNvPr>
          <p:cNvSpPr txBox="1">
            <a:spLocks/>
          </p:cNvSpPr>
          <p:nvPr userDrawn="1"/>
        </p:nvSpPr>
        <p:spPr>
          <a:xfrm>
            <a:off x="6405396" y="412825"/>
            <a:ext cx="5464809" cy="173663"/>
          </a:xfrm>
          <a:prstGeom prst="rect">
            <a:avLst/>
          </a:prstGeom>
        </p:spPr>
        <p:txBody>
          <a:bodyPr anchor="b"/>
          <a:lstStyle>
            <a:lvl1pPr algn="ctr" defTabSz="914400" rtl="0" eaLnBrk="1" latinLnBrk="0" hangingPunct="1">
              <a:lnSpc>
                <a:spcPct val="90000"/>
              </a:lnSpc>
              <a:spcBef>
                <a:spcPct val="0"/>
              </a:spcBef>
              <a:buNone/>
              <a:defRPr sz="3700" kern="1200">
                <a:solidFill>
                  <a:schemeClr val="tx1"/>
                </a:solidFill>
                <a:latin typeface="+mj-lt"/>
                <a:ea typeface="+mj-ea"/>
                <a:cs typeface="+mj-cs"/>
              </a:defRPr>
            </a:lvl1pPr>
          </a:lstStyle>
          <a:p>
            <a:pPr algn="l"/>
            <a:r>
              <a:rPr lang="es-ES" sz="1200" b="0" i="0" dirty="0">
                <a:solidFill>
                  <a:schemeClr val="accent6"/>
                </a:solidFill>
                <a:latin typeface="Arial" panose="020B0604020202020204" pitchFamily="34" charset="0"/>
                <a:cs typeface="Arial" panose="020B0604020202020204" pitchFamily="34" charset="0"/>
              </a:rPr>
              <a:t>00. Título capítulo</a:t>
            </a:r>
          </a:p>
        </p:txBody>
      </p:sp>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fld id="{775ED96C-8A7C-D448-A949-4DBCC0EB801B}"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59" name="Marcador de texto 6">
            <a:extLst>
              <a:ext uri="{FF2B5EF4-FFF2-40B4-BE49-F238E27FC236}">
                <a16:creationId xmlns:a16="http://schemas.microsoft.com/office/drawing/2014/main" xmlns="" id="{8F3400B1-D594-4442-B737-BCF5A38E0D67}"/>
              </a:ext>
            </a:extLst>
          </p:cNvPr>
          <p:cNvSpPr>
            <a:spLocks noGrp="1"/>
          </p:cNvSpPr>
          <p:nvPr>
            <p:ph type="body" sz="quarter" idx="16" hasCustomPrompt="1"/>
          </p:nvPr>
        </p:nvSpPr>
        <p:spPr>
          <a:xfrm>
            <a:off x="285089" y="4568825"/>
            <a:ext cx="4688241" cy="1180042"/>
          </a:xfrm>
          <a:prstGeom prst="rect">
            <a:avLst/>
          </a:prstGeom>
        </p:spPr>
        <p:txBody>
          <a:bodyPr/>
          <a:lstStyle>
            <a:lvl1pPr marL="285750" indent="-285750">
              <a:lnSpc>
                <a:spcPct val="100000"/>
              </a:lnSpc>
              <a:spcBef>
                <a:spcPts val="100"/>
              </a:spcBef>
              <a:buClr>
                <a:schemeClr val="accent6"/>
              </a:buClr>
              <a:buFont typeface="Arial" panose="020B0604020202020204" pitchFamily="34" charset="0"/>
              <a:buChar char="•"/>
              <a:defRPr sz="1300">
                <a:solidFill>
                  <a:schemeClr val="tx1"/>
                </a:solidFill>
                <a:latin typeface="Visuelt Pro" panose="020B0503040202040104" pitchFamily="34" charset="0"/>
              </a:defRPr>
            </a:lvl1pPr>
          </a:lstStyle>
          <a:p>
            <a:r>
              <a:rPr lang="es-ES" dirty="0"/>
              <a:t>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endParaRPr lang="es-ES" dirty="0"/>
          </a:p>
        </p:txBody>
      </p:sp>
      <p:sp>
        <p:nvSpPr>
          <p:cNvPr id="62" name="Marcador de texto 25">
            <a:extLst>
              <a:ext uri="{FF2B5EF4-FFF2-40B4-BE49-F238E27FC236}">
                <a16:creationId xmlns:a16="http://schemas.microsoft.com/office/drawing/2014/main" xmlns="" id="{7071F130-476B-F547-91B8-CC3DB646FAF6}"/>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63" name="Marcador de texto 25">
            <a:extLst>
              <a:ext uri="{FF2B5EF4-FFF2-40B4-BE49-F238E27FC236}">
                <a16:creationId xmlns:a16="http://schemas.microsoft.com/office/drawing/2014/main" xmlns="" id="{966C36CF-F134-D443-966D-C0FD80B7D93C}"/>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75" name="Marcador de texto 72">
            <a:extLst>
              <a:ext uri="{FF2B5EF4-FFF2-40B4-BE49-F238E27FC236}">
                <a16:creationId xmlns:a16="http://schemas.microsoft.com/office/drawing/2014/main" xmlns="" id="{E574A015-B695-054C-8660-B90EFB0B5574}"/>
              </a:ext>
            </a:extLst>
          </p:cNvPr>
          <p:cNvSpPr>
            <a:spLocks noGrp="1"/>
          </p:cNvSpPr>
          <p:nvPr>
            <p:ph type="body" sz="quarter" idx="20" hasCustomPrompt="1"/>
          </p:nvPr>
        </p:nvSpPr>
        <p:spPr>
          <a:xfrm>
            <a:off x="285089" y="1885739"/>
            <a:ext cx="4721161" cy="342900"/>
          </a:xfrm>
          <a:prstGeom prst="rect">
            <a:avLst/>
          </a:prstGeom>
        </p:spPr>
        <p:txBody>
          <a:bodyPr/>
          <a:lstStyle>
            <a:lvl1pPr marL="0" indent="0">
              <a:spcBef>
                <a:spcPts val="100"/>
              </a:spcBef>
              <a:buNone/>
              <a:defRPr sz="1300" b="1">
                <a:latin typeface="Visuelt Pro" panose="020B0503040202040104" pitchFamily="34" charset="0"/>
              </a:defRPr>
            </a:lvl1pPr>
          </a:lstStyle>
          <a:p>
            <a:r>
              <a:rPr lang="es-ES" dirty="0"/>
              <a:t>Título párrafo</a:t>
            </a:r>
          </a:p>
        </p:txBody>
      </p:sp>
      <p:sp>
        <p:nvSpPr>
          <p:cNvPr id="76" name="Marcador de texto 72">
            <a:extLst>
              <a:ext uri="{FF2B5EF4-FFF2-40B4-BE49-F238E27FC236}">
                <a16:creationId xmlns:a16="http://schemas.microsoft.com/office/drawing/2014/main" xmlns="" id="{E57B0336-35A7-744C-B23C-CB974E3E196A}"/>
              </a:ext>
            </a:extLst>
          </p:cNvPr>
          <p:cNvSpPr>
            <a:spLocks noGrp="1"/>
          </p:cNvSpPr>
          <p:nvPr>
            <p:ph type="body" sz="quarter" idx="21" hasCustomPrompt="1"/>
          </p:nvPr>
        </p:nvSpPr>
        <p:spPr>
          <a:xfrm>
            <a:off x="285090" y="2424903"/>
            <a:ext cx="4693536" cy="1950242"/>
          </a:xfrm>
          <a:prstGeom prst="rect">
            <a:avLst/>
          </a:prstGeom>
        </p:spPr>
        <p:txBody>
          <a:bodyPr/>
          <a:lstStyle>
            <a:lvl1pPr marL="0" indent="0">
              <a:spcBef>
                <a:spcPts val="100"/>
              </a:spcBef>
              <a:buNone/>
              <a:defRPr sz="1300" b="0">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sp>
        <p:nvSpPr>
          <p:cNvPr id="77" name="Marcador de texto 25">
            <a:extLst>
              <a:ext uri="{FF2B5EF4-FFF2-40B4-BE49-F238E27FC236}">
                <a16:creationId xmlns:a16="http://schemas.microsoft.com/office/drawing/2014/main" xmlns="" id="{A246425E-9EFA-A848-8A09-15535F0A6EB9}"/>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78" name="Marcador de texto 6">
            <a:extLst>
              <a:ext uri="{FF2B5EF4-FFF2-40B4-BE49-F238E27FC236}">
                <a16:creationId xmlns:a16="http://schemas.microsoft.com/office/drawing/2014/main" xmlns="" id="{74E002C9-065A-2745-84D6-F0F746DDFB94}"/>
              </a:ext>
            </a:extLst>
          </p:cNvPr>
          <p:cNvSpPr>
            <a:spLocks noGrp="1"/>
          </p:cNvSpPr>
          <p:nvPr>
            <p:ph type="body" sz="quarter" idx="22" hasCustomPrompt="1"/>
          </p:nvPr>
        </p:nvSpPr>
        <p:spPr>
          <a:xfrm>
            <a:off x="6433021" y="4558926"/>
            <a:ext cx="4721161" cy="1180042"/>
          </a:xfrm>
          <a:prstGeom prst="rect">
            <a:avLst/>
          </a:prstGeom>
        </p:spPr>
        <p:txBody>
          <a:bodyPr/>
          <a:lstStyle>
            <a:lvl1pPr marL="285750" indent="-285750">
              <a:lnSpc>
                <a:spcPct val="100000"/>
              </a:lnSpc>
              <a:spcBef>
                <a:spcPts val="100"/>
              </a:spcBef>
              <a:buClr>
                <a:schemeClr val="tx1"/>
              </a:buClr>
              <a:buFont typeface="Arial" panose="020B0604020202020204" pitchFamily="34" charset="0"/>
              <a:buChar char="•"/>
              <a:defRPr sz="1300">
                <a:solidFill>
                  <a:schemeClr val="bg1"/>
                </a:solidFill>
                <a:latin typeface="Visuelt Pro" panose="020B0503040202040104" pitchFamily="34" charset="0"/>
              </a:defRPr>
            </a:lvl1pPr>
          </a:lstStyle>
          <a:p>
            <a:r>
              <a:rPr lang="es-ES" dirty="0"/>
              <a:t>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endParaRPr lang="es-ES" dirty="0"/>
          </a:p>
        </p:txBody>
      </p:sp>
      <p:sp>
        <p:nvSpPr>
          <p:cNvPr id="79" name="Marcador de texto 72">
            <a:extLst>
              <a:ext uri="{FF2B5EF4-FFF2-40B4-BE49-F238E27FC236}">
                <a16:creationId xmlns:a16="http://schemas.microsoft.com/office/drawing/2014/main" xmlns="" id="{1386661A-C4BB-9D44-9529-77D39FBB837A}"/>
              </a:ext>
            </a:extLst>
          </p:cNvPr>
          <p:cNvSpPr>
            <a:spLocks noGrp="1"/>
          </p:cNvSpPr>
          <p:nvPr>
            <p:ph type="body" sz="quarter" idx="23" hasCustomPrompt="1"/>
          </p:nvPr>
        </p:nvSpPr>
        <p:spPr>
          <a:xfrm>
            <a:off x="6433021" y="1885739"/>
            <a:ext cx="4748786" cy="342900"/>
          </a:xfrm>
          <a:prstGeom prst="rect">
            <a:avLst/>
          </a:prstGeom>
        </p:spPr>
        <p:txBody>
          <a:bodyPr/>
          <a:lstStyle>
            <a:lvl1pPr marL="0" indent="0">
              <a:spcBef>
                <a:spcPts val="100"/>
              </a:spcBef>
              <a:buNone/>
              <a:defRPr sz="1300" b="1">
                <a:solidFill>
                  <a:schemeClr val="bg1"/>
                </a:solidFill>
                <a:latin typeface="Visuelt Pro" panose="020B0503040202040104" pitchFamily="34" charset="0"/>
              </a:defRPr>
            </a:lvl1pPr>
          </a:lstStyle>
          <a:p>
            <a:r>
              <a:rPr lang="es-ES" dirty="0"/>
              <a:t>Título párrafo</a:t>
            </a:r>
          </a:p>
        </p:txBody>
      </p:sp>
      <p:sp>
        <p:nvSpPr>
          <p:cNvPr id="80" name="Marcador de texto 72">
            <a:extLst>
              <a:ext uri="{FF2B5EF4-FFF2-40B4-BE49-F238E27FC236}">
                <a16:creationId xmlns:a16="http://schemas.microsoft.com/office/drawing/2014/main" xmlns="" id="{4F9B5E30-28D4-134D-ACAF-3A59D70E8EDE}"/>
              </a:ext>
            </a:extLst>
          </p:cNvPr>
          <p:cNvSpPr>
            <a:spLocks noGrp="1"/>
          </p:cNvSpPr>
          <p:nvPr>
            <p:ph type="body" sz="quarter" idx="24" hasCustomPrompt="1"/>
          </p:nvPr>
        </p:nvSpPr>
        <p:spPr>
          <a:xfrm>
            <a:off x="6433021" y="2424903"/>
            <a:ext cx="4721161" cy="1950242"/>
          </a:xfrm>
          <a:prstGeom prst="rect">
            <a:avLst/>
          </a:prstGeom>
        </p:spPr>
        <p:txBody>
          <a:bodyPr/>
          <a:lstStyle>
            <a:lvl1pPr marL="0" indent="0">
              <a:spcBef>
                <a:spcPts val="100"/>
              </a:spcBef>
              <a:buNone/>
              <a:defRPr sz="1300" b="0">
                <a:solidFill>
                  <a:schemeClr val="bg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pic>
        <p:nvPicPr>
          <p:cNvPr id="16" name="Imagen 15">
            <a:extLst>
              <a:ext uri="{FF2B5EF4-FFF2-40B4-BE49-F238E27FC236}">
                <a16:creationId xmlns:a16="http://schemas.microsoft.com/office/drawing/2014/main" xmlns="" id="{E21E2552-C813-F846-AEDA-3751F2FD5B3E}"/>
              </a:ext>
            </a:extLst>
          </p:cNvPr>
          <p:cNvPicPr>
            <a:picLocks noChangeAspect="1"/>
          </p:cNvPicPr>
          <p:nvPr userDrawn="1"/>
        </p:nvPicPr>
        <p:blipFill>
          <a:blip r:embed="rId2"/>
          <a:stretch>
            <a:fillRect/>
          </a:stretch>
        </p:blipFill>
        <p:spPr>
          <a:xfrm>
            <a:off x="10857743" y="126162"/>
            <a:ext cx="1205070" cy="603502"/>
          </a:xfrm>
          <a:prstGeom prst="rect">
            <a:avLst/>
          </a:prstGeom>
        </p:spPr>
      </p:pic>
    </p:spTree>
    <p:extLst>
      <p:ext uri="{BB962C8B-B14F-4D97-AF65-F5344CB8AC3E}">
        <p14:creationId xmlns:p14="http://schemas.microsoft.com/office/powerpoint/2010/main" val="3757906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B">
    <p:bg>
      <p:bgRef idx="1001">
        <a:schemeClr val="bg2"/>
      </p:bgRef>
    </p:bg>
    <p:spTree>
      <p:nvGrpSpPr>
        <p:cNvPr id="1" name=""/>
        <p:cNvGrpSpPr/>
        <p:nvPr/>
      </p:nvGrpSpPr>
      <p:grpSpPr>
        <a:xfrm>
          <a:off x="0" y="0"/>
          <a:ext cx="0" cy="0"/>
          <a:chOff x="0" y="0"/>
          <a:chExt cx="0" cy="0"/>
        </a:xfrm>
      </p:grpSpPr>
      <p:sp>
        <p:nvSpPr>
          <p:cNvPr id="32" name="Rectángulo 31">
            <a:extLst>
              <a:ext uri="{FF2B5EF4-FFF2-40B4-BE49-F238E27FC236}">
                <a16:creationId xmlns:a16="http://schemas.microsoft.com/office/drawing/2014/main" xmlns="" id="{EC5A1A76-DED3-E845-BEE2-CEC5330692FA}"/>
              </a:ext>
            </a:extLst>
          </p:cNvPr>
          <p:cNvSpPr/>
          <p:nvPr userDrawn="1"/>
        </p:nvSpPr>
        <p:spPr>
          <a:xfrm>
            <a:off x="0" y="-3889"/>
            <a:ext cx="607906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fld id="{51ED7880-D15C-3944-8CCA-292490C09F89}"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78" name="Marcador de texto 6">
            <a:extLst>
              <a:ext uri="{FF2B5EF4-FFF2-40B4-BE49-F238E27FC236}">
                <a16:creationId xmlns:a16="http://schemas.microsoft.com/office/drawing/2014/main" xmlns="" id="{74E002C9-065A-2745-84D6-F0F746DDFB94}"/>
              </a:ext>
            </a:extLst>
          </p:cNvPr>
          <p:cNvSpPr>
            <a:spLocks noGrp="1"/>
          </p:cNvSpPr>
          <p:nvPr>
            <p:ph type="body" sz="quarter" idx="22" hasCustomPrompt="1"/>
          </p:nvPr>
        </p:nvSpPr>
        <p:spPr>
          <a:xfrm>
            <a:off x="6405396" y="4568825"/>
            <a:ext cx="4715835" cy="1180042"/>
          </a:xfrm>
          <a:prstGeom prst="rect">
            <a:avLst/>
          </a:prstGeom>
        </p:spPr>
        <p:txBody>
          <a:bodyPr/>
          <a:lstStyle>
            <a:lvl1pPr marL="285750" indent="-285750">
              <a:lnSpc>
                <a:spcPct val="100000"/>
              </a:lnSpc>
              <a:spcBef>
                <a:spcPts val="100"/>
              </a:spcBef>
              <a:buClr>
                <a:schemeClr val="accent6"/>
              </a:buClr>
              <a:buFont typeface="Arial" panose="020B0604020202020204" pitchFamily="34" charset="0"/>
              <a:buChar char="•"/>
              <a:defRPr sz="1300">
                <a:solidFill>
                  <a:schemeClr val="bg1"/>
                </a:solidFill>
                <a:latin typeface="Visuelt Pro" panose="020B0503040202040104" pitchFamily="34" charset="0"/>
              </a:defRPr>
            </a:lvl1pPr>
          </a:lstStyle>
          <a:p>
            <a:r>
              <a:rPr lang="es-ES" dirty="0"/>
              <a:t>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endParaRPr lang="es-ES" dirty="0"/>
          </a:p>
        </p:txBody>
      </p:sp>
      <p:sp>
        <p:nvSpPr>
          <p:cNvPr id="79" name="Marcador de texto 72">
            <a:extLst>
              <a:ext uri="{FF2B5EF4-FFF2-40B4-BE49-F238E27FC236}">
                <a16:creationId xmlns:a16="http://schemas.microsoft.com/office/drawing/2014/main" xmlns="" id="{1386661A-C4BB-9D44-9529-77D39FBB837A}"/>
              </a:ext>
            </a:extLst>
          </p:cNvPr>
          <p:cNvSpPr>
            <a:spLocks noGrp="1"/>
          </p:cNvSpPr>
          <p:nvPr>
            <p:ph type="body" sz="quarter" idx="23" hasCustomPrompt="1"/>
          </p:nvPr>
        </p:nvSpPr>
        <p:spPr>
          <a:xfrm>
            <a:off x="6405396" y="1885739"/>
            <a:ext cx="4721161" cy="342900"/>
          </a:xfrm>
          <a:prstGeom prst="rect">
            <a:avLst/>
          </a:prstGeom>
        </p:spPr>
        <p:txBody>
          <a:bodyPr/>
          <a:lstStyle>
            <a:lvl1pPr marL="0" indent="0">
              <a:spcBef>
                <a:spcPts val="100"/>
              </a:spcBef>
              <a:buNone/>
              <a:defRPr sz="1300" b="1">
                <a:solidFill>
                  <a:schemeClr val="accent6"/>
                </a:solidFill>
                <a:latin typeface="Visuelt Pro" panose="020B0503040202040104" pitchFamily="34" charset="0"/>
              </a:defRPr>
            </a:lvl1pPr>
          </a:lstStyle>
          <a:p>
            <a:r>
              <a:rPr lang="es-ES" dirty="0"/>
              <a:t>Título párrafo</a:t>
            </a:r>
          </a:p>
        </p:txBody>
      </p:sp>
      <p:sp>
        <p:nvSpPr>
          <p:cNvPr id="80" name="Marcador de texto 72">
            <a:extLst>
              <a:ext uri="{FF2B5EF4-FFF2-40B4-BE49-F238E27FC236}">
                <a16:creationId xmlns:a16="http://schemas.microsoft.com/office/drawing/2014/main" xmlns="" id="{4F9B5E30-28D4-134D-ACAF-3A59D70E8EDE}"/>
              </a:ext>
            </a:extLst>
          </p:cNvPr>
          <p:cNvSpPr>
            <a:spLocks noGrp="1"/>
          </p:cNvSpPr>
          <p:nvPr>
            <p:ph type="body" sz="quarter" idx="24" hasCustomPrompt="1"/>
          </p:nvPr>
        </p:nvSpPr>
        <p:spPr>
          <a:xfrm>
            <a:off x="6405396" y="2424903"/>
            <a:ext cx="4721161" cy="1950242"/>
          </a:xfrm>
          <a:prstGeom prst="rect">
            <a:avLst/>
          </a:prstGeom>
        </p:spPr>
        <p:txBody>
          <a:bodyPr/>
          <a:lstStyle>
            <a:lvl1pPr marL="0" indent="0">
              <a:spcBef>
                <a:spcPts val="100"/>
              </a:spcBef>
              <a:buNone/>
              <a:defRPr sz="1300" b="0">
                <a:solidFill>
                  <a:schemeClr val="bg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sp>
        <p:nvSpPr>
          <p:cNvPr id="21" name="Marcador de texto 6">
            <a:extLst>
              <a:ext uri="{FF2B5EF4-FFF2-40B4-BE49-F238E27FC236}">
                <a16:creationId xmlns:a16="http://schemas.microsoft.com/office/drawing/2014/main" xmlns="" id="{373FDF6B-B8DD-3043-9C53-9BC45BEE993B}"/>
              </a:ext>
            </a:extLst>
          </p:cNvPr>
          <p:cNvSpPr>
            <a:spLocks noGrp="1"/>
          </p:cNvSpPr>
          <p:nvPr>
            <p:ph type="body" sz="quarter" idx="16" hasCustomPrompt="1"/>
          </p:nvPr>
        </p:nvSpPr>
        <p:spPr>
          <a:xfrm>
            <a:off x="285089" y="4568825"/>
            <a:ext cx="4688241" cy="1180042"/>
          </a:xfrm>
          <a:prstGeom prst="rect">
            <a:avLst/>
          </a:prstGeom>
        </p:spPr>
        <p:txBody>
          <a:bodyPr/>
          <a:lstStyle>
            <a:lvl1pPr marL="285750" indent="-285750">
              <a:lnSpc>
                <a:spcPct val="100000"/>
              </a:lnSpc>
              <a:spcBef>
                <a:spcPts val="100"/>
              </a:spcBef>
              <a:buClr>
                <a:schemeClr val="accent6"/>
              </a:buClr>
              <a:buFont typeface="Arial" panose="020B0604020202020204" pitchFamily="34" charset="0"/>
              <a:buChar char="•"/>
              <a:defRPr sz="1300">
                <a:solidFill>
                  <a:schemeClr val="bg1"/>
                </a:solidFill>
                <a:latin typeface="Visuelt Pro" panose="020B0503040202040104" pitchFamily="34" charset="0"/>
              </a:defRPr>
            </a:lvl1pPr>
          </a:lstStyle>
          <a:p>
            <a:r>
              <a:rPr lang="es-ES" dirty="0"/>
              <a:t>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endParaRPr lang="es-ES" dirty="0"/>
          </a:p>
        </p:txBody>
      </p:sp>
      <p:sp>
        <p:nvSpPr>
          <p:cNvPr id="22" name="Marcador de texto 25">
            <a:extLst>
              <a:ext uri="{FF2B5EF4-FFF2-40B4-BE49-F238E27FC236}">
                <a16:creationId xmlns:a16="http://schemas.microsoft.com/office/drawing/2014/main" xmlns="" id="{7858CACE-248D-0542-9330-FD123F443837}"/>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3" name="Marcador de texto 25">
            <a:extLst>
              <a:ext uri="{FF2B5EF4-FFF2-40B4-BE49-F238E27FC236}">
                <a16:creationId xmlns:a16="http://schemas.microsoft.com/office/drawing/2014/main" xmlns="" id="{47602718-D3D1-754F-839A-F5A32281991F}"/>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24" name="Marcador de texto 72">
            <a:extLst>
              <a:ext uri="{FF2B5EF4-FFF2-40B4-BE49-F238E27FC236}">
                <a16:creationId xmlns:a16="http://schemas.microsoft.com/office/drawing/2014/main" xmlns="" id="{56DFAD2A-F2E0-F74A-89E8-ECCE98F861E7}"/>
              </a:ext>
            </a:extLst>
          </p:cNvPr>
          <p:cNvSpPr>
            <a:spLocks noGrp="1"/>
          </p:cNvSpPr>
          <p:nvPr>
            <p:ph type="body" sz="quarter" idx="20" hasCustomPrompt="1"/>
          </p:nvPr>
        </p:nvSpPr>
        <p:spPr>
          <a:xfrm>
            <a:off x="285089" y="1885739"/>
            <a:ext cx="4721161" cy="342900"/>
          </a:xfrm>
          <a:prstGeom prst="rect">
            <a:avLst/>
          </a:prstGeom>
        </p:spPr>
        <p:txBody>
          <a:bodyPr/>
          <a:lstStyle>
            <a:lvl1pPr marL="0" indent="0">
              <a:spcBef>
                <a:spcPts val="100"/>
              </a:spcBef>
              <a:buNone/>
              <a:defRPr sz="1300" b="1">
                <a:solidFill>
                  <a:schemeClr val="bg1"/>
                </a:solidFill>
                <a:latin typeface="Visuelt Pro" panose="020B0503040202040104" pitchFamily="34" charset="0"/>
              </a:defRPr>
            </a:lvl1pPr>
          </a:lstStyle>
          <a:p>
            <a:r>
              <a:rPr lang="es-ES" dirty="0"/>
              <a:t>Título párrafo</a:t>
            </a:r>
          </a:p>
        </p:txBody>
      </p:sp>
      <p:sp>
        <p:nvSpPr>
          <p:cNvPr id="25" name="Marcador de texto 72">
            <a:extLst>
              <a:ext uri="{FF2B5EF4-FFF2-40B4-BE49-F238E27FC236}">
                <a16:creationId xmlns:a16="http://schemas.microsoft.com/office/drawing/2014/main" xmlns="" id="{FCAA76A4-2A2C-EE43-9D9B-DF318B0AF223}"/>
              </a:ext>
            </a:extLst>
          </p:cNvPr>
          <p:cNvSpPr>
            <a:spLocks noGrp="1"/>
          </p:cNvSpPr>
          <p:nvPr>
            <p:ph type="body" sz="quarter" idx="21" hasCustomPrompt="1"/>
          </p:nvPr>
        </p:nvSpPr>
        <p:spPr>
          <a:xfrm>
            <a:off x="285090" y="2424903"/>
            <a:ext cx="4693536" cy="1950242"/>
          </a:xfrm>
          <a:prstGeom prst="rect">
            <a:avLst/>
          </a:prstGeom>
        </p:spPr>
        <p:txBody>
          <a:bodyPr/>
          <a:lstStyle>
            <a:lvl1pPr marL="0" indent="0">
              <a:spcBef>
                <a:spcPts val="100"/>
              </a:spcBef>
              <a:buNone/>
              <a:defRPr sz="1300" b="0">
                <a:solidFill>
                  <a:schemeClr val="bg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sp>
        <p:nvSpPr>
          <p:cNvPr id="26" name="Marcador de texto 25">
            <a:extLst>
              <a:ext uri="{FF2B5EF4-FFF2-40B4-BE49-F238E27FC236}">
                <a16:creationId xmlns:a16="http://schemas.microsoft.com/office/drawing/2014/main" xmlns="" id="{BD6CA84F-EEBF-1F43-BA6C-8C9BDF679FD5}"/>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Título presentación</a:t>
            </a:r>
          </a:p>
        </p:txBody>
      </p:sp>
      <p:pic>
        <p:nvPicPr>
          <p:cNvPr id="14" name="Imagen 13">
            <a:extLst>
              <a:ext uri="{FF2B5EF4-FFF2-40B4-BE49-F238E27FC236}">
                <a16:creationId xmlns:a16="http://schemas.microsoft.com/office/drawing/2014/main" xmlns="" id="{ED60EF30-241A-3342-80AD-D10B53AC81A3}"/>
              </a:ext>
            </a:extLst>
          </p:cNvPr>
          <p:cNvPicPr>
            <a:picLocks noChangeAspect="1"/>
          </p:cNvPicPr>
          <p:nvPr userDrawn="1"/>
        </p:nvPicPr>
        <p:blipFill>
          <a:blip r:embed="rId2"/>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2246541069"/>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eño C">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5B3F50DC-F75A-674C-A65B-9D93EA9133C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229287" y="0"/>
            <a:ext cx="5962713" cy="6858000"/>
          </a:xfrm>
          <a:prstGeom prst="rect">
            <a:avLst/>
          </a:prstGeom>
        </p:spPr>
      </p:pic>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fld id="{9CD02AA0-914F-B249-A00E-369D1D4205ED}"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10" name="Marcador de texto 6">
            <a:extLst>
              <a:ext uri="{FF2B5EF4-FFF2-40B4-BE49-F238E27FC236}">
                <a16:creationId xmlns:a16="http://schemas.microsoft.com/office/drawing/2014/main" xmlns="" id="{839E92D0-F74C-D24A-B9B5-A1E9A4204967}"/>
              </a:ext>
            </a:extLst>
          </p:cNvPr>
          <p:cNvSpPr>
            <a:spLocks noGrp="1"/>
          </p:cNvSpPr>
          <p:nvPr>
            <p:ph type="body" sz="quarter" idx="16" hasCustomPrompt="1"/>
          </p:nvPr>
        </p:nvSpPr>
        <p:spPr>
          <a:xfrm>
            <a:off x="285089" y="4568825"/>
            <a:ext cx="4688241" cy="1180042"/>
          </a:xfrm>
          <a:prstGeom prst="rect">
            <a:avLst/>
          </a:prstGeom>
        </p:spPr>
        <p:txBody>
          <a:bodyPr/>
          <a:lstStyle>
            <a:lvl1pPr marL="285750" indent="-285750">
              <a:lnSpc>
                <a:spcPct val="100000"/>
              </a:lnSpc>
              <a:spcBef>
                <a:spcPts val="100"/>
              </a:spcBef>
              <a:buClr>
                <a:schemeClr val="accent6"/>
              </a:buClr>
              <a:buFont typeface="Arial" panose="020B0604020202020204" pitchFamily="34" charset="0"/>
              <a:buChar char="•"/>
              <a:defRPr sz="1300">
                <a:solidFill>
                  <a:schemeClr val="tx1"/>
                </a:solidFill>
                <a:latin typeface="Visuelt Pro" panose="020B0503040202040104" pitchFamily="34" charset="0"/>
              </a:defRPr>
            </a:lvl1pPr>
          </a:lstStyle>
          <a:p>
            <a:r>
              <a:rPr lang="es-ES" dirty="0"/>
              <a:t>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r>
              <a:rPr lang="es-ES" dirty="0"/>
              <a:t> 
Lista </a:t>
            </a:r>
            <a:r>
              <a:rPr lang="es-ES" dirty="0" err="1"/>
              <a:t>lorem</a:t>
            </a:r>
            <a:r>
              <a:rPr lang="es-ES" dirty="0"/>
              <a:t> </a:t>
            </a:r>
            <a:r>
              <a:rPr lang="es-ES" dirty="0" err="1"/>
              <a:t>ipsum</a:t>
            </a:r>
            <a:endParaRPr lang="es-ES" dirty="0"/>
          </a:p>
        </p:txBody>
      </p:sp>
      <p:sp>
        <p:nvSpPr>
          <p:cNvPr id="11" name="Marcador de texto 25">
            <a:extLst>
              <a:ext uri="{FF2B5EF4-FFF2-40B4-BE49-F238E27FC236}">
                <a16:creationId xmlns:a16="http://schemas.microsoft.com/office/drawing/2014/main" xmlns="" id="{0D7C52A1-C3B8-BF40-A9A8-BC187650CF55}"/>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2" name="Marcador de texto 25">
            <a:extLst>
              <a:ext uri="{FF2B5EF4-FFF2-40B4-BE49-F238E27FC236}">
                <a16:creationId xmlns:a16="http://schemas.microsoft.com/office/drawing/2014/main" xmlns="" id="{C76B19EF-F42C-E749-965B-80312A64DBD8}"/>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13" name="Marcador de texto 72">
            <a:extLst>
              <a:ext uri="{FF2B5EF4-FFF2-40B4-BE49-F238E27FC236}">
                <a16:creationId xmlns:a16="http://schemas.microsoft.com/office/drawing/2014/main" xmlns="" id="{A7F09EDC-261E-E044-9605-5F48004AA2CC}"/>
              </a:ext>
            </a:extLst>
          </p:cNvPr>
          <p:cNvSpPr>
            <a:spLocks noGrp="1"/>
          </p:cNvSpPr>
          <p:nvPr>
            <p:ph type="body" sz="quarter" idx="20" hasCustomPrompt="1"/>
          </p:nvPr>
        </p:nvSpPr>
        <p:spPr>
          <a:xfrm>
            <a:off x="285089" y="1885739"/>
            <a:ext cx="4721161" cy="342900"/>
          </a:xfrm>
          <a:prstGeom prst="rect">
            <a:avLst/>
          </a:prstGeom>
        </p:spPr>
        <p:txBody>
          <a:bodyPr/>
          <a:lstStyle>
            <a:lvl1pPr marL="0" indent="0">
              <a:spcBef>
                <a:spcPts val="100"/>
              </a:spcBef>
              <a:buNone/>
              <a:defRPr sz="1300" b="1">
                <a:solidFill>
                  <a:schemeClr val="tx1"/>
                </a:solidFill>
                <a:latin typeface="Visuelt Pro" panose="020B0503040202040104" pitchFamily="34" charset="0"/>
              </a:defRPr>
            </a:lvl1pPr>
          </a:lstStyle>
          <a:p>
            <a:r>
              <a:rPr lang="es-ES" dirty="0"/>
              <a:t>Título párrafo</a:t>
            </a:r>
          </a:p>
        </p:txBody>
      </p:sp>
      <p:sp>
        <p:nvSpPr>
          <p:cNvPr id="14" name="Marcador de texto 72">
            <a:extLst>
              <a:ext uri="{FF2B5EF4-FFF2-40B4-BE49-F238E27FC236}">
                <a16:creationId xmlns:a16="http://schemas.microsoft.com/office/drawing/2014/main" xmlns="" id="{E018DC42-B9C2-B340-BB46-3221EDF8690E}"/>
              </a:ext>
            </a:extLst>
          </p:cNvPr>
          <p:cNvSpPr>
            <a:spLocks noGrp="1"/>
          </p:cNvSpPr>
          <p:nvPr>
            <p:ph type="body" sz="quarter" idx="21" hasCustomPrompt="1"/>
          </p:nvPr>
        </p:nvSpPr>
        <p:spPr>
          <a:xfrm>
            <a:off x="285090" y="2424903"/>
            <a:ext cx="4693536" cy="1950242"/>
          </a:xfrm>
          <a:prstGeom prst="rect">
            <a:avLst/>
          </a:prstGeom>
        </p:spPr>
        <p:txBody>
          <a:bodyPr/>
          <a:lstStyle>
            <a:lvl1pPr marL="0" indent="0">
              <a:spcBef>
                <a:spcPts val="100"/>
              </a:spcBef>
              <a:buNone/>
              <a:defRPr sz="1300" b="0">
                <a:solidFill>
                  <a:schemeClr val="tx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sp>
        <p:nvSpPr>
          <p:cNvPr id="15" name="Marcador de texto 25">
            <a:extLst>
              <a:ext uri="{FF2B5EF4-FFF2-40B4-BE49-F238E27FC236}">
                <a16:creationId xmlns:a16="http://schemas.microsoft.com/office/drawing/2014/main" xmlns="" id="{A15C4899-7BBA-3945-BA97-98DBFDC717D2}"/>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pic>
        <p:nvPicPr>
          <p:cNvPr id="17" name="Imagen 16">
            <a:extLst>
              <a:ext uri="{FF2B5EF4-FFF2-40B4-BE49-F238E27FC236}">
                <a16:creationId xmlns:a16="http://schemas.microsoft.com/office/drawing/2014/main" xmlns="" id="{65EEC487-2A86-6945-AA4B-CF4C2C115288}"/>
              </a:ext>
            </a:extLst>
          </p:cNvPr>
          <p:cNvPicPr>
            <a:picLocks noChangeAspect="1"/>
          </p:cNvPicPr>
          <p:nvPr userDrawn="1"/>
        </p:nvPicPr>
        <p:blipFill>
          <a:blip r:embed="rId3"/>
          <a:stretch>
            <a:fillRect/>
          </a:stretch>
        </p:blipFill>
        <p:spPr>
          <a:xfrm>
            <a:off x="10857743" y="126162"/>
            <a:ext cx="1205070" cy="603502"/>
          </a:xfrm>
          <a:prstGeom prst="rect">
            <a:avLst/>
          </a:prstGeom>
        </p:spPr>
      </p:pic>
    </p:spTree>
    <p:extLst>
      <p:ext uri="{BB962C8B-B14F-4D97-AF65-F5344CB8AC3E}">
        <p14:creationId xmlns:p14="http://schemas.microsoft.com/office/powerpoint/2010/main" val="299234840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D">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F3D64029-0A92-204A-87B9-1FB3C47A28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123"/>
          <a:stretch/>
        </p:blipFill>
        <p:spPr>
          <a:xfrm>
            <a:off x="6597748" y="0"/>
            <a:ext cx="5615684" cy="6866467"/>
          </a:xfrm>
          <a:prstGeom prst="rect">
            <a:avLst/>
          </a:prstGeom>
        </p:spPr>
      </p:pic>
      <p:sp>
        <p:nvSpPr>
          <p:cNvPr id="38" name="CuadroTexto 37">
            <a:extLst>
              <a:ext uri="{FF2B5EF4-FFF2-40B4-BE49-F238E27FC236}">
                <a16:creationId xmlns:a16="http://schemas.microsoft.com/office/drawing/2014/main" xmlns="" id="{EA7C54CE-AA5B-6648-AE4E-9DA0E5BA6F20}"/>
              </a:ext>
            </a:extLst>
          </p:cNvPr>
          <p:cNvSpPr txBox="1"/>
          <p:nvPr userDrawn="1"/>
        </p:nvSpPr>
        <p:spPr>
          <a:xfrm>
            <a:off x="10915587" y="6399354"/>
            <a:ext cx="1056278" cy="276999"/>
          </a:xfrm>
          <a:prstGeom prst="rect">
            <a:avLst/>
          </a:prstGeom>
          <a:noFill/>
        </p:spPr>
        <p:txBody>
          <a:bodyPr wrap="square" rtlCol="0">
            <a:spAutoFit/>
          </a:bodyPr>
          <a:lstStyle/>
          <a:p>
            <a:pPr algn="r"/>
            <a:fld id="{530C3593-96E0-5B4D-87BC-EB7EB3CCA73E}"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10" name="Marcador de texto 25">
            <a:extLst>
              <a:ext uri="{FF2B5EF4-FFF2-40B4-BE49-F238E27FC236}">
                <a16:creationId xmlns:a16="http://schemas.microsoft.com/office/drawing/2014/main" xmlns="" id="{D79F9DE1-B7ED-FB4C-8312-2BE5BFC035C0}"/>
              </a:ext>
            </a:extLst>
          </p:cNvPr>
          <p:cNvSpPr>
            <a:spLocks noGrp="1"/>
          </p:cNvSpPr>
          <p:nvPr>
            <p:ph type="body" sz="quarter" idx="10" hasCustomPrompt="1"/>
          </p:nvPr>
        </p:nvSpPr>
        <p:spPr>
          <a:xfrm>
            <a:off x="257465" y="884512"/>
            <a:ext cx="4749795"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1" name="Marcador de texto 25">
            <a:extLst>
              <a:ext uri="{FF2B5EF4-FFF2-40B4-BE49-F238E27FC236}">
                <a16:creationId xmlns:a16="http://schemas.microsoft.com/office/drawing/2014/main" xmlns="" id="{5E237027-DC7E-9B43-BB10-850FCEC3C655}"/>
              </a:ext>
            </a:extLst>
          </p:cNvPr>
          <p:cNvSpPr>
            <a:spLocks noGrp="1"/>
          </p:cNvSpPr>
          <p:nvPr>
            <p:ph type="body" sz="quarter" idx="19" hasCustomPrompt="1"/>
          </p:nvPr>
        </p:nvSpPr>
        <p:spPr>
          <a:xfrm>
            <a:off x="257465" y="306003"/>
            <a:ext cx="4794904"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12" name="Marcador de texto 25">
            <a:extLst>
              <a:ext uri="{FF2B5EF4-FFF2-40B4-BE49-F238E27FC236}">
                <a16:creationId xmlns:a16="http://schemas.microsoft.com/office/drawing/2014/main" xmlns="" id="{56DB1BF4-82DE-2D46-95DF-90816C164790}"/>
              </a:ext>
            </a:extLst>
          </p:cNvPr>
          <p:cNvSpPr>
            <a:spLocks noGrp="1"/>
          </p:cNvSpPr>
          <p:nvPr>
            <p:ph type="body" sz="quarter" idx="12" hasCustomPrompt="1"/>
          </p:nvPr>
        </p:nvSpPr>
        <p:spPr>
          <a:xfrm>
            <a:off x="257465" y="6399353"/>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15" name="Marcador de texto 25">
            <a:extLst>
              <a:ext uri="{FF2B5EF4-FFF2-40B4-BE49-F238E27FC236}">
                <a16:creationId xmlns:a16="http://schemas.microsoft.com/office/drawing/2014/main" xmlns="" id="{2BDFDAE8-4D7D-7C40-93DC-38873B97E92C}"/>
              </a:ext>
            </a:extLst>
          </p:cNvPr>
          <p:cNvSpPr>
            <a:spLocks noGrp="1"/>
          </p:cNvSpPr>
          <p:nvPr>
            <p:ph type="body" sz="quarter" idx="20" hasCustomPrompt="1"/>
          </p:nvPr>
        </p:nvSpPr>
        <p:spPr>
          <a:xfrm>
            <a:off x="257465" y="1903855"/>
            <a:ext cx="5520002" cy="1047775"/>
          </a:xfrm>
          <a:prstGeom prst="rect">
            <a:avLst/>
          </a:prstGeom>
        </p:spPr>
        <p:txBody>
          <a:bodyPr/>
          <a:lstStyle>
            <a:lvl1pPr marL="0" indent="0">
              <a:buNone/>
              <a:defRPr sz="6500" b="1">
                <a:solidFill>
                  <a:schemeClr val="tx1"/>
                </a:solidFill>
                <a:latin typeface="Visuelt Pro" panose="020B0503040202040104" pitchFamily="34" charset="0"/>
              </a:defRPr>
            </a:lvl1pPr>
          </a:lstStyle>
          <a:p>
            <a:r>
              <a:rPr lang="es-ES" dirty="0"/>
              <a:t>DESTACADO</a:t>
            </a:r>
          </a:p>
        </p:txBody>
      </p:sp>
      <p:sp>
        <p:nvSpPr>
          <p:cNvPr id="18" name="Marcador de texto 72">
            <a:extLst>
              <a:ext uri="{FF2B5EF4-FFF2-40B4-BE49-F238E27FC236}">
                <a16:creationId xmlns:a16="http://schemas.microsoft.com/office/drawing/2014/main" xmlns="" id="{7C4D0A1A-0C45-AC42-8BF1-9C0585D4429E}"/>
              </a:ext>
            </a:extLst>
          </p:cNvPr>
          <p:cNvSpPr>
            <a:spLocks noGrp="1"/>
          </p:cNvSpPr>
          <p:nvPr>
            <p:ph type="body" sz="quarter" idx="21" hasCustomPrompt="1"/>
          </p:nvPr>
        </p:nvSpPr>
        <p:spPr>
          <a:xfrm>
            <a:off x="259176" y="3346065"/>
            <a:ext cx="5543328" cy="1950242"/>
          </a:xfrm>
          <a:prstGeom prst="rect">
            <a:avLst/>
          </a:prstGeom>
        </p:spPr>
        <p:txBody>
          <a:bodyPr/>
          <a:lstStyle>
            <a:lvl1pPr marL="0" indent="0">
              <a:spcBef>
                <a:spcPts val="100"/>
              </a:spcBef>
              <a:buNone/>
              <a:defRPr sz="1300" b="0">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pic>
        <p:nvPicPr>
          <p:cNvPr id="13" name="Imagen 12">
            <a:extLst>
              <a:ext uri="{FF2B5EF4-FFF2-40B4-BE49-F238E27FC236}">
                <a16:creationId xmlns:a16="http://schemas.microsoft.com/office/drawing/2014/main" xmlns="" id="{2DFCC509-E98E-C347-B5BB-5ECC13E5FBF0}"/>
              </a:ext>
            </a:extLst>
          </p:cNvPr>
          <p:cNvPicPr>
            <a:picLocks noChangeAspect="1"/>
          </p:cNvPicPr>
          <p:nvPr userDrawn="1"/>
        </p:nvPicPr>
        <p:blipFill>
          <a:blip r:embed="rId3"/>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376430061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eño E">
    <p:bg>
      <p:bgRef idx="1001">
        <a:schemeClr val="bg1"/>
      </p:bgRef>
    </p:bg>
    <p:spTree>
      <p:nvGrpSpPr>
        <p:cNvPr id="1" name=""/>
        <p:cNvGrpSpPr/>
        <p:nvPr/>
      </p:nvGrpSpPr>
      <p:grpSpPr>
        <a:xfrm>
          <a:off x="0" y="0"/>
          <a:ext cx="0" cy="0"/>
          <a:chOff x="0" y="0"/>
          <a:chExt cx="0" cy="0"/>
        </a:xfrm>
      </p:grpSpPr>
      <p:sp>
        <p:nvSpPr>
          <p:cNvPr id="14" name="Marcador de posición de imagen 5">
            <a:extLst>
              <a:ext uri="{FF2B5EF4-FFF2-40B4-BE49-F238E27FC236}">
                <a16:creationId xmlns:a16="http://schemas.microsoft.com/office/drawing/2014/main" xmlns="" id="{4600176F-A67F-1C4F-9B01-19EF39884E34}"/>
              </a:ext>
            </a:extLst>
          </p:cNvPr>
          <p:cNvSpPr>
            <a:spLocks noGrp="1"/>
          </p:cNvSpPr>
          <p:nvPr>
            <p:ph type="pic" sz="quarter" idx="22"/>
          </p:nvPr>
        </p:nvSpPr>
        <p:spPr>
          <a:xfrm>
            <a:off x="6602413" y="-1"/>
            <a:ext cx="5589587" cy="6866467"/>
          </a:xfrm>
          <a:prstGeom prst="rect">
            <a:avLst/>
          </a:prstGeom>
        </p:spPr>
        <p:txBody>
          <a:bodyPr/>
          <a:lstStyle>
            <a:lvl1pPr>
              <a:defRPr>
                <a:latin typeface="Visuelt Pro" panose="020B0503040202040104" pitchFamily="34" charset="0"/>
              </a:defRPr>
            </a:lvl1pPr>
          </a:lstStyle>
          <a:p>
            <a:endParaRPr lang="es-ES"/>
          </a:p>
        </p:txBody>
      </p:sp>
      <p:sp>
        <p:nvSpPr>
          <p:cNvPr id="38" name="CuadroTexto 37">
            <a:extLst>
              <a:ext uri="{FF2B5EF4-FFF2-40B4-BE49-F238E27FC236}">
                <a16:creationId xmlns:a16="http://schemas.microsoft.com/office/drawing/2014/main" xmlns="" id="{EA7C54CE-AA5B-6648-AE4E-9DA0E5BA6F20}"/>
              </a:ext>
            </a:extLst>
          </p:cNvPr>
          <p:cNvSpPr txBox="1"/>
          <p:nvPr userDrawn="1"/>
        </p:nvSpPr>
        <p:spPr>
          <a:xfrm>
            <a:off x="10915587" y="6399354"/>
            <a:ext cx="1056278" cy="276999"/>
          </a:xfrm>
          <a:prstGeom prst="rect">
            <a:avLst/>
          </a:prstGeom>
          <a:noFill/>
        </p:spPr>
        <p:txBody>
          <a:bodyPr wrap="square" rtlCol="0">
            <a:spAutoFit/>
          </a:bodyPr>
          <a:lstStyle/>
          <a:p>
            <a:pPr algn="r"/>
            <a:fld id="{F01595CB-EB2D-7741-81D6-1C45679D1180}"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17" name="Marcador de texto 25">
            <a:extLst>
              <a:ext uri="{FF2B5EF4-FFF2-40B4-BE49-F238E27FC236}">
                <a16:creationId xmlns:a16="http://schemas.microsoft.com/office/drawing/2014/main" xmlns="" id="{0428A29B-8E68-B94F-B556-33F4E0C76941}"/>
              </a:ext>
            </a:extLst>
          </p:cNvPr>
          <p:cNvSpPr>
            <a:spLocks noGrp="1"/>
          </p:cNvSpPr>
          <p:nvPr>
            <p:ph type="body" sz="quarter" idx="10" hasCustomPrompt="1"/>
          </p:nvPr>
        </p:nvSpPr>
        <p:spPr>
          <a:xfrm>
            <a:off x="257465" y="884512"/>
            <a:ext cx="4749795"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9" name="Marcador de texto 25">
            <a:extLst>
              <a:ext uri="{FF2B5EF4-FFF2-40B4-BE49-F238E27FC236}">
                <a16:creationId xmlns:a16="http://schemas.microsoft.com/office/drawing/2014/main" xmlns="" id="{FB5CB3A2-882C-F642-917B-B21D108C05F7}"/>
              </a:ext>
            </a:extLst>
          </p:cNvPr>
          <p:cNvSpPr>
            <a:spLocks noGrp="1"/>
          </p:cNvSpPr>
          <p:nvPr>
            <p:ph type="body" sz="quarter" idx="19" hasCustomPrompt="1"/>
          </p:nvPr>
        </p:nvSpPr>
        <p:spPr>
          <a:xfrm>
            <a:off x="257465" y="306003"/>
            <a:ext cx="4794904"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20" name="Marcador de texto 25">
            <a:extLst>
              <a:ext uri="{FF2B5EF4-FFF2-40B4-BE49-F238E27FC236}">
                <a16:creationId xmlns:a16="http://schemas.microsoft.com/office/drawing/2014/main" xmlns="" id="{52B5DD65-30D1-4D42-9B0C-AD0B23430BA8}"/>
              </a:ext>
            </a:extLst>
          </p:cNvPr>
          <p:cNvSpPr>
            <a:spLocks noGrp="1"/>
          </p:cNvSpPr>
          <p:nvPr>
            <p:ph type="body" sz="quarter" idx="12" hasCustomPrompt="1"/>
          </p:nvPr>
        </p:nvSpPr>
        <p:spPr>
          <a:xfrm>
            <a:off x="257465" y="6399353"/>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21" name="Marcador de texto 25">
            <a:extLst>
              <a:ext uri="{FF2B5EF4-FFF2-40B4-BE49-F238E27FC236}">
                <a16:creationId xmlns:a16="http://schemas.microsoft.com/office/drawing/2014/main" xmlns="" id="{70C6720C-1511-414A-BF90-FDBD2BE05AB9}"/>
              </a:ext>
            </a:extLst>
          </p:cNvPr>
          <p:cNvSpPr>
            <a:spLocks noGrp="1"/>
          </p:cNvSpPr>
          <p:nvPr>
            <p:ph type="body" sz="quarter" idx="20" hasCustomPrompt="1"/>
          </p:nvPr>
        </p:nvSpPr>
        <p:spPr>
          <a:xfrm>
            <a:off x="257465" y="1903855"/>
            <a:ext cx="5520002" cy="1047775"/>
          </a:xfrm>
          <a:prstGeom prst="rect">
            <a:avLst/>
          </a:prstGeom>
        </p:spPr>
        <p:txBody>
          <a:bodyPr/>
          <a:lstStyle>
            <a:lvl1pPr marL="0" indent="0">
              <a:buNone/>
              <a:defRPr sz="6500" b="1">
                <a:solidFill>
                  <a:schemeClr val="tx1"/>
                </a:solidFill>
                <a:latin typeface="Visuelt Pro" panose="020B0503040202040104" pitchFamily="34" charset="0"/>
              </a:defRPr>
            </a:lvl1pPr>
          </a:lstStyle>
          <a:p>
            <a:r>
              <a:rPr lang="es-ES" dirty="0"/>
              <a:t>DESTACADO</a:t>
            </a:r>
          </a:p>
        </p:txBody>
      </p:sp>
      <p:sp>
        <p:nvSpPr>
          <p:cNvPr id="22" name="Marcador de texto 72">
            <a:extLst>
              <a:ext uri="{FF2B5EF4-FFF2-40B4-BE49-F238E27FC236}">
                <a16:creationId xmlns:a16="http://schemas.microsoft.com/office/drawing/2014/main" xmlns="" id="{2AE5EEC3-1C8B-8F4C-B9D9-E28B6D88EA3F}"/>
              </a:ext>
            </a:extLst>
          </p:cNvPr>
          <p:cNvSpPr>
            <a:spLocks noGrp="1"/>
          </p:cNvSpPr>
          <p:nvPr>
            <p:ph type="body" sz="quarter" idx="21" hasCustomPrompt="1"/>
          </p:nvPr>
        </p:nvSpPr>
        <p:spPr>
          <a:xfrm>
            <a:off x="259176" y="3346065"/>
            <a:ext cx="5543328" cy="1950242"/>
          </a:xfrm>
          <a:prstGeom prst="rect">
            <a:avLst/>
          </a:prstGeom>
        </p:spPr>
        <p:txBody>
          <a:bodyPr/>
          <a:lstStyle>
            <a:lvl1pPr marL="0" indent="0">
              <a:spcBef>
                <a:spcPts val="100"/>
              </a:spcBef>
              <a:buNone/>
              <a:defRPr sz="1300" b="0">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endParaRPr lang="es-ES" dirty="0"/>
          </a:p>
        </p:txBody>
      </p:sp>
      <p:pic>
        <p:nvPicPr>
          <p:cNvPr id="10" name="Imagen 9">
            <a:extLst>
              <a:ext uri="{FF2B5EF4-FFF2-40B4-BE49-F238E27FC236}">
                <a16:creationId xmlns:a16="http://schemas.microsoft.com/office/drawing/2014/main" xmlns="" id="{B6D35D45-7030-2D4B-84F8-52D62A9B5082}"/>
              </a:ext>
            </a:extLst>
          </p:cNvPr>
          <p:cNvPicPr>
            <a:picLocks noChangeAspect="1"/>
          </p:cNvPicPr>
          <p:nvPr userDrawn="1"/>
        </p:nvPicPr>
        <p:blipFill>
          <a:blip r:embed="rId2"/>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44816358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seño F">
    <p:bg>
      <p:bgRef idx="1001">
        <a:schemeClr val="bg1"/>
      </p:bgRef>
    </p:bg>
    <p:spTree>
      <p:nvGrpSpPr>
        <p:cNvPr id="1" name=""/>
        <p:cNvGrpSpPr/>
        <p:nvPr/>
      </p:nvGrpSpPr>
      <p:grpSpPr>
        <a:xfrm>
          <a:off x="0" y="0"/>
          <a:ext cx="0" cy="0"/>
          <a:chOff x="0" y="0"/>
          <a:chExt cx="0" cy="0"/>
        </a:xfrm>
      </p:grpSpPr>
      <p:sp>
        <p:nvSpPr>
          <p:cNvPr id="11" name="Marcador de texto 25">
            <a:extLst>
              <a:ext uri="{FF2B5EF4-FFF2-40B4-BE49-F238E27FC236}">
                <a16:creationId xmlns:a16="http://schemas.microsoft.com/office/drawing/2014/main" xmlns="" id="{0D7C52A1-C3B8-BF40-A9A8-BC187650CF55}"/>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2" name="Marcador de texto 25">
            <a:extLst>
              <a:ext uri="{FF2B5EF4-FFF2-40B4-BE49-F238E27FC236}">
                <a16:creationId xmlns:a16="http://schemas.microsoft.com/office/drawing/2014/main" xmlns="" id="{C76B19EF-F42C-E749-965B-80312A64DBD8}"/>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13" name="Marcador de texto 72">
            <a:extLst>
              <a:ext uri="{FF2B5EF4-FFF2-40B4-BE49-F238E27FC236}">
                <a16:creationId xmlns:a16="http://schemas.microsoft.com/office/drawing/2014/main" xmlns="" id="{A7F09EDC-261E-E044-9605-5F48004AA2CC}"/>
              </a:ext>
            </a:extLst>
          </p:cNvPr>
          <p:cNvSpPr>
            <a:spLocks noGrp="1"/>
          </p:cNvSpPr>
          <p:nvPr>
            <p:ph type="body" sz="quarter" idx="20" hasCustomPrompt="1"/>
          </p:nvPr>
        </p:nvSpPr>
        <p:spPr>
          <a:xfrm>
            <a:off x="285089" y="1885739"/>
            <a:ext cx="4721161" cy="342900"/>
          </a:xfrm>
          <a:prstGeom prst="rect">
            <a:avLst/>
          </a:prstGeom>
        </p:spPr>
        <p:txBody>
          <a:bodyPr/>
          <a:lstStyle>
            <a:lvl1pPr marL="0" indent="0">
              <a:spcBef>
                <a:spcPts val="100"/>
              </a:spcBef>
              <a:buNone/>
              <a:defRPr sz="1300" b="1">
                <a:solidFill>
                  <a:schemeClr val="tx1"/>
                </a:solidFill>
                <a:latin typeface="Visuelt Pro" panose="020B0503040202040104" pitchFamily="34" charset="0"/>
              </a:defRPr>
            </a:lvl1pPr>
          </a:lstStyle>
          <a:p>
            <a:r>
              <a:rPr lang="es-ES" dirty="0"/>
              <a:t>Título párrafo</a:t>
            </a:r>
          </a:p>
        </p:txBody>
      </p:sp>
      <p:sp>
        <p:nvSpPr>
          <p:cNvPr id="14" name="Marcador de texto 72">
            <a:extLst>
              <a:ext uri="{FF2B5EF4-FFF2-40B4-BE49-F238E27FC236}">
                <a16:creationId xmlns:a16="http://schemas.microsoft.com/office/drawing/2014/main" xmlns="" id="{E018DC42-B9C2-B340-BB46-3221EDF8690E}"/>
              </a:ext>
            </a:extLst>
          </p:cNvPr>
          <p:cNvSpPr>
            <a:spLocks noGrp="1"/>
          </p:cNvSpPr>
          <p:nvPr>
            <p:ph type="body" sz="quarter" idx="21" hasCustomPrompt="1"/>
          </p:nvPr>
        </p:nvSpPr>
        <p:spPr>
          <a:xfrm>
            <a:off x="285090" y="2424902"/>
            <a:ext cx="4693536" cy="3747297"/>
          </a:xfrm>
          <a:prstGeom prst="rect">
            <a:avLst/>
          </a:prstGeom>
        </p:spPr>
        <p:txBody>
          <a:bodyPr/>
          <a:lstStyle>
            <a:lvl1pPr marL="0" indent="0">
              <a:spcBef>
                <a:spcPts val="100"/>
              </a:spcBef>
              <a:buNone/>
              <a:defRPr sz="1300" b="0">
                <a:solidFill>
                  <a:schemeClr val="tx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r>
            <a:br>
              <a:rPr lang="es-ES" dirty="0"/>
            </a:br>
            <a:endParaRPr lang="es-ES" dirty="0"/>
          </a:p>
          <a:p>
            <a:r>
              <a:rPr lang="es-ES" dirty="0"/>
              <a:t>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a:t>
            </a:r>
          </a:p>
        </p:txBody>
      </p:sp>
      <p:sp>
        <p:nvSpPr>
          <p:cNvPr id="15" name="Marcador de texto 25">
            <a:extLst>
              <a:ext uri="{FF2B5EF4-FFF2-40B4-BE49-F238E27FC236}">
                <a16:creationId xmlns:a16="http://schemas.microsoft.com/office/drawing/2014/main" xmlns="" id="{A15C4899-7BBA-3945-BA97-98DBFDC717D2}"/>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16" name="CuadroTexto 15">
            <a:extLst>
              <a:ext uri="{FF2B5EF4-FFF2-40B4-BE49-F238E27FC236}">
                <a16:creationId xmlns:a16="http://schemas.microsoft.com/office/drawing/2014/main" xmlns="" id="{27B1A6EA-CC82-214E-AC21-5C78BDE6CE27}"/>
              </a:ext>
            </a:extLst>
          </p:cNvPr>
          <p:cNvSpPr txBox="1"/>
          <p:nvPr userDrawn="1"/>
        </p:nvSpPr>
        <p:spPr>
          <a:xfrm>
            <a:off x="10915587" y="6399354"/>
            <a:ext cx="1056278" cy="276999"/>
          </a:xfrm>
          <a:prstGeom prst="rect">
            <a:avLst/>
          </a:prstGeom>
          <a:noFill/>
        </p:spPr>
        <p:txBody>
          <a:bodyPr wrap="square" rtlCol="0">
            <a:spAutoFit/>
          </a:bodyPr>
          <a:lstStyle/>
          <a:p>
            <a:pPr algn="r"/>
            <a:fld id="{80DF77F4-4D2F-BE49-8BF4-309589EFCC2D}"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pic>
        <p:nvPicPr>
          <p:cNvPr id="10" name="Imagen 9">
            <a:extLst>
              <a:ext uri="{FF2B5EF4-FFF2-40B4-BE49-F238E27FC236}">
                <a16:creationId xmlns:a16="http://schemas.microsoft.com/office/drawing/2014/main" xmlns="" id="{DE0B3C2B-6A56-9B4B-BCC8-AE96AC0EF826}"/>
              </a:ext>
            </a:extLst>
          </p:cNvPr>
          <p:cNvPicPr>
            <a:picLocks noChangeAspect="1"/>
          </p:cNvPicPr>
          <p:nvPr userDrawn="1"/>
        </p:nvPicPr>
        <p:blipFill>
          <a:blip r:embed="rId2"/>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2057387241"/>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eño G">
    <p:bg>
      <p:bgRef idx="1001">
        <a:schemeClr val="bg1"/>
      </p:bgRef>
    </p:bg>
    <p:spTree>
      <p:nvGrpSpPr>
        <p:cNvPr id="1" name=""/>
        <p:cNvGrpSpPr/>
        <p:nvPr/>
      </p:nvGrpSpPr>
      <p:grpSpPr>
        <a:xfrm>
          <a:off x="0" y="0"/>
          <a:ext cx="0" cy="0"/>
          <a:chOff x="0" y="0"/>
          <a:chExt cx="0" cy="0"/>
        </a:xfrm>
      </p:grpSpPr>
      <p:sp>
        <p:nvSpPr>
          <p:cNvPr id="11" name="Marcador de texto 25">
            <a:extLst>
              <a:ext uri="{FF2B5EF4-FFF2-40B4-BE49-F238E27FC236}">
                <a16:creationId xmlns:a16="http://schemas.microsoft.com/office/drawing/2014/main" xmlns="" id="{0D7C52A1-C3B8-BF40-A9A8-BC187650CF55}"/>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accent6"/>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2" name="Marcador de texto 25">
            <a:extLst>
              <a:ext uri="{FF2B5EF4-FFF2-40B4-BE49-F238E27FC236}">
                <a16:creationId xmlns:a16="http://schemas.microsoft.com/office/drawing/2014/main" xmlns="" id="{C76B19EF-F42C-E749-965B-80312A64DBD8}"/>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accent6"/>
                </a:solidFill>
                <a:latin typeface="Visuelt Pro" panose="020B0503040202040104" pitchFamily="34" charset="0"/>
              </a:defRPr>
            </a:lvl1pPr>
          </a:lstStyle>
          <a:p>
            <a:r>
              <a:rPr lang="es-ES" dirty="0"/>
              <a:t>00. Título capítulo</a:t>
            </a:r>
          </a:p>
        </p:txBody>
      </p:sp>
      <p:sp>
        <p:nvSpPr>
          <p:cNvPr id="15" name="Marcador de texto 25">
            <a:extLst>
              <a:ext uri="{FF2B5EF4-FFF2-40B4-BE49-F238E27FC236}">
                <a16:creationId xmlns:a16="http://schemas.microsoft.com/office/drawing/2014/main" xmlns="" id="{A15C4899-7BBA-3945-BA97-98DBFDC717D2}"/>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16" name="CuadroTexto 15">
            <a:extLst>
              <a:ext uri="{FF2B5EF4-FFF2-40B4-BE49-F238E27FC236}">
                <a16:creationId xmlns:a16="http://schemas.microsoft.com/office/drawing/2014/main" xmlns="" id="{F661D2BD-CAB8-1245-A6F7-AC8245AA5FB3}"/>
              </a:ext>
            </a:extLst>
          </p:cNvPr>
          <p:cNvSpPr txBox="1"/>
          <p:nvPr userDrawn="1"/>
        </p:nvSpPr>
        <p:spPr>
          <a:xfrm>
            <a:off x="10915587" y="6399354"/>
            <a:ext cx="1056278" cy="276999"/>
          </a:xfrm>
          <a:prstGeom prst="rect">
            <a:avLst/>
          </a:prstGeom>
          <a:noFill/>
        </p:spPr>
        <p:txBody>
          <a:bodyPr wrap="square" rtlCol="0">
            <a:spAutoFit/>
          </a:bodyPr>
          <a:lstStyle/>
          <a:p>
            <a:pPr algn="r"/>
            <a:fld id="{114F1A5A-5DEC-524D-8958-4A86FCF8FC28}"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pic>
        <p:nvPicPr>
          <p:cNvPr id="8" name="Imagen 7">
            <a:extLst>
              <a:ext uri="{FF2B5EF4-FFF2-40B4-BE49-F238E27FC236}">
                <a16:creationId xmlns:a16="http://schemas.microsoft.com/office/drawing/2014/main" xmlns="" id="{0CF5DE69-7F84-1C42-9C78-95952CBB2CD8}"/>
              </a:ext>
            </a:extLst>
          </p:cNvPr>
          <p:cNvPicPr>
            <a:picLocks noChangeAspect="1"/>
          </p:cNvPicPr>
          <p:nvPr userDrawn="1"/>
        </p:nvPicPr>
        <p:blipFill>
          <a:blip r:embed="rId2"/>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96008433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seño A">
    <p:bg>
      <p:bgRef idx="1001">
        <a:schemeClr val="bg1"/>
      </p:bgRef>
    </p:bg>
    <p:spTree>
      <p:nvGrpSpPr>
        <p:cNvPr id="1" name=""/>
        <p:cNvGrpSpPr/>
        <p:nvPr/>
      </p:nvGrpSpPr>
      <p:grpSpPr>
        <a:xfrm>
          <a:off x="0" y="0"/>
          <a:ext cx="0" cy="0"/>
          <a:chOff x="0" y="0"/>
          <a:chExt cx="0" cy="0"/>
        </a:xfrm>
      </p:grpSpPr>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r>
              <a:rPr lang="es-ES" sz="1200" b="0" i="0" dirty="0">
                <a:solidFill>
                  <a:schemeClr val="bg1"/>
                </a:solidFill>
                <a:latin typeface="Arial" panose="020B0604020202020204" pitchFamily="34" charset="0"/>
                <a:cs typeface="Arial" panose="020B0604020202020204" pitchFamily="34" charset="0"/>
              </a:rPr>
              <a:t>16/9/20</a:t>
            </a:r>
          </a:p>
        </p:txBody>
      </p:sp>
      <p:sp>
        <p:nvSpPr>
          <p:cNvPr id="3" name="Marcador de gráfico 2">
            <a:extLst>
              <a:ext uri="{FF2B5EF4-FFF2-40B4-BE49-F238E27FC236}">
                <a16:creationId xmlns:a16="http://schemas.microsoft.com/office/drawing/2014/main" xmlns="" id="{185F0562-4270-2042-B1D5-CAF7DABDD0AF}"/>
              </a:ext>
            </a:extLst>
          </p:cNvPr>
          <p:cNvSpPr>
            <a:spLocks noGrp="1"/>
          </p:cNvSpPr>
          <p:nvPr>
            <p:ph type="chart" sz="quarter" idx="22"/>
          </p:nvPr>
        </p:nvSpPr>
        <p:spPr>
          <a:xfrm>
            <a:off x="6151563" y="1885739"/>
            <a:ext cx="5345672" cy="4293184"/>
          </a:xfrm>
          <a:prstGeom prst="rect">
            <a:avLst/>
          </a:prstGeom>
        </p:spPr>
        <p:txBody>
          <a:bodyPr/>
          <a:lstStyle>
            <a:lvl1pPr>
              <a:defRPr>
                <a:latin typeface="Visuelt Pro" panose="020B0503040202040104" pitchFamily="34" charset="0"/>
              </a:defRPr>
            </a:lvl1pPr>
          </a:lstStyle>
          <a:p>
            <a:endParaRPr lang="es-ES"/>
          </a:p>
        </p:txBody>
      </p:sp>
      <p:sp>
        <p:nvSpPr>
          <p:cNvPr id="11" name="CuadroTexto 10">
            <a:extLst>
              <a:ext uri="{FF2B5EF4-FFF2-40B4-BE49-F238E27FC236}">
                <a16:creationId xmlns:a16="http://schemas.microsoft.com/office/drawing/2014/main" xmlns="" id="{BB7C310A-8378-204B-90CA-231BD0D04605}"/>
              </a:ext>
            </a:extLst>
          </p:cNvPr>
          <p:cNvSpPr txBox="1"/>
          <p:nvPr userDrawn="1"/>
        </p:nvSpPr>
        <p:spPr>
          <a:xfrm>
            <a:off x="10907121" y="6399354"/>
            <a:ext cx="1056278" cy="276999"/>
          </a:xfrm>
          <a:prstGeom prst="rect">
            <a:avLst/>
          </a:prstGeom>
          <a:noFill/>
        </p:spPr>
        <p:txBody>
          <a:bodyPr wrap="square" rtlCol="0">
            <a:spAutoFit/>
          </a:bodyPr>
          <a:lstStyle/>
          <a:p>
            <a:pPr algn="r"/>
            <a:fld id="{86B7BD8C-AC39-B444-ADFB-2BCC888CC73A}"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12" name="Marcador de texto 25">
            <a:extLst>
              <a:ext uri="{FF2B5EF4-FFF2-40B4-BE49-F238E27FC236}">
                <a16:creationId xmlns:a16="http://schemas.microsoft.com/office/drawing/2014/main" xmlns="" id="{21FF0CA2-4EAC-214E-B68A-3E2098B3D465}"/>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3" name="Marcador de texto 25">
            <a:extLst>
              <a:ext uri="{FF2B5EF4-FFF2-40B4-BE49-F238E27FC236}">
                <a16:creationId xmlns:a16="http://schemas.microsoft.com/office/drawing/2014/main" xmlns="" id="{18F6060D-7439-1646-89FC-3BB88093D95D}"/>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
        <p:nvSpPr>
          <p:cNvPr id="15" name="Marcador de texto 72">
            <a:extLst>
              <a:ext uri="{FF2B5EF4-FFF2-40B4-BE49-F238E27FC236}">
                <a16:creationId xmlns:a16="http://schemas.microsoft.com/office/drawing/2014/main" xmlns="" id="{B36E819B-B0B5-1E42-AA60-3FAC99839969}"/>
              </a:ext>
            </a:extLst>
          </p:cNvPr>
          <p:cNvSpPr>
            <a:spLocks noGrp="1"/>
          </p:cNvSpPr>
          <p:nvPr>
            <p:ph type="body" sz="quarter" idx="20" hasCustomPrompt="1"/>
          </p:nvPr>
        </p:nvSpPr>
        <p:spPr>
          <a:xfrm>
            <a:off x="285089" y="1885739"/>
            <a:ext cx="4721161" cy="342900"/>
          </a:xfrm>
          <a:prstGeom prst="rect">
            <a:avLst/>
          </a:prstGeom>
        </p:spPr>
        <p:txBody>
          <a:bodyPr/>
          <a:lstStyle>
            <a:lvl1pPr marL="0" indent="0">
              <a:spcBef>
                <a:spcPts val="100"/>
              </a:spcBef>
              <a:buNone/>
              <a:defRPr sz="1300" b="1">
                <a:solidFill>
                  <a:schemeClr val="tx1"/>
                </a:solidFill>
                <a:latin typeface="Visuelt Pro" panose="020B0503040202040104" pitchFamily="34" charset="0"/>
              </a:defRPr>
            </a:lvl1pPr>
          </a:lstStyle>
          <a:p>
            <a:r>
              <a:rPr lang="es-ES" dirty="0"/>
              <a:t>Título párrafo</a:t>
            </a:r>
          </a:p>
        </p:txBody>
      </p:sp>
      <p:sp>
        <p:nvSpPr>
          <p:cNvPr id="16" name="Marcador de texto 72">
            <a:extLst>
              <a:ext uri="{FF2B5EF4-FFF2-40B4-BE49-F238E27FC236}">
                <a16:creationId xmlns:a16="http://schemas.microsoft.com/office/drawing/2014/main" xmlns="" id="{AE970B53-C2DA-7C41-A63E-932C24735282}"/>
              </a:ext>
            </a:extLst>
          </p:cNvPr>
          <p:cNvSpPr>
            <a:spLocks noGrp="1"/>
          </p:cNvSpPr>
          <p:nvPr>
            <p:ph type="body" sz="quarter" idx="21" hasCustomPrompt="1"/>
          </p:nvPr>
        </p:nvSpPr>
        <p:spPr>
          <a:xfrm>
            <a:off x="285090" y="2424902"/>
            <a:ext cx="4693536" cy="3747297"/>
          </a:xfrm>
          <a:prstGeom prst="rect">
            <a:avLst/>
          </a:prstGeom>
        </p:spPr>
        <p:txBody>
          <a:bodyPr/>
          <a:lstStyle>
            <a:lvl1pPr marL="0" indent="0">
              <a:spcBef>
                <a:spcPts val="100"/>
              </a:spcBef>
              <a:buNone/>
              <a:defRPr sz="1300" b="0">
                <a:solidFill>
                  <a:schemeClr val="tx1"/>
                </a:solidFill>
                <a:latin typeface="Visuelt Pro" panose="020B0503040202040104" pitchFamily="34" charset="0"/>
              </a:defRPr>
            </a:lvl1pPr>
          </a:lstStyle>
          <a:p>
            <a:r>
              <a:rPr lang="es-ES" dirty="0"/>
              <a:t>Texto pequeño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dolore</a:t>
            </a:r>
            <a:r>
              <a:rPr lang="es-ES" dirty="0"/>
              <a:t> magna </a:t>
            </a:r>
            <a:r>
              <a:rPr lang="es-ES" dirty="0" err="1"/>
              <a:t>aliquam</a:t>
            </a:r>
            <a:r>
              <a:rPr lang="es-ES" dirty="0"/>
              <a:t> </a:t>
            </a:r>
            <a:r>
              <a:rPr lang="es-ES" dirty="0" err="1"/>
              <a:t>erat</a:t>
            </a:r>
            <a:r>
              <a:rPr lang="es-ES" dirty="0"/>
              <a:t> </a:t>
            </a:r>
            <a:r>
              <a:rPr lang="es-ES" dirty="0" err="1"/>
              <a:t>volutpat</a:t>
            </a:r>
            <a:r>
              <a:rPr lang="es-ES" dirty="0"/>
              <a:t>. 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r>
            <a:br>
              <a:rPr lang="es-ES" dirty="0"/>
            </a:br>
            <a:endParaRPr lang="es-ES" dirty="0"/>
          </a:p>
          <a:p>
            <a:r>
              <a:rPr lang="es-ES" dirty="0"/>
              <a:t>Ut </a:t>
            </a:r>
            <a:r>
              <a:rPr lang="es-ES" dirty="0" err="1"/>
              <a:t>wisi</a:t>
            </a:r>
            <a:r>
              <a:rPr lang="es-ES" dirty="0"/>
              <a:t> </a:t>
            </a:r>
            <a:r>
              <a:rPr lang="es-ES" dirty="0" err="1"/>
              <a:t>enim</a:t>
            </a:r>
            <a:r>
              <a:rPr lang="es-ES" dirty="0"/>
              <a:t> ad </a:t>
            </a:r>
            <a:r>
              <a:rPr lang="es-ES" dirty="0" err="1"/>
              <a:t>minim</a:t>
            </a:r>
            <a:r>
              <a:rPr lang="es-ES" dirty="0"/>
              <a:t> </a:t>
            </a:r>
            <a:r>
              <a:rPr lang="es-ES" dirty="0" err="1"/>
              <a:t>veniam</a:t>
            </a:r>
            <a:r>
              <a:rPr lang="es-ES" dirty="0"/>
              <a:t>, </a:t>
            </a:r>
            <a:r>
              <a:rPr lang="es-ES" dirty="0" err="1"/>
              <a:t>quis</a:t>
            </a:r>
            <a:r>
              <a:rPr lang="es-ES" dirty="0"/>
              <a:t> </a:t>
            </a:r>
            <a:r>
              <a:rPr lang="es-ES" dirty="0" err="1"/>
              <a:t>nostrud</a:t>
            </a:r>
            <a:r>
              <a:rPr lang="es-ES" dirty="0"/>
              <a:t> </a:t>
            </a:r>
            <a:r>
              <a:rPr lang="es-ES" dirty="0" err="1"/>
              <a:t>exerci</a:t>
            </a:r>
            <a:r>
              <a:rPr lang="es-ES" dirty="0"/>
              <a:t> </a:t>
            </a:r>
            <a:r>
              <a:rPr lang="es-ES" dirty="0" err="1"/>
              <a:t>tation</a:t>
            </a:r>
            <a:r>
              <a:rPr lang="es-ES" dirty="0"/>
              <a:t> </a:t>
            </a:r>
            <a:r>
              <a:rPr lang="es-ES" dirty="0" err="1"/>
              <a:t>ullamcorper</a:t>
            </a:r>
            <a:r>
              <a:rPr lang="es-ES" dirty="0"/>
              <a:t> </a:t>
            </a:r>
            <a:r>
              <a:rPr lang="es-ES" dirty="0" err="1"/>
              <a:t>suscipit</a:t>
            </a:r>
            <a:r>
              <a:rPr lang="es-ES" dirty="0"/>
              <a:t> </a:t>
            </a:r>
            <a:r>
              <a:rPr lang="es-ES" dirty="0" err="1"/>
              <a:t>lobortis</a:t>
            </a:r>
            <a:r>
              <a:rPr lang="es-ES" dirty="0"/>
              <a:t> </a:t>
            </a:r>
            <a:r>
              <a:rPr lang="es-ES" dirty="0" err="1"/>
              <a:t>nisl</a:t>
            </a:r>
            <a:r>
              <a:rPr lang="es-ES" dirty="0"/>
              <a:t> ut </a:t>
            </a:r>
            <a:r>
              <a:rPr lang="es-ES" dirty="0" err="1"/>
              <a:t>aliquip</a:t>
            </a:r>
            <a:r>
              <a:rPr lang="es-ES" dirty="0"/>
              <a:t> ex </a:t>
            </a:r>
            <a:r>
              <a:rPr lang="es-ES" dirty="0" err="1"/>
              <a:t>ea</a:t>
            </a:r>
            <a:r>
              <a:rPr lang="es-ES" dirty="0"/>
              <a:t> commodo </a:t>
            </a:r>
            <a:r>
              <a:rPr lang="es-ES" dirty="0" err="1"/>
              <a:t>consequat</a:t>
            </a:r>
            <a:r>
              <a:rPr lang="es-ES" dirty="0"/>
              <a:t>. Destacado </a:t>
            </a:r>
            <a:r>
              <a:rPr lang="es-ES" dirty="0" err="1"/>
              <a:t>autem</a:t>
            </a:r>
            <a:r>
              <a:rPr lang="es-ES" dirty="0"/>
              <a:t> </a:t>
            </a:r>
            <a:r>
              <a:rPr lang="es-ES" dirty="0" err="1"/>
              <a:t>vel</a:t>
            </a:r>
            <a:r>
              <a:rPr lang="es-ES" dirty="0"/>
              <a:t> </a:t>
            </a:r>
            <a:r>
              <a:rPr lang="es-ES" dirty="0" err="1"/>
              <a:t>eum</a:t>
            </a:r>
            <a:r>
              <a:rPr lang="es-ES" dirty="0"/>
              <a:t> </a:t>
            </a:r>
            <a:r>
              <a:rPr lang="es-ES" dirty="0" err="1"/>
              <a:t>iriure</a:t>
            </a:r>
            <a:r>
              <a:rPr lang="es-ES" dirty="0"/>
              <a:t> dolor in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 </a:t>
            </a:r>
            <a:r>
              <a:rPr lang="es-ES" dirty="0" err="1"/>
              <a:t>vel</a:t>
            </a:r>
            <a:r>
              <a:rPr lang="es-ES" dirty="0"/>
              <a:t> </a:t>
            </a:r>
            <a:r>
              <a:rPr lang="es-ES" dirty="0" err="1"/>
              <a:t>illum</a:t>
            </a:r>
            <a:r>
              <a:rPr lang="es-ES" dirty="0"/>
              <a:t> </a:t>
            </a:r>
            <a:r>
              <a:rPr lang="es-ES" dirty="0" err="1"/>
              <a:t>dolore</a:t>
            </a:r>
            <a:r>
              <a:rPr lang="es-ES" dirty="0"/>
              <a:t> </a:t>
            </a:r>
            <a:r>
              <a:rPr lang="es-ES" dirty="0" err="1"/>
              <a:t>eu</a:t>
            </a:r>
            <a:r>
              <a:rPr lang="es-ES" dirty="0"/>
              <a:t> </a:t>
            </a:r>
            <a:r>
              <a:rPr lang="es-ES" dirty="0" err="1"/>
              <a:t>feugiat</a:t>
            </a:r>
            <a:r>
              <a:rPr lang="es-ES" dirty="0"/>
              <a:t> </a:t>
            </a:r>
            <a:r>
              <a:rPr lang="es-ES" dirty="0" err="1"/>
              <a:t>nulla</a:t>
            </a:r>
            <a:r>
              <a:rPr lang="es-ES" dirty="0"/>
              <a:t> </a:t>
            </a:r>
            <a:r>
              <a:rPr lang="es-ES" dirty="0" err="1"/>
              <a:t>facilisis</a:t>
            </a:r>
            <a:r>
              <a:rPr lang="es-ES" dirty="0"/>
              <a:t> at vero eros et </a:t>
            </a:r>
            <a:r>
              <a:rPr lang="es-ES" dirty="0" err="1"/>
              <a:t>accumsan</a:t>
            </a:r>
            <a:r>
              <a:rPr lang="es-ES" dirty="0"/>
              <a:t> et </a:t>
            </a:r>
            <a:r>
              <a:rPr lang="es-ES" dirty="0" err="1"/>
              <a:t>iusto</a:t>
            </a:r>
            <a:r>
              <a:rPr lang="es-ES" dirty="0"/>
              <a:t> odio </a:t>
            </a:r>
            <a:r>
              <a:rPr lang="es-ES" dirty="0" err="1"/>
              <a:t>dignissim</a:t>
            </a:r>
            <a:r>
              <a:rPr lang="es-ES" dirty="0"/>
              <a:t> </a:t>
            </a:r>
            <a:r>
              <a:rPr lang="es-ES" dirty="0" err="1"/>
              <a:t>qui</a:t>
            </a:r>
            <a:r>
              <a:rPr lang="es-ES" dirty="0"/>
              <a:t> </a:t>
            </a:r>
            <a:r>
              <a:rPr lang="es-ES" dirty="0" err="1"/>
              <a:t>blandit</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a:t>
            </a:r>
            <a:r>
              <a:rPr lang="es-ES" dirty="0" err="1"/>
              <a:t>hendrerit</a:t>
            </a:r>
            <a:r>
              <a:rPr lang="es-ES" dirty="0"/>
              <a:t> in </a:t>
            </a:r>
            <a:r>
              <a:rPr lang="es-ES" dirty="0" err="1"/>
              <a:t>vulputate</a:t>
            </a:r>
            <a:r>
              <a:rPr lang="es-ES" dirty="0"/>
              <a:t> </a:t>
            </a:r>
            <a:r>
              <a:rPr lang="es-ES" dirty="0" err="1"/>
              <a:t>velit</a:t>
            </a:r>
            <a:r>
              <a:rPr lang="es-ES" dirty="0"/>
              <a:t> </a:t>
            </a:r>
            <a:r>
              <a:rPr lang="es-ES" dirty="0" err="1"/>
              <a:t>esse</a:t>
            </a:r>
            <a:r>
              <a:rPr lang="es-ES" dirty="0"/>
              <a:t> </a:t>
            </a:r>
            <a:r>
              <a:rPr lang="es-ES" dirty="0" err="1"/>
              <a:t>molestie</a:t>
            </a:r>
            <a:r>
              <a:rPr lang="es-ES" dirty="0"/>
              <a:t> </a:t>
            </a:r>
            <a:r>
              <a:rPr lang="es-ES" dirty="0" err="1"/>
              <a:t>consequat</a:t>
            </a:r>
            <a:r>
              <a:rPr lang="es-ES" dirty="0"/>
              <a:t>.</a:t>
            </a:r>
          </a:p>
        </p:txBody>
      </p:sp>
      <p:sp>
        <p:nvSpPr>
          <p:cNvPr id="17" name="Marcador de texto 25">
            <a:extLst>
              <a:ext uri="{FF2B5EF4-FFF2-40B4-BE49-F238E27FC236}">
                <a16:creationId xmlns:a16="http://schemas.microsoft.com/office/drawing/2014/main" xmlns="" id="{076B0727-BD79-384E-8DC7-DBAF1B2628CE}"/>
              </a:ext>
            </a:extLst>
          </p:cNvPr>
          <p:cNvSpPr>
            <a:spLocks noGrp="1"/>
          </p:cNvSpPr>
          <p:nvPr>
            <p:ph type="body" sz="quarter" idx="12" hasCustomPrompt="1"/>
          </p:nvPr>
        </p:nvSpPr>
        <p:spPr>
          <a:xfrm>
            <a:off x="257464" y="6399354"/>
            <a:ext cx="4721161"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Tree>
    <p:extLst>
      <p:ext uri="{BB962C8B-B14F-4D97-AF65-F5344CB8AC3E}">
        <p14:creationId xmlns:p14="http://schemas.microsoft.com/office/powerpoint/2010/main" val="144705257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inal">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xmlns="" id="{A98B2BFC-9FDE-5B4B-BCF2-2C8FCC4E8506}"/>
              </a:ext>
            </a:extLst>
          </p:cNvPr>
          <p:cNvPicPr>
            <a:picLocks noChangeAspect="1"/>
          </p:cNvPicPr>
          <p:nvPr userDrawn="1"/>
        </p:nvPicPr>
        <p:blipFill rotWithShape="1">
          <a:blip r:embed="rId2"/>
          <a:srcRect l="148"/>
          <a:stretch/>
        </p:blipFill>
        <p:spPr>
          <a:xfrm>
            <a:off x="0" y="0"/>
            <a:ext cx="12192000" cy="6858000"/>
          </a:xfrm>
          <a:prstGeom prst="rect">
            <a:avLst/>
          </a:prstGeom>
        </p:spPr>
      </p:pic>
      <p:sp>
        <p:nvSpPr>
          <p:cNvPr id="9" name="Marcador de texto 13">
            <a:extLst>
              <a:ext uri="{FF2B5EF4-FFF2-40B4-BE49-F238E27FC236}">
                <a16:creationId xmlns:a16="http://schemas.microsoft.com/office/drawing/2014/main" xmlns="" id="{204741AB-5D58-1643-89C3-8D22DB98A0D9}"/>
              </a:ext>
            </a:extLst>
          </p:cNvPr>
          <p:cNvSpPr>
            <a:spLocks noGrp="1"/>
          </p:cNvSpPr>
          <p:nvPr>
            <p:ph type="body" sz="quarter" idx="10" hasCustomPrompt="1"/>
          </p:nvPr>
        </p:nvSpPr>
        <p:spPr>
          <a:xfrm>
            <a:off x="446893" y="325097"/>
            <a:ext cx="7580339" cy="1207370"/>
          </a:xfrm>
          <a:prstGeom prst="rect">
            <a:avLst/>
          </a:prstGeom>
        </p:spPr>
        <p:txBody>
          <a:bodyPr wrap="square" lIns="0" tIns="0" rIns="0" bIns="0"/>
          <a:lstStyle>
            <a:lvl1pPr marL="0" indent="0">
              <a:lnSpc>
                <a:spcPct val="100000"/>
              </a:lnSpc>
              <a:spcBef>
                <a:spcPts val="0"/>
              </a:spcBef>
              <a:buFontTx/>
              <a:buNone/>
              <a:defRPr sz="80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¡Gracias!</a:t>
            </a:r>
          </a:p>
        </p:txBody>
      </p:sp>
    </p:spTree>
    <p:extLst>
      <p:ext uri="{BB962C8B-B14F-4D97-AF65-F5344CB8AC3E}">
        <p14:creationId xmlns:p14="http://schemas.microsoft.com/office/powerpoint/2010/main" val="725603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seño B">
    <p:bg>
      <p:bgRef idx="1001">
        <a:schemeClr val="bg1"/>
      </p:bgRef>
    </p:bg>
    <p:spTree>
      <p:nvGrpSpPr>
        <p:cNvPr id="1" name=""/>
        <p:cNvGrpSpPr/>
        <p:nvPr/>
      </p:nvGrpSpPr>
      <p:grpSpPr>
        <a:xfrm>
          <a:off x="0" y="0"/>
          <a:ext cx="0" cy="0"/>
          <a:chOff x="0" y="0"/>
          <a:chExt cx="0" cy="0"/>
        </a:xfrm>
      </p:grpSpPr>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r>
              <a:rPr lang="es-ES" sz="1200" b="0" i="0" dirty="0">
                <a:solidFill>
                  <a:schemeClr val="bg1"/>
                </a:solidFill>
                <a:latin typeface="Arial" panose="020B0604020202020204" pitchFamily="34" charset="0"/>
                <a:cs typeface="Arial" panose="020B0604020202020204" pitchFamily="34" charset="0"/>
              </a:rPr>
              <a:t>16/9/20</a:t>
            </a:r>
          </a:p>
        </p:txBody>
      </p:sp>
      <p:sp>
        <p:nvSpPr>
          <p:cNvPr id="77" name="Marcador de texto 25">
            <a:extLst>
              <a:ext uri="{FF2B5EF4-FFF2-40B4-BE49-F238E27FC236}">
                <a16:creationId xmlns:a16="http://schemas.microsoft.com/office/drawing/2014/main" xmlns="" id="{A246425E-9EFA-A848-8A09-15535F0A6EB9}"/>
              </a:ext>
            </a:extLst>
          </p:cNvPr>
          <p:cNvSpPr>
            <a:spLocks noGrp="1"/>
          </p:cNvSpPr>
          <p:nvPr>
            <p:ph type="body" sz="quarter" idx="12" hasCustomPrompt="1"/>
          </p:nvPr>
        </p:nvSpPr>
        <p:spPr>
          <a:xfrm>
            <a:off x="257464" y="6399354"/>
            <a:ext cx="4743460"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3" name="Marcador de gráfico 2">
            <a:extLst>
              <a:ext uri="{FF2B5EF4-FFF2-40B4-BE49-F238E27FC236}">
                <a16:creationId xmlns:a16="http://schemas.microsoft.com/office/drawing/2014/main" xmlns="" id="{185F0562-4270-2042-B1D5-CAF7DABDD0AF}"/>
              </a:ext>
            </a:extLst>
          </p:cNvPr>
          <p:cNvSpPr>
            <a:spLocks noGrp="1"/>
          </p:cNvSpPr>
          <p:nvPr>
            <p:ph type="chart" sz="quarter" idx="22"/>
          </p:nvPr>
        </p:nvSpPr>
        <p:spPr>
          <a:xfrm>
            <a:off x="257464" y="1713870"/>
            <a:ext cx="11705935" cy="4493034"/>
          </a:xfrm>
          <a:prstGeom prst="rect">
            <a:avLst/>
          </a:prstGeom>
        </p:spPr>
        <p:txBody>
          <a:bodyPr/>
          <a:lstStyle>
            <a:lvl1pPr>
              <a:defRPr>
                <a:latin typeface="Visuelt Pro" panose="020B0503040202040104" pitchFamily="34" charset="0"/>
              </a:defRPr>
            </a:lvl1pPr>
          </a:lstStyle>
          <a:p>
            <a:endParaRPr lang="es-ES" dirty="0"/>
          </a:p>
        </p:txBody>
      </p:sp>
      <p:sp>
        <p:nvSpPr>
          <p:cNvPr id="10" name="CuadroTexto 9">
            <a:extLst>
              <a:ext uri="{FF2B5EF4-FFF2-40B4-BE49-F238E27FC236}">
                <a16:creationId xmlns:a16="http://schemas.microsoft.com/office/drawing/2014/main" xmlns="" id="{7D58DC16-EC79-6440-A94E-67875825DDA3}"/>
              </a:ext>
            </a:extLst>
          </p:cNvPr>
          <p:cNvSpPr txBox="1"/>
          <p:nvPr userDrawn="1"/>
        </p:nvSpPr>
        <p:spPr>
          <a:xfrm>
            <a:off x="10907121" y="6399354"/>
            <a:ext cx="1056278" cy="276999"/>
          </a:xfrm>
          <a:prstGeom prst="rect">
            <a:avLst/>
          </a:prstGeom>
          <a:noFill/>
        </p:spPr>
        <p:txBody>
          <a:bodyPr wrap="square" rtlCol="0">
            <a:spAutoFit/>
          </a:bodyPr>
          <a:lstStyle/>
          <a:p>
            <a:pPr algn="r"/>
            <a:fld id="{C4D65852-7D58-CC4D-BD65-45526DB8C0C5}"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17" name="Marcador de texto 25">
            <a:extLst>
              <a:ext uri="{FF2B5EF4-FFF2-40B4-BE49-F238E27FC236}">
                <a16:creationId xmlns:a16="http://schemas.microsoft.com/office/drawing/2014/main" xmlns="" id="{034CA42C-4E50-2846-B4B3-FAA21F2D5517}"/>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8" name="Marcador de texto 25">
            <a:extLst>
              <a:ext uri="{FF2B5EF4-FFF2-40B4-BE49-F238E27FC236}">
                <a16:creationId xmlns:a16="http://schemas.microsoft.com/office/drawing/2014/main" xmlns="" id="{4C4C77CA-E7C4-9444-AC8C-2DD9822001C9}"/>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Tree>
    <p:extLst>
      <p:ext uri="{BB962C8B-B14F-4D97-AF65-F5344CB8AC3E}">
        <p14:creationId xmlns:p14="http://schemas.microsoft.com/office/powerpoint/2010/main" val="3522011134"/>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seño C">
    <p:bg>
      <p:bgRef idx="1001">
        <a:schemeClr val="bg1"/>
      </p:bgRef>
    </p:bg>
    <p:spTree>
      <p:nvGrpSpPr>
        <p:cNvPr id="1" name=""/>
        <p:cNvGrpSpPr/>
        <p:nvPr/>
      </p:nvGrpSpPr>
      <p:grpSpPr>
        <a:xfrm>
          <a:off x="0" y="0"/>
          <a:ext cx="0" cy="0"/>
          <a:chOff x="0" y="0"/>
          <a:chExt cx="0" cy="0"/>
        </a:xfrm>
      </p:grpSpPr>
      <p:sp>
        <p:nvSpPr>
          <p:cNvPr id="44" name="CuadroTexto 43">
            <a:extLst>
              <a:ext uri="{FF2B5EF4-FFF2-40B4-BE49-F238E27FC236}">
                <a16:creationId xmlns:a16="http://schemas.microsoft.com/office/drawing/2014/main" xmlns="" id="{96E9210F-E773-2543-8EEC-1DE0DE394513}"/>
              </a:ext>
            </a:extLst>
          </p:cNvPr>
          <p:cNvSpPr txBox="1"/>
          <p:nvPr userDrawn="1"/>
        </p:nvSpPr>
        <p:spPr>
          <a:xfrm>
            <a:off x="10915587" y="6399354"/>
            <a:ext cx="1056278" cy="276999"/>
          </a:xfrm>
          <a:prstGeom prst="rect">
            <a:avLst/>
          </a:prstGeom>
          <a:noFill/>
        </p:spPr>
        <p:txBody>
          <a:bodyPr wrap="square" rtlCol="0">
            <a:spAutoFit/>
          </a:bodyPr>
          <a:lstStyle/>
          <a:p>
            <a:pPr algn="r"/>
            <a:r>
              <a:rPr lang="es-ES" sz="1200" b="0" i="0" dirty="0">
                <a:solidFill>
                  <a:schemeClr val="bg1"/>
                </a:solidFill>
                <a:latin typeface="Arial" panose="020B0604020202020204" pitchFamily="34" charset="0"/>
                <a:cs typeface="Arial" panose="020B0604020202020204" pitchFamily="34" charset="0"/>
              </a:rPr>
              <a:t>16/9/20</a:t>
            </a:r>
          </a:p>
        </p:txBody>
      </p:sp>
      <p:sp>
        <p:nvSpPr>
          <p:cNvPr id="8" name="CuadroTexto 7">
            <a:extLst>
              <a:ext uri="{FF2B5EF4-FFF2-40B4-BE49-F238E27FC236}">
                <a16:creationId xmlns:a16="http://schemas.microsoft.com/office/drawing/2014/main" xmlns="" id="{19516FFB-140D-7F43-8F92-D678D3213C23}"/>
              </a:ext>
            </a:extLst>
          </p:cNvPr>
          <p:cNvSpPr txBox="1"/>
          <p:nvPr userDrawn="1"/>
        </p:nvSpPr>
        <p:spPr>
          <a:xfrm>
            <a:off x="10907121" y="6399354"/>
            <a:ext cx="1056278" cy="276999"/>
          </a:xfrm>
          <a:prstGeom prst="rect">
            <a:avLst/>
          </a:prstGeom>
          <a:noFill/>
        </p:spPr>
        <p:txBody>
          <a:bodyPr wrap="square" rtlCol="0">
            <a:spAutoFit/>
          </a:bodyPr>
          <a:lstStyle/>
          <a:p>
            <a:pPr algn="r"/>
            <a:fld id="{BE2259C4-CD4B-2046-B015-723CB0297D2E}"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10" name="Marcador de texto 25">
            <a:extLst>
              <a:ext uri="{FF2B5EF4-FFF2-40B4-BE49-F238E27FC236}">
                <a16:creationId xmlns:a16="http://schemas.microsoft.com/office/drawing/2014/main" xmlns="" id="{AC0AA867-10A7-7D46-BF36-E4FF1D098079}"/>
              </a:ext>
            </a:extLst>
          </p:cNvPr>
          <p:cNvSpPr>
            <a:spLocks noGrp="1"/>
          </p:cNvSpPr>
          <p:nvPr>
            <p:ph type="body" sz="quarter" idx="12" hasCustomPrompt="1"/>
          </p:nvPr>
        </p:nvSpPr>
        <p:spPr>
          <a:xfrm>
            <a:off x="257464" y="6399354"/>
            <a:ext cx="4743460"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sp>
        <p:nvSpPr>
          <p:cNvPr id="11" name="Marcador de texto 25">
            <a:extLst>
              <a:ext uri="{FF2B5EF4-FFF2-40B4-BE49-F238E27FC236}">
                <a16:creationId xmlns:a16="http://schemas.microsoft.com/office/drawing/2014/main" xmlns="" id="{E8BC292C-9D62-CF4E-912D-573826214E8E}"/>
              </a:ext>
            </a:extLst>
          </p:cNvPr>
          <p:cNvSpPr>
            <a:spLocks noGrp="1"/>
          </p:cNvSpPr>
          <p:nvPr>
            <p:ph type="body" sz="quarter" idx="10" hasCustomPrompt="1"/>
          </p:nvPr>
        </p:nvSpPr>
        <p:spPr>
          <a:xfrm>
            <a:off x="257464" y="889157"/>
            <a:ext cx="4743460"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12" name="Marcador de texto 25">
            <a:extLst>
              <a:ext uri="{FF2B5EF4-FFF2-40B4-BE49-F238E27FC236}">
                <a16:creationId xmlns:a16="http://schemas.microsoft.com/office/drawing/2014/main" xmlns="" id="{0C50A9C2-B17E-7B4C-86D3-D8EE0654C9CB}"/>
              </a:ext>
            </a:extLst>
          </p:cNvPr>
          <p:cNvSpPr>
            <a:spLocks noGrp="1"/>
          </p:cNvSpPr>
          <p:nvPr>
            <p:ph type="body" sz="quarter" idx="19" hasCustomPrompt="1"/>
          </p:nvPr>
        </p:nvSpPr>
        <p:spPr>
          <a:xfrm>
            <a:off x="257464" y="306003"/>
            <a:ext cx="4794905"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Tree>
    <p:extLst>
      <p:ext uri="{BB962C8B-B14F-4D97-AF65-F5344CB8AC3E}">
        <p14:creationId xmlns:p14="http://schemas.microsoft.com/office/powerpoint/2010/main" val="205958722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A">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xmlns="" id="{442E1C2F-5BF7-6A4B-B25E-96F8E7915105}"/>
              </a:ext>
            </a:extLst>
          </p:cNvPr>
          <p:cNvPicPr>
            <a:picLocks noChangeAspect="1"/>
          </p:cNvPicPr>
          <p:nvPr userDrawn="1"/>
        </p:nvPicPr>
        <p:blipFill>
          <a:blip r:embed="rId2"/>
          <a:stretch>
            <a:fillRect/>
          </a:stretch>
        </p:blipFill>
        <p:spPr>
          <a:xfrm>
            <a:off x="-351227" y="0"/>
            <a:ext cx="12192000" cy="6858000"/>
          </a:xfrm>
          <a:prstGeom prst="rect">
            <a:avLst/>
          </a:prstGeom>
        </p:spPr>
      </p:pic>
      <p:sp>
        <p:nvSpPr>
          <p:cNvPr id="8" name="Marcador de texto 13">
            <a:extLst>
              <a:ext uri="{FF2B5EF4-FFF2-40B4-BE49-F238E27FC236}">
                <a16:creationId xmlns:a16="http://schemas.microsoft.com/office/drawing/2014/main" xmlns="" id="{B6CB6766-AA25-7F46-A3DD-4D70475B902D}"/>
              </a:ext>
            </a:extLst>
          </p:cNvPr>
          <p:cNvSpPr>
            <a:spLocks noGrp="1"/>
          </p:cNvSpPr>
          <p:nvPr>
            <p:ph type="body" sz="quarter" idx="10" hasCustomPrompt="1"/>
          </p:nvPr>
        </p:nvSpPr>
        <p:spPr>
          <a:xfrm>
            <a:off x="328160" y="5054600"/>
            <a:ext cx="11415107" cy="948267"/>
          </a:xfrm>
          <a:prstGeom prst="rect">
            <a:avLst/>
          </a:prstGeom>
        </p:spPr>
        <p:txBody>
          <a:bodyPr wrap="square" lIns="0" tIns="0" rIns="0" bIns="0" anchor="b" anchorCtr="0"/>
          <a:lstStyle>
            <a:lvl1pPr marL="0" indent="0">
              <a:lnSpc>
                <a:spcPct val="100000"/>
              </a:lnSpc>
              <a:spcBef>
                <a:spcPts val="0"/>
              </a:spcBef>
              <a:buFontTx/>
              <a:buNone/>
              <a:defRPr sz="61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Título capítulo</a:t>
            </a:r>
          </a:p>
        </p:txBody>
      </p:sp>
      <p:sp>
        <p:nvSpPr>
          <p:cNvPr id="14" name="Marcador de texto 13">
            <a:extLst>
              <a:ext uri="{FF2B5EF4-FFF2-40B4-BE49-F238E27FC236}">
                <a16:creationId xmlns:a16="http://schemas.microsoft.com/office/drawing/2014/main" xmlns="" id="{D66E09DF-0CE0-6C40-9D23-6DF3B17D892D}"/>
              </a:ext>
            </a:extLst>
          </p:cNvPr>
          <p:cNvSpPr>
            <a:spLocks noGrp="1"/>
          </p:cNvSpPr>
          <p:nvPr>
            <p:ph type="body" sz="quarter" idx="11" hasCustomPrompt="1"/>
          </p:nvPr>
        </p:nvSpPr>
        <p:spPr>
          <a:xfrm>
            <a:off x="328160" y="4125011"/>
            <a:ext cx="11415107" cy="922865"/>
          </a:xfrm>
          <a:prstGeom prst="rect">
            <a:avLst/>
          </a:prstGeom>
        </p:spPr>
        <p:txBody>
          <a:bodyPr wrap="square" lIns="0" tIns="0" rIns="0" bIns="0" anchor="t" anchorCtr="0"/>
          <a:lstStyle>
            <a:lvl1pPr marL="0" indent="0">
              <a:lnSpc>
                <a:spcPct val="100000"/>
              </a:lnSpc>
              <a:spcBef>
                <a:spcPts val="0"/>
              </a:spcBef>
              <a:buFontTx/>
              <a:buNone/>
              <a:defRPr sz="61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00</a:t>
            </a:r>
            <a:br>
              <a:rPr lang="es-ES" dirty="0"/>
            </a:br>
            <a:endParaRPr lang="es-ES" dirty="0"/>
          </a:p>
        </p:txBody>
      </p:sp>
      <p:sp>
        <p:nvSpPr>
          <p:cNvPr id="7" name="Marcador de texto 25">
            <a:extLst>
              <a:ext uri="{FF2B5EF4-FFF2-40B4-BE49-F238E27FC236}">
                <a16:creationId xmlns:a16="http://schemas.microsoft.com/office/drawing/2014/main" xmlns="" id="{0B94D12C-EF15-7241-8F8A-D85C9BC4DDD6}"/>
              </a:ext>
            </a:extLst>
          </p:cNvPr>
          <p:cNvSpPr>
            <a:spLocks noGrp="1"/>
          </p:cNvSpPr>
          <p:nvPr>
            <p:ph type="body" sz="quarter" idx="12" hasCustomPrompt="1"/>
          </p:nvPr>
        </p:nvSpPr>
        <p:spPr>
          <a:xfrm>
            <a:off x="328160" y="6392630"/>
            <a:ext cx="4114249"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Subtítulo presentación</a:t>
            </a:r>
          </a:p>
        </p:txBody>
      </p:sp>
    </p:spTree>
    <p:extLst>
      <p:ext uri="{BB962C8B-B14F-4D97-AF65-F5344CB8AC3E}">
        <p14:creationId xmlns:p14="http://schemas.microsoft.com/office/powerpoint/2010/main" val="10770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eño B">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1617382A-8AAA-CB48-A11C-E5B5301F0D34}"/>
              </a:ext>
            </a:extLst>
          </p:cNvPr>
          <p:cNvPicPr>
            <a:picLocks noChangeAspect="1"/>
          </p:cNvPicPr>
          <p:nvPr userDrawn="1"/>
        </p:nvPicPr>
        <p:blipFill>
          <a:blip r:embed="rId2"/>
          <a:stretch>
            <a:fillRect/>
          </a:stretch>
        </p:blipFill>
        <p:spPr>
          <a:xfrm>
            <a:off x="0" y="12609"/>
            <a:ext cx="12169585" cy="6845391"/>
          </a:xfrm>
          <a:prstGeom prst="rect">
            <a:avLst/>
          </a:prstGeom>
        </p:spPr>
      </p:pic>
      <p:sp>
        <p:nvSpPr>
          <p:cNvPr id="18" name="Marcador de texto 13">
            <a:extLst>
              <a:ext uri="{FF2B5EF4-FFF2-40B4-BE49-F238E27FC236}">
                <a16:creationId xmlns:a16="http://schemas.microsoft.com/office/drawing/2014/main" xmlns="" id="{39E87D53-8499-8044-B22E-74D4F5622140}"/>
              </a:ext>
            </a:extLst>
          </p:cNvPr>
          <p:cNvSpPr>
            <a:spLocks noGrp="1"/>
          </p:cNvSpPr>
          <p:nvPr>
            <p:ph type="body" sz="quarter" idx="10" hasCustomPrompt="1"/>
          </p:nvPr>
        </p:nvSpPr>
        <p:spPr>
          <a:xfrm>
            <a:off x="328160" y="5054600"/>
            <a:ext cx="11415107" cy="948267"/>
          </a:xfrm>
          <a:prstGeom prst="rect">
            <a:avLst/>
          </a:prstGeom>
        </p:spPr>
        <p:txBody>
          <a:bodyPr wrap="square" lIns="0" tIns="0" rIns="0" bIns="0" anchor="b" anchorCtr="0"/>
          <a:lstStyle>
            <a:lvl1pPr marL="0" indent="0">
              <a:lnSpc>
                <a:spcPct val="100000"/>
              </a:lnSpc>
              <a:spcBef>
                <a:spcPts val="0"/>
              </a:spcBef>
              <a:buFontTx/>
              <a:buNone/>
              <a:defRPr sz="61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Título capítulo</a:t>
            </a:r>
          </a:p>
        </p:txBody>
      </p:sp>
      <p:sp>
        <p:nvSpPr>
          <p:cNvPr id="19" name="Marcador de texto 13">
            <a:extLst>
              <a:ext uri="{FF2B5EF4-FFF2-40B4-BE49-F238E27FC236}">
                <a16:creationId xmlns:a16="http://schemas.microsoft.com/office/drawing/2014/main" xmlns="" id="{4CD4E9A0-39A8-774F-8E5D-965329C429B5}"/>
              </a:ext>
            </a:extLst>
          </p:cNvPr>
          <p:cNvSpPr>
            <a:spLocks noGrp="1"/>
          </p:cNvSpPr>
          <p:nvPr>
            <p:ph type="body" sz="quarter" idx="11" hasCustomPrompt="1"/>
          </p:nvPr>
        </p:nvSpPr>
        <p:spPr>
          <a:xfrm>
            <a:off x="328160" y="4125011"/>
            <a:ext cx="11415107" cy="922865"/>
          </a:xfrm>
          <a:prstGeom prst="rect">
            <a:avLst/>
          </a:prstGeom>
        </p:spPr>
        <p:txBody>
          <a:bodyPr wrap="square" lIns="0" tIns="0" rIns="0" bIns="0" anchor="t" anchorCtr="0"/>
          <a:lstStyle>
            <a:lvl1pPr marL="0" indent="0">
              <a:lnSpc>
                <a:spcPct val="100000"/>
              </a:lnSpc>
              <a:spcBef>
                <a:spcPts val="0"/>
              </a:spcBef>
              <a:buFontTx/>
              <a:buNone/>
              <a:defRPr sz="6100" b="0" i="0" spc="-100" baseline="0">
                <a:solidFill>
                  <a:schemeClr val="tx1"/>
                </a:solidFill>
                <a:latin typeface="Periodico Display UltraLight" panose="02000504070000020004" pitchFamily="2" charset="77"/>
                <a:cs typeface="Times New Roman" panose="02020603050405020304" pitchFamily="18" charset="0"/>
              </a:defRPr>
            </a:lvl1pPr>
          </a:lstStyle>
          <a:p>
            <a:r>
              <a:rPr lang="es-ES" dirty="0"/>
              <a:t>00</a:t>
            </a:r>
            <a:br>
              <a:rPr lang="es-ES" dirty="0"/>
            </a:br>
            <a:endParaRPr lang="es-ES" dirty="0"/>
          </a:p>
        </p:txBody>
      </p:sp>
      <p:sp>
        <p:nvSpPr>
          <p:cNvPr id="6" name="Marcador de texto 25">
            <a:extLst>
              <a:ext uri="{FF2B5EF4-FFF2-40B4-BE49-F238E27FC236}">
                <a16:creationId xmlns:a16="http://schemas.microsoft.com/office/drawing/2014/main" xmlns="" id="{776F372C-FA44-BC4A-802E-1F501B309279}"/>
              </a:ext>
            </a:extLst>
          </p:cNvPr>
          <p:cNvSpPr>
            <a:spLocks noGrp="1"/>
          </p:cNvSpPr>
          <p:nvPr>
            <p:ph type="body" sz="quarter" idx="12" hasCustomPrompt="1"/>
          </p:nvPr>
        </p:nvSpPr>
        <p:spPr>
          <a:xfrm>
            <a:off x="328160" y="6392630"/>
            <a:ext cx="4114249"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Subtítulo presentación</a:t>
            </a:r>
          </a:p>
        </p:txBody>
      </p:sp>
    </p:spTree>
    <p:extLst>
      <p:ext uri="{BB962C8B-B14F-4D97-AF65-F5344CB8AC3E}">
        <p14:creationId xmlns:p14="http://schemas.microsoft.com/office/powerpoint/2010/main" val="873717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A">
    <p:bg>
      <p:bgRef idx="1001">
        <a:schemeClr val="bg1"/>
      </p:bgRef>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497FDEB1-C7E7-264E-BEF2-65660E1A7C1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ítulo 1">
            <a:extLst>
              <a:ext uri="{FF2B5EF4-FFF2-40B4-BE49-F238E27FC236}">
                <a16:creationId xmlns:a16="http://schemas.microsoft.com/office/drawing/2014/main" xmlns="" id="{B50D3FED-6049-FA4B-8A37-E5F06A6B4643}"/>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b="0" i="0">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21" name="CuadroTexto 20">
            <a:extLst>
              <a:ext uri="{FF2B5EF4-FFF2-40B4-BE49-F238E27FC236}">
                <a16:creationId xmlns:a16="http://schemas.microsoft.com/office/drawing/2014/main" xmlns="" id="{ECEBB2E2-DBE2-7D45-85D9-738DBA6B0366}"/>
              </a:ext>
            </a:extLst>
          </p:cNvPr>
          <p:cNvSpPr txBox="1"/>
          <p:nvPr userDrawn="1"/>
        </p:nvSpPr>
        <p:spPr>
          <a:xfrm>
            <a:off x="10915587" y="6399354"/>
            <a:ext cx="1056278" cy="276999"/>
          </a:xfrm>
          <a:prstGeom prst="rect">
            <a:avLst/>
          </a:prstGeom>
          <a:noFill/>
        </p:spPr>
        <p:txBody>
          <a:bodyPr wrap="square" rtlCol="0">
            <a:spAutoFit/>
          </a:bodyPr>
          <a:lstStyle/>
          <a:p>
            <a:pPr marL="0" indent="0" algn="r">
              <a:buFont typeface="Arial" panose="020B0604020202020204" pitchFamily="34" charset="0"/>
              <a:buNone/>
            </a:pPr>
            <a:fld id="{CE1C3B5F-C576-0340-8C46-8F0394A7BBF3}"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27" name="Marcador de texto 25">
            <a:extLst>
              <a:ext uri="{FF2B5EF4-FFF2-40B4-BE49-F238E27FC236}">
                <a16:creationId xmlns:a16="http://schemas.microsoft.com/office/drawing/2014/main" xmlns="" id="{20E762A7-AB1F-594B-A340-FF5D4F7B0B1D}"/>
              </a:ext>
            </a:extLst>
          </p:cNvPr>
          <p:cNvSpPr>
            <a:spLocks noGrp="1"/>
          </p:cNvSpPr>
          <p:nvPr>
            <p:ph type="body" sz="quarter" idx="10" hasCustomPrompt="1"/>
          </p:nvPr>
        </p:nvSpPr>
        <p:spPr>
          <a:xfrm>
            <a:off x="257464" y="894089"/>
            <a:ext cx="4114249"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9" name="Marcador de texto 25">
            <a:extLst>
              <a:ext uri="{FF2B5EF4-FFF2-40B4-BE49-F238E27FC236}">
                <a16:creationId xmlns:a16="http://schemas.microsoft.com/office/drawing/2014/main" xmlns="" id="{468D7502-58FE-6643-944A-CFE1CE85A538}"/>
              </a:ext>
            </a:extLst>
          </p:cNvPr>
          <p:cNvSpPr>
            <a:spLocks noGrp="1"/>
          </p:cNvSpPr>
          <p:nvPr>
            <p:ph type="body" sz="quarter" idx="11" hasCustomPrompt="1"/>
          </p:nvPr>
        </p:nvSpPr>
        <p:spPr>
          <a:xfrm>
            <a:off x="257464" y="306003"/>
            <a:ext cx="4159359"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
        <p:nvSpPr>
          <p:cNvPr id="32" name="Marcador de texto 25">
            <a:extLst>
              <a:ext uri="{FF2B5EF4-FFF2-40B4-BE49-F238E27FC236}">
                <a16:creationId xmlns:a16="http://schemas.microsoft.com/office/drawing/2014/main" xmlns="" id="{66002469-9E56-F043-A66E-8B630B63C4D8}"/>
              </a:ext>
            </a:extLst>
          </p:cNvPr>
          <p:cNvSpPr>
            <a:spLocks noGrp="1"/>
          </p:cNvSpPr>
          <p:nvPr>
            <p:ph type="body" sz="quarter" idx="12" hasCustomPrompt="1"/>
          </p:nvPr>
        </p:nvSpPr>
        <p:spPr>
          <a:xfrm>
            <a:off x="257464" y="6399353"/>
            <a:ext cx="4114249"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pic>
        <p:nvPicPr>
          <p:cNvPr id="10" name="Imagen 9">
            <a:extLst>
              <a:ext uri="{FF2B5EF4-FFF2-40B4-BE49-F238E27FC236}">
                <a16:creationId xmlns:a16="http://schemas.microsoft.com/office/drawing/2014/main" xmlns="" id="{C55EBDB8-65D6-0E4A-B030-1E865AEFC8E5}"/>
              </a:ext>
            </a:extLst>
          </p:cNvPr>
          <p:cNvPicPr>
            <a:picLocks noChangeAspect="1"/>
          </p:cNvPicPr>
          <p:nvPr userDrawn="1"/>
        </p:nvPicPr>
        <p:blipFill>
          <a:blip r:embed="rId3"/>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621932738"/>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B">
    <p:bg>
      <p:bgRef idx="1001">
        <a:schemeClr val="bg2"/>
      </p:bgRef>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xmlns="" id="{7D36275F-3158-3E40-8E88-18EE0F31E92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3" name="CuadroTexto 12">
            <a:extLst>
              <a:ext uri="{FF2B5EF4-FFF2-40B4-BE49-F238E27FC236}">
                <a16:creationId xmlns:a16="http://schemas.microsoft.com/office/drawing/2014/main" xmlns="" id="{BB85E97A-5666-E74E-8C82-E93E0115A0AD}"/>
              </a:ext>
            </a:extLst>
          </p:cNvPr>
          <p:cNvSpPr txBox="1"/>
          <p:nvPr userDrawn="1"/>
        </p:nvSpPr>
        <p:spPr>
          <a:xfrm>
            <a:off x="10915587" y="6399354"/>
            <a:ext cx="1056278" cy="276999"/>
          </a:xfrm>
          <a:prstGeom prst="rect">
            <a:avLst/>
          </a:prstGeom>
          <a:noFill/>
        </p:spPr>
        <p:txBody>
          <a:bodyPr wrap="square" rtlCol="0">
            <a:spAutoFit/>
          </a:bodyPr>
          <a:lstStyle/>
          <a:p>
            <a:pPr algn="r"/>
            <a:fld id="{A9260B25-D7BA-5A4F-A01B-7563FAF0061D}"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25" name="Título 1">
            <a:extLst>
              <a:ext uri="{FF2B5EF4-FFF2-40B4-BE49-F238E27FC236}">
                <a16:creationId xmlns:a16="http://schemas.microsoft.com/office/drawing/2014/main" xmlns="" id="{ED958E88-22D3-0C44-BFB4-AEE9C2E9E44E}"/>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a:solidFill>
                  <a:schemeClr val="bg1"/>
                </a:solidFill>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26" name="Marcador de texto 25">
            <a:extLst>
              <a:ext uri="{FF2B5EF4-FFF2-40B4-BE49-F238E27FC236}">
                <a16:creationId xmlns:a16="http://schemas.microsoft.com/office/drawing/2014/main" xmlns="" id="{ABE3CAE6-A0C4-B541-8898-3F0AD2B6B997}"/>
              </a:ext>
            </a:extLst>
          </p:cNvPr>
          <p:cNvSpPr>
            <a:spLocks noGrp="1"/>
          </p:cNvSpPr>
          <p:nvPr>
            <p:ph type="body" sz="quarter" idx="10" hasCustomPrompt="1"/>
          </p:nvPr>
        </p:nvSpPr>
        <p:spPr>
          <a:xfrm>
            <a:off x="257464" y="894089"/>
            <a:ext cx="4159359" cy="523642"/>
          </a:xfrm>
          <a:prstGeom prst="rect">
            <a:avLst/>
          </a:prstGeom>
        </p:spPr>
        <p:txBody>
          <a:bodyPr/>
          <a:lstStyle>
            <a:lvl1pPr marL="0" indent="0">
              <a:buNone/>
              <a:defRPr sz="3100" b="0" i="0">
                <a:solidFill>
                  <a:schemeClr val="tx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7" name="Marcador de texto 25">
            <a:extLst>
              <a:ext uri="{FF2B5EF4-FFF2-40B4-BE49-F238E27FC236}">
                <a16:creationId xmlns:a16="http://schemas.microsoft.com/office/drawing/2014/main" xmlns="" id="{0903A72B-184E-694C-8C61-13AE768339FB}"/>
              </a:ext>
            </a:extLst>
          </p:cNvPr>
          <p:cNvSpPr>
            <a:spLocks noGrp="1"/>
          </p:cNvSpPr>
          <p:nvPr>
            <p:ph type="body" sz="quarter" idx="11" hasCustomPrompt="1"/>
          </p:nvPr>
        </p:nvSpPr>
        <p:spPr>
          <a:xfrm>
            <a:off x="257464" y="306003"/>
            <a:ext cx="4204469" cy="282083"/>
          </a:xfrm>
          <a:prstGeom prst="rect">
            <a:avLst/>
          </a:prstGeom>
        </p:spPr>
        <p:txBody>
          <a:bodyPr anchor="ctr" anchorCtr="0"/>
          <a:lstStyle>
            <a:lvl1pPr marL="0" indent="0">
              <a:buNone/>
              <a:defRPr sz="1200" b="0">
                <a:solidFill>
                  <a:schemeClr val="tx2"/>
                </a:solidFill>
                <a:latin typeface="Visuelt Pro" panose="020B0503040202040104" pitchFamily="34" charset="0"/>
              </a:defRPr>
            </a:lvl1pPr>
          </a:lstStyle>
          <a:p>
            <a:r>
              <a:rPr lang="es-ES" dirty="0"/>
              <a:t>00. Título capítulo</a:t>
            </a:r>
          </a:p>
        </p:txBody>
      </p:sp>
      <p:sp>
        <p:nvSpPr>
          <p:cNvPr id="28" name="Marcador de texto 25">
            <a:extLst>
              <a:ext uri="{FF2B5EF4-FFF2-40B4-BE49-F238E27FC236}">
                <a16:creationId xmlns:a16="http://schemas.microsoft.com/office/drawing/2014/main" xmlns="" id="{7D603DB6-623D-C140-BDFA-A8C98EA0438A}"/>
              </a:ext>
            </a:extLst>
          </p:cNvPr>
          <p:cNvSpPr>
            <a:spLocks noGrp="1"/>
          </p:cNvSpPr>
          <p:nvPr>
            <p:ph type="body" sz="quarter" idx="12" hasCustomPrompt="1"/>
          </p:nvPr>
        </p:nvSpPr>
        <p:spPr>
          <a:xfrm>
            <a:off x="257464" y="6399354"/>
            <a:ext cx="4159359" cy="276999"/>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Título presentación</a:t>
            </a:r>
          </a:p>
        </p:txBody>
      </p:sp>
      <p:pic>
        <p:nvPicPr>
          <p:cNvPr id="11" name="Imagen 10">
            <a:extLst>
              <a:ext uri="{FF2B5EF4-FFF2-40B4-BE49-F238E27FC236}">
                <a16:creationId xmlns:a16="http://schemas.microsoft.com/office/drawing/2014/main" xmlns="" id="{57ED909F-28E6-984F-856C-41D30A7FF574}"/>
              </a:ext>
            </a:extLst>
          </p:cNvPr>
          <p:cNvPicPr>
            <a:picLocks noChangeAspect="1"/>
          </p:cNvPicPr>
          <p:nvPr userDrawn="1"/>
        </p:nvPicPr>
        <p:blipFill>
          <a:blip r:embed="rId3"/>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2656416644"/>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eño C">
    <p:bg>
      <p:bgRef idx="1001">
        <a:schemeClr val="bg2"/>
      </p:bgRef>
    </p:bg>
    <p:spTree>
      <p:nvGrpSpPr>
        <p:cNvPr id="1" name=""/>
        <p:cNvGrpSpPr/>
        <p:nvPr/>
      </p:nvGrpSpPr>
      <p:grpSpPr>
        <a:xfrm>
          <a:off x="0" y="0"/>
          <a:ext cx="0" cy="0"/>
          <a:chOff x="0" y="0"/>
          <a:chExt cx="0" cy="0"/>
        </a:xfrm>
      </p:grpSpPr>
      <p:sp>
        <p:nvSpPr>
          <p:cNvPr id="21" name="CuadroTexto 20">
            <a:extLst>
              <a:ext uri="{FF2B5EF4-FFF2-40B4-BE49-F238E27FC236}">
                <a16:creationId xmlns:a16="http://schemas.microsoft.com/office/drawing/2014/main" xmlns="" id="{275D6B4F-3422-354D-92D6-68B215D03878}"/>
              </a:ext>
            </a:extLst>
          </p:cNvPr>
          <p:cNvSpPr txBox="1"/>
          <p:nvPr userDrawn="1"/>
        </p:nvSpPr>
        <p:spPr>
          <a:xfrm>
            <a:off x="10915587" y="6399354"/>
            <a:ext cx="1056278" cy="276999"/>
          </a:xfrm>
          <a:prstGeom prst="rect">
            <a:avLst/>
          </a:prstGeom>
          <a:noFill/>
        </p:spPr>
        <p:txBody>
          <a:bodyPr wrap="square" rtlCol="0">
            <a:spAutoFit/>
          </a:bodyPr>
          <a:lstStyle/>
          <a:p>
            <a:pPr algn="r"/>
            <a:fld id="{AB98A526-CE28-4F45-95D2-5AA607C91AEB}"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26" name="Título 1">
            <a:extLst>
              <a:ext uri="{FF2B5EF4-FFF2-40B4-BE49-F238E27FC236}">
                <a16:creationId xmlns:a16="http://schemas.microsoft.com/office/drawing/2014/main" xmlns="" id="{B8AD0D27-82CE-3F4B-93C5-CC5AE2737805}"/>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a:solidFill>
                  <a:schemeClr val="bg1"/>
                </a:solidFill>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27" name="Marcador de texto 25">
            <a:extLst>
              <a:ext uri="{FF2B5EF4-FFF2-40B4-BE49-F238E27FC236}">
                <a16:creationId xmlns:a16="http://schemas.microsoft.com/office/drawing/2014/main" xmlns="" id="{FA47B6BD-8F6C-234F-89B1-1F018BA062B2}"/>
              </a:ext>
            </a:extLst>
          </p:cNvPr>
          <p:cNvSpPr>
            <a:spLocks noGrp="1"/>
          </p:cNvSpPr>
          <p:nvPr>
            <p:ph type="body" sz="quarter" idx="10" hasCustomPrompt="1"/>
          </p:nvPr>
        </p:nvSpPr>
        <p:spPr>
          <a:xfrm>
            <a:off x="257464" y="895337"/>
            <a:ext cx="4114249" cy="523642"/>
          </a:xfrm>
          <a:prstGeom prst="rect">
            <a:avLst/>
          </a:prstGeom>
        </p:spPr>
        <p:txBody>
          <a:bodyPr/>
          <a:lstStyle>
            <a:lvl1pPr marL="0" indent="0">
              <a:buNone/>
              <a:defRPr sz="3100" b="0" i="0">
                <a:solidFill>
                  <a:schemeClr val="bg1"/>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8" name="Marcador de texto 25">
            <a:extLst>
              <a:ext uri="{FF2B5EF4-FFF2-40B4-BE49-F238E27FC236}">
                <a16:creationId xmlns:a16="http://schemas.microsoft.com/office/drawing/2014/main" xmlns="" id="{2CBF1D92-964D-4347-A9A3-234AF31941E0}"/>
              </a:ext>
            </a:extLst>
          </p:cNvPr>
          <p:cNvSpPr>
            <a:spLocks noGrp="1"/>
          </p:cNvSpPr>
          <p:nvPr>
            <p:ph type="body" sz="quarter" idx="11" hasCustomPrompt="1"/>
          </p:nvPr>
        </p:nvSpPr>
        <p:spPr>
          <a:xfrm>
            <a:off x="257464" y="306003"/>
            <a:ext cx="4159359" cy="282083"/>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00. Título capítulo</a:t>
            </a:r>
          </a:p>
        </p:txBody>
      </p:sp>
      <p:sp>
        <p:nvSpPr>
          <p:cNvPr id="29" name="Marcador de texto 25">
            <a:extLst>
              <a:ext uri="{FF2B5EF4-FFF2-40B4-BE49-F238E27FC236}">
                <a16:creationId xmlns:a16="http://schemas.microsoft.com/office/drawing/2014/main" xmlns="" id="{7C0E5D8D-2821-A24F-AEB3-EE095E1CE99A}"/>
              </a:ext>
            </a:extLst>
          </p:cNvPr>
          <p:cNvSpPr>
            <a:spLocks noGrp="1"/>
          </p:cNvSpPr>
          <p:nvPr>
            <p:ph type="body" sz="quarter" idx="12" hasCustomPrompt="1"/>
          </p:nvPr>
        </p:nvSpPr>
        <p:spPr>
          <a:xfrm>
            <a:off x="257464" y="6399353"/>
            <a:ext cx="4114249" cy="276999"/>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Título presentación</a:t>
            </a:r>
          </a:p>
        </p:txBody>
      </p:sp>
      <p:pic>
        <p:nvPicPr>
          <p:cNvPr id="8" name="Imagen 7">
            <a:extLst>
              <a:ext uri="{FF2B5EF4-FFF2-40B4-BE49-F238E27FC236}">
                <a16:creationId xmlns:a16="http://schemas.microsoft.com/office/drawing/2014/main" xmlns="" id="{11B9C683-3668-2A4A-BFC7-40FEF8C838BE}"/>
              </a:ext>
            </a:extLst>
          </p:cNvPr>
          <p:cNvPicPr>
            <a:picLocks noChangeAspect="1"/>
          </p:cNvPicPr>
          <p:nvPr userDrawn="1"/>
        </p:nvPicPr>
        <p:blipFill>
          <a:blip r:embed="rId2"/>
          <a:stretch>
            <a:fillRect/>
          </a:stretch>
        </p:blipFill>
        <p:spPr>
          <a:xfrm>
            <a:off x="10857743" y="126162"/>
            <a:ext cx="1205070" cy="603502"/>
          </a:xfrm>
          <a:prstGeom prst="rect">
            <a:avLst/>
          </a:prstGeom>
        </p:spPr>
      </p:pic>
    </p:spTree>
    <p:extLst>
      <p:ext uri="{BB962C8B-B14F-4D97-AF65-F5344CB8AC3E}">
        <p14:creationId xmlns:p14="http://schemas.microsoft.com/office/powerpoint/2010/main" val="12222304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eño D">
    <p:bg>
      <p:bgRef idx="1001">
        <a:schemeClr val="bg2"/>
      </p:bgRef>
    </p:bg>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xmlns="" id="{46EBC75A-9B7A-B54E-85DF-B79AF25D847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CuadroTexto 15">
            <a:extLst>
              <a:ext uri="{FF2B5EF4-FFF2-40B4-BE49-F238E27FC236}">
                <a16:creationId xmlns:a16="http://schemas.microsoft.com/office/drawing/2014/main" xmlns="" id="{87EDF925-D83E-B04E-B5F9-5E5F42ED1EF9}"/>
              </a:ext>
            </a:extLst>
          </p:cNvPr>
          <p:cNvSpPr txBox="1"/>
          <p:nvPr userDrawn="1"/>
        </p:nvSpPr>
        <p:spPr>
          <a:xfrm>
            <a:off x="10915587" y="6399354"/>
            <a:ext cx="1056278" cy="276999"/>
          </a:xfrm>
          <a:prstGeom prst="rect">
            <a:avLst/>
          </a:prstGeom>
          <a:noFill/>
        </p:spPr>
        <p:txBody>
          <a:bodyPr wrap="square" rtlCol="0">
            <a:spAutoFit/>
          </a:bodyPr>
          <a:lstStyle/>
          <a:p>
            <a:pPr algn="r"/>
            <a:fld id="{8778311B-4D4E-1F47-916B-BE429DFEDB89}" type="datetime1">
              <a:rPr lang="es-ES" sz="1200" b="0" i="0" smtClean="0">
                <a:solidFill>
                  <a:schemeClr val="bg1"/>
                </a:solidFill>
                <a:latin typeface="Visuelt Pro" panose="020B0503040202040104" pitchFamily="34" charset="0"/>
                <a:cs typeface="Arial" panose="020B0604020202020204" pitchFamily="34" charset="0"/>
              </a:rPr>
              <a:t>23/05/2024</a:t>
            </a:fld>
            <a:endParaRPr lang="es-ES" sz="1200" b="0" i="0" dirty="0">
              <a:solidFill>
                <a:schemeClr val="bg1"/>
              </a:solidFill>
              <a:latin typeface="Visuelt Pro" panose="020B0503040202040104" pitchFamily="34" charset="0"/>
              <a:cs typeface="Arial" panose="020B0604020202020204" pitchFamily="34" charset="0"/>
            </a:endParaRPr>
          </a:p>
        </p:txBody>
      </p:sp>
      <p:sp>
        <p:nvSpPr>
          <p:cNvPr id="20" name="Título 1">
            <a:extLst>
              <a:ext uri="{FF2B5EF4-FFF2-40B4-BE49-F238E27FC236}">
                <a16:creationId xmlns:a16="http://schemas.microsoft.com/office/drawing/2014/main" xmlns="" id="{0C7BAFB5-0C3A-1442-A5F8-7E6F75E3487E}"/>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a:solidFill>
                  <a:schemeClr val="bg1"/>
                </a:solidFill>
                <a:latin typeface="Arial" panose="020B0604020202020204" pitchFamily="34" charset="0"/>
                <a:cs typeface="Arial" panose="020B06040202020202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21" name="Marcador de texto 25">
            <a:extLst>
              <a:ext uri="{FF2B5EF4-FFF2-40B4-BE49-F238E27FC236}">
                <a16:creationId xmlns:a16="http://schemas.microsoft.com/office/drawing/2014/main" xmlns="" id="{4D65E536-901D-004C-A655-0B89E3C73F72}"/>
              </a:ext>
            </a:extLst>
          </p:cNvPr>
          <p:cNvSpPr>
            <a:spLocks noGrp="1"/>
          </p:cNvSpPr>
          <p:nvPr>
            <p:ph type="body" sz="quarter" idx="10" hasCustomPrompt="1"/>
          </p:nvPr>
        </p:nvSpPr>
        <p:spPr>
          <a:xfrm>
            <a:off x="257464" y="894089"/>
            <a:ext cx="4159359" cy="523642"/>
          </a:xfrm>
          <a:prstGeom prst="rect">
            <a:avLst/>
          </a:prstGeom>
        </p:spPr>
        <p:txBody>
          <a:bodyPr/>
          <a:lstStyle>
            <a:lvl1pPr marL="0" indent="0">
              <a:buNone/>
              <a:defRPr sz="3100" b="0" i="0">
                <a:solidFill>
                  <a:schemeClr val="bg1"/>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2" name="Marcador de texto 25">
            <a:extLst>
              <a:ext uri="{FF2B5EF4-FFF2-40B4-BE49-F238E27FC236}">
                <a16:creationId xmlns:a16="http://schemas.microsoft.com/office/drawing/2014/main" xmlns="" id="{473DFD97-5404-A343-A081-6506159B58CB}"/>
              </a:ext>
            </a:extLst>
          </p:cNvPr>
          <p:cNvSpPr>
            <a:spLocks noGrp="1"/>
          </p:cNvSpPr>
          <p:nvPr>
            <p:ph type="body" sz="quarter" idx="11" hasCustomPrompt="1"/>
          </p:nvPr>
        </p:nvSpPr>
        <p:spPr>
          <a:xfrm>
            <a:off x="257464" y="306003"/>
            <a:ext cx="4204469" cy="282083"/>
          </a:xfrm>
          <a:prstGeom prst="rect">
            <a:avLst/>
          </a:prstGeom>
        </p:spPr>
        <p:txBody>
          <a:bodyPr anchor="ctr" anchorCtr="0"/>
          <a:lstStyle>
            <a:lvl1pPr marL="0" indent="0">
              <a:buNone/>
              <a:defRPr sz="1200" b="0">
                <a:solidFill>
                  <a:schemeClr val="bg1"/>
                </a:solidFill>
              </a:defRPr>
            </a:lvl1pPr>
          </a:lstStyle>
          <a:p>
            <a:r>
              <a:rPr lang="es-ES" dirty="0"/>
              <a:t>00. Título capítulo</a:t>
            </a:r>
          </a:p>
        </p:txBody>
      </p:sp>
      <p:sp>
        <p:nvSpPr>
          <p:cNvPr id="23" name="Marcador de texto 25">
            <a:extLst>
              <a:ext uri="{FF2B5EF4-FFF2-40B4-BE49-F238E27FC236}">
                <a16:creationId xmlns:a16="http://schemas.microsoft.com/office/drawing/2014/main" xmlns="" id="{3D52AA22-C61D-7041-9072-B6901BA935F7}"/>
              </a:ext>
            </a:extLst>
          </p:cNvPr>
          <p:cNvSpPr>
            <a:spLocks noGrp="1"/>
          </p:cNvSpPr>
          <p:nvPr>
            <p:ph type="body" sz="quarter" idx="12" hasCustomPrompt="1"/>
          </p:nvPr>
        </p:nvSpPr>
        <p:spPr>
          <a:xfrm>
            <a:off x="257464" y="6399354"/>
            <a:ext cx="4159359" cy="276999"/>
          </a:xfrm>
          <a:prstGeom prst="rect">
            <a:avLst/>
          </a:prstGeom>
        </p:spPr>
        <p:txBody>
          <a:bodyPr anchor="ctr" anchorCtr="0"/>
          <a:lstStyle>
            <a:lvl1pPr marL="0" indent="0">
              <a:buNone/>
              <a:defRPr sz="1200" b="0">
                <a:solidFill>
                  <a:schemeClr val="bg1"/>
                </a:solidFill>
                <a:latin typeface="Visuelt Pro" panose="020B0503040202040104" pitchFamily="34" charset="0"/>
              </a:defRPr>
            </a:lvl1pPr>
          </a:lstStyle>
          <a:p>
            <a:r>
              <a:rPr lang="es-ES" dirty="0"/>
              <a:t>Título presentación</a:t>
            </a:r>
          </a:p>
        </p:txBody>
      </p:sp>
      <p:pic>
        <p:nvPicPr>
          <p:cNvPr id="10" name="Imagen 9">
            <a:extLst>
              <a:ext uri="{FF2B5EF4-FFF2-40B4-BE49-F238E27FC236}">
                <a16:creationId xmlns:a16="http://schemas.microsoft.com/office/drawing/2014/main" xmlns="" id="{0E322B15-8164-CE48-95D2-5BCAC33B528C}"/>
              </a:ext>
            </a:extLst>
          </p:cNvPr>
          <p:cNvPicPr>
            <a:picLocks noChangeAspect="1"/>
          </p:cNvPicPr>
          <p:nvPr userDrawn="1"/>
        </p:nvPicPr>
        <p:blipFill>
          <a:blip r:embed="rId3"/>
          <a:stretch>
            <a:fillRect/>
          </a:stretch>
        </p:blipFill>
        <p:spPr>
          <a:xfrm>
            <a:off x="10857743" y="126162"/>
            <a:ext cx="1205070" cy="603502"/>
          </a:xfrm>
          <a:prstGeom prst="rect">
            <a:avLst/>
          </a:prstGeom>
        </p:spPr>
      </p:pic>
    </p:spTree>
    <p:extLst>
      <p:ext uri="{BB962C8B-B14F-4D97-AF65-F5344CB8AC3E}">
        <p14:creationId xmlns:p14="http://schemas.microsoft.com/office/powerpoint/2010/main" val="244771102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eño E">
    <p:bg>
      <p:bgRef idx="1001">
        <a:schemeClr val="bg1"/>
      </p:bgRef>
    </p:bg>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xmlns="" id="{B50D3FED-6049-FA4B-8A37-E5F06A6B4643}"/>
              </a:ext>
            </a:extLst>
          </p:cNvPr>
          <p:cNvSpPr>
            <a:spLocks noGrp="1"/>
          </p:cNvSpPr>
          <p:nvPr>
            <p:ph type="ctrTitle" hasCustomPrompt="1"/>
          </p:nvPr>
        </p:nvSpPr>
        <p:spPr>
          <a:xfrm>
            <a:off x="773079" y="1997132"/>
            <a:ext cx="10645842" cy="3433758"/>
          </a:xfrm>
          <a:prstGeom prst="rect">
            <a:avLst/>
          </a:prstGeom>
        </p:spPr>
        <p:txBody>
          <a:bodyPr anchor="ctr" anchorCtr="0"/>
          <a:lstStyle>
            <a:lvl1pPr marL="0" indent="0" algn="ctr">
              <a:buFont typeface="Arial" panose="020B0604020202020204" pitchFamily="34" charset="0"/>
              <a:buNone/>
              <a:defRPr sz="5000">
                <a:latin typeface="Visuelt Pro" panose="020B0503040202040104" pitchFamily="34" charset="0"/>
              </a:defRPr>
            </a:lvl1pPr>
          </a:lstStyle>
          <a:p>
            <a:r>
              <a:rPr lang="es-ES" dirty="0"/>
              <a:t>Texto destacado </a:t>
            </a:r>
            <a:r>
              <a:rPr lang="es-ES" dirty="0" err="1"/>
              <a:t>lorem</a:t>
            </a:r>
            <a:r>
              <a:rPr lang="es-ES" dirty="0"/>
              <a:t> </a:t>
            </a:r>
            <a:r>
              <a:rPr lang="es-ES" dirty="0" err="1"/>
              <a:t>ipsum</a:t>
            </a:r>
            <a:r>
              <a:rPr lang="es-ES" dirty="0"/>
              <a:t> dolor </a:t>
            </a:r>
            <a:r>
              <a:rPr lang="es-ES" dirty="0" err="1"/>
              <a:t>sit</a:t>
            </a:r>
            <a:r>
              <a:rPr lang="es-ES" dirty="0"/>
              <a:t> </a:t>
            </a:r>
            <a:r>
              <a:rPr lang="es-ES" dirty="0" err="1"/>
              <a:t>amet</a:t>
            </a:r>
            <a:r>
              <a:rPr lang="es-ES" dirty="0"/>
              <a:t>, </a:t>
            </a:r>
            <a:r>
              <a:rPr lang="es-ES" dirty="0" err="1"/>
              <a:t>consectetuer</a:t>
            </a:r>
            <a:r>
              <a:rPr lang="es-ES" dirty="0"/>
              <a:t> </a:t>
            </a:r>
            <a:r>
              <a:rPr lang="es-ES" dirty="0" err="1"/>
              <a:t>adipiscing</a:t>
            </a:r>
            <a:r>
              <a:rPr lang="es-ES" dirty="0"/>
              <a:t> </a:t>
            </a:r>
            <a:r>
              <a:rPr lang="es-ES" dirty="0" err="1"/>
              <a:t>elit</a:t>
            </a:r>
            <a:r>
              <a:rPr lang="es-ES" dirty="0"/>
              <a:t>, sed </a:t>
            </a:r>
            <a:r>
              <a:rPr lang="es-ES" dirty="0" err="1"/>
              <a:t>diam</a:t>
            </a:r>
            <a:r>
              <a:rPr lang="es-ES" dirty="0"/>
              <a:t> </a:t>
            </a:r>
            <a:r>
              <a:rPr lang="es-ES" dirty="0" err="1"/>
              <a:t>nonummy</a:t>
            </a:r>
            <a:r>
              <a:rPr lang="es-ES" dirty="0"/>
              <a:t> </a:t>
            </a:r>
            <a:r>
              <a:rPr lang="es-ES" dirty="0" err="1"/>
              <a:t>nibh</a:t>
            </a:r>
            <a:r>
              <a:rPr lang="es-ES" dirty="0"/>
              <a:t> </a:t>
            </a:r>
            <a:r>
              <a:rPr lang="es-ES" dirty="0" err="1"/>
              <a:t>euismod</a:t>
            </a:r>
            <a:r>
              <a:rPr lang="es-ES" dirty="0"/>
              <a:t> </a:t>
            </a:r>
            <a:r>
              <a:rPr lang="es-ES" dirty="0" err="1"/>
              <a:t>tincidunt</a:t>
            </a:r>
            <a:r>
              <a:rPr lang="es-ES" dirty="0"/>
              <a:t> ut </a:t>
            </a:r>
            <a:r>
              <a:rPr lang="es-ES" dirty="0" err="1"/>
              <a:t>laoreet</a:t>
            </a:r>
            <a:r>
              <a:rPr lang="es-ES" dirty="0"/>
              <a:t> </a:t>
            </a:r>
            <a:r>
              <a:rPr lang="es-ES" dirty="0" err="1"/>
              <a:t>destacat</a:t>
            </a:r>
            <a:r>
              <a:rPr lang="es-ES" dirty="0"/>
              <a:t> magna </a:t>
            </a:r>
            <a:r>
              <a:rPr lang="es-ES" dirty="0" err="1"/>
              <a:t>aliquam</a:t>
            </a:r>
            <a:r>
              <a:rPr lang="es-ES" dirty="0"/>
              <a:t> </a:t>
            </a:r>
            <a:r>
              <a:rPr lang="es-ES" dirty="0" err="1"/>
              <a:t>erat</a:t>
            </a:r>
            <a:r>
              <a:rPr lang="es-ES" dirty="0"/>
              <a:t> </a:t>
            </a:r>
            <a:r>
              <a:rPr lang="es-ES" dirty="0" err="1"/>
              <a:t>volutpat</a:t>
            </a:r>
            <a:r>
              <a:rPr lang="es-ES" dirty="0"/>
              <a:t>.</a:t>
            </a:r>
          </a:p>
        </p:txBody>
      </p:sp>
      <p:sp>
        <p:nvSpPr>
          <p:cNvPr id="21" name="CuadroTexto 20">
            <a:extLst>
              <a:ext uri="{FF2B5EF4-FFF2-40B4-BE49-F238E27FC236}">
                <a16:creationId xmlns:a16="http://schemas.microsoft.com/office/drawing/2014/main" xmlns="" id="{ECEBB2E2-DBE2-7D45-85D9-738DBA6B0366}"/>
              </a:ext>
            </a:extLst>
          </p:cNvPr>
          <p:cNvSpPr txBox="1"/>
          <p:nvPr userDrawn="1"/>
        </p:nvSpPr>
        <p:spPr>
          <a:xfrm>
            <a:off x="10915587" y="6399354"/>
            <a:ext cx="1056278" cy="276999"/>
          </a:xfrm>
          <a:prstGeom prst="rect">
            <a:avLst/>
          </a:prstGeom>
          <a:noFill/>
        </p:spPr>
        <p:txBody>
          <a:bodyPr wrap="square" rtlCol="0">
            <a:spAutoFit/>
          </a:bodyPr>
          <a:lstStyle/>
          <a:p>
            <a:pPr marL="0" indent="0" algn="r">
              <a:buFont typeface="Arial" panose="020B0604020202020204" pitchFamily="34" charset="0"/>
              <a:buNone/>
            </a:pPr>
            <a:fld id="{494B85F6-9C12-014E-82BC-60AF8367F8F5}"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sp>
        <p:nvSpPr>
          <p:cNvPr id="27" name="Marcador de texto 25">
            <a:extLst>
              <a:ext uri="{FF2B5EF4-FFF2-40B4-BE49-F238E27FC236}">
                <a16:creationId xmlns:a16="http://schemas.microsoft.com/office/drawing/2014/main" xmlns="" id="{20E762A7-AB1F-594B-A340-FF5D4F7B0B1D}"/>
              </a:ext>
            </a:extLst>
          </p:cNvPr>
          <p:cNvSpPr>
            <a:spLocks noGrp="1"/>
          </p:cNvSpPr>
          <p:nvPr>
            <p:ph type="body" sz="quarter" idx="10" hasCustomPrompt="1"/>
          </p:nvPr>
        </p:nvSpPr>
        <p:spPr>
          <a:xfrm>
            <a:off x="257464" y="894089"/>
            <a:ext cx="4114249" cy="523642"/>
          </a:xfrm>
          <a:prstGeom prst="rect">
            <a:avLst/>
          </a:prstGeom>
        </p:spPr>
        <p:txBody>
          <a:bodyPr/>
          <a:lstStyle>
            <a:lvl1pPr marL="0" indent="0">
              <a:buNone/>
              <a:defRPr sz="3100" b="0" i="0">
                <a:solidFill>
                  <a:schemeClr val="bg2"/>
                </a:solidFill>
                <a:latin typeface="Periodico Display" panose="02000504080000020004" pitchFamily="2" charset="77"/>
                <a:cs typeface="Times New Roman" panose="02020603050405020304" pitchFamily="18" charset="0"/>
              </a:defRPr>
            </a:lvl1pPr>
          </a:lstStyle>
          <a:p>
            <a:r>
              <a:rPr lang="es-ES" dirty="0"/>
              <a:t>Título </a:t>
            </a:r>
            <a:r>
              <a:rPr lang="es-ES" dirty="0" err="1"/>
              <a:t>slide</a:t>
            </a:r>
            <a:endParaRPr lang="es-ES" dirty="0"/>
          </a:p>
        </p:txBody>
      </p:sp>
      <p:sp>
        <p:nvSpPr>
          <p:cNvPr id="29" name="Marcador de texto 25">
            <a:extLst>
              <a:ext uri="{FF2B5EF4-FFF2-40B4-BE49-F238E27FC236}">
                <a16:creationId xmlns:a16="http://schemas.microsoft.com/office/drawing/2014/main" xmlns="" id="{468D7502-58FE-6643-944A-CFE1CE85A538}"/>
              </a:ext>
            </a:extLst>
          </p:cNvPr>
          <p:cNvSpPr>
            <a:spLocks noGrp="1"/>
          </p:cNvSpPr>
          <p:nvPr>
            <p:ph type="body" sz="quarter" idx="11" hasCustomPrompt="1"/>
          </p:nvPr>
        </p:nvSpPr>
        <p:spPr>
          <a:xfrm>
            <a:off x="257464" y="306003"/>
            <a:ext cx="4159359" cy="282083"/>
          </a:xfrm>
          <a:prstGeom prst="rect">
            <a:avLst/>
          </a:prstGeom>
        </p:spPr>
        <p:txBody>
          <a:bodyPr anchor="ctr" anchorCtr="0"/>
          <a:lstStyle>
            <a:lvl1pPr marL="0" indent="0">
              <a:buNone/>
              <a:defRPr sz="1200" b="0">
                <a:solidFill>
                  <a:schemeClr val="bg2"/>
                </a:solidFill>
                <a:latin typeface="Visuelt Pro" panose="020B0503040202040104" pitchFamily="34" charset="0"/>
              </a:defRPr>
            </a:lvl1pPr>
          </a:lstStyle>
          <a:p>
            <a:r>
              <a:rPr lang="es-ES" dirty="0"/>
              <a:t>00. Título capítulo</a:t>
            </a:r>
          </a:p>
        </p:txBody>
      </p:sp>
      <p:sp>
        <p:nvSpPr>
          <p:cNvPr id="32" name="Marcador de texto 25">
            <a:extLst>
              <a:ext uri="{FF2B5EF4-FFF2-40B4-BE49-F238E27FC236}">
                <a16:creationId xmlns:a16="http://schemas.microsoft.com/office/drawing/2014/main" xmlns="" id="{66002469-9E56-F043-A66E-8B630B63C4D8}"/>
              </a:ext>
            </a:extLst>
          </p:cNvPr>
          <p:cNvSpPr>
            <a:spLocks noGrp="1"/>
          </p:cNvSpPr>
          <p:nvPr>
            <p:ph type="body" sz="quarter" idx="12" hasCustomPrompt="1"/>
          </p:nvPr>
        </p:nvSpPr>
        <p:spPr>
          <a:xfrm>
            <a:off x="257464" y="6399353"/>
            <a:ext cx="4114249" cy="276999"/>
          </a:xfrm>
          <a:prstGeom prst="rect">
            <a:avLst/>
          </a:prstGeom>
        </p:spPr>
        <p:txBody>
          <a:bodyPr anchor="ctr" anchorCtr="0"/>
          <a:lstStyle>
            <a:lvl1pPr marL="0" indent="0">
              <a:buNone/>
              <a:defRPr sz="1200" b="0">
                <a:solidFill>
                  <a:schemeClr val="tx1"/>
                </a:solidFill>
                <a:latin typeface="Visuelt Pro" panose="020B0503040202040104" pitchFamily="34" charset="0"/>
              </a:defRPr>
            </a:lvl1pPr>
          </a:lstStyle>
          <a:p>
            <a:r>
              <a:rPr lang="es-ES" dirty="0"/>
              <a:t>Título presentación</a:t>
            </a:r>
          </a:p>
        </p:txBody>
      </p:sp>
      <p:pic>
        <p:nvPicPr>
          <p:cNvPr id="9" name="Imagen 8">
            <a:extLst>
              <a:ext uri="{FF2B5EF4-FFF2-40B4-BE49-F238E27FC236}">
                <a16:creationId xmlns:a16="http://schemas.microsoft.com/office/drawing/2014/main" xmlns="" id="{93552BD7-4574-8743-9150-E62FBA47D15E}"/>
              </a:ext>
            </a:extLst>
          </p:cNvPr>
          <p:cNvPicPr>
            <a:picLocks noChangeAspect="1"/>
          </p:cNvPicPr>
          <p:nvPr userDrawn="1"/>
        </p:nvPicPr>
        <p:blipFill>
          <a:blip r:embed="rId2"/>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202363436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3.pn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0152385"/>
      </p:ext>
    </p:extLst>
  </p:cSld>
  <p:clrMap bg1="lt1" tx1="dk1" bg2="lt2" tx2="dk2" accent1="accent1" accent2="accent2" accent3="accent3" accent4="accent4" accent5="accent5" accent6="accent6" hlink="hlink" folHlink="folHlink"/>
  <p:sldLayoutIdLst>
    <p:sldLayoutId id="2147483654" r:id="rId1"/>
    <p:sldLayoutId id="2147483694" r:id="rId2"/>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Marcador de texto 13">
            <a:extLst>
              <a:ext uri="{FF2B5EF4-FFF2-40B4-BE49-F238E27FC236}">
                <a16:creationId xmlns:a16="http://schemas.microsoft.com/office/drawing/2014/main" xmlns="" id="{0747F716-090E-B946-B4CB-5827382B29E0}"/>
              </a:ext>
            </a:extLst>
          </p:cNvPr>
          <p:cNvSpPr txBox="1">
            <a:spLocks/>
          </p:cNvSpPr>
          <p:nvPr userDrawn="1"/>
        </p:nvSpPr>
        <p:spPr>
          <a:xfrm>
            <a:off x="8752475" y="6476458"/>
            <a:ext cx="3139920" cy="151732"/>
          </a:xfrm>
          <a:prstGeom prst="rect">
            <a:avLst/>
          </a:prstGeom>
        </p:spPr>
        <p:txBody>
          <a:bodyPr wrap="square" lIns="0" tIns="0" rIns="0" bIns="0"/>
          <a:lstStyle>
            <a:lvl1pPr marL="0" indent="0" algn="r" defTabSz="914400" rtl="0" eaLnBrk="1" latinLnBrk="0" hangingPunct="1">
              <a:lnSpc>
                <a:spcPct val="100000"/>
              </a:lnSpc>
              <a:spcBef>
                <a:spcPts val="0"/>
              </a:spcBef>
              <a:buFontTx/>
              <a:buNone/>
              <a:defRPr sz="1200" b="1" i="0" kern="1200" spc="0" baseline="0">
                <a:solidFill>
                  <a:schemeClr val="accent4"/>
                </a:solidFill>
                <a:latin typeface="FS Pimlico" panose="02000506060000020004"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dirty="0"/>
          </a:p>
        </p:txBody>
      </p:sp>
      <p:sp>
        <p:nvSpPr>
          <p:cNvPr id="14" name="CuadroTexto 13">
            <a:extLst>
              <a:ext uri="{FF2B5EF4-FFF2-40B4-BE49-F238E27FC236}">
                <a16:creationId xmlns:a16="http://schemas.microsoft.com/office/drawing/2014/main" xmlns="" id="{30ECEC12-63F7-EE49-8F2F-F20D400E7432}"/>
              </a:ext>
            </a:extLst>
          </p:cNvPr>
          <p:cNvSpPr txBox="1"/>
          <p:nvPr userDrawn="1"/>
        </p:nvSpPr>
        <p:spPr>
          <a:xfrm>
            <a:off x="10915587" y="6399354"/>
            <a:ext cx="1056278" cy="276999"/>
          </a:xfrm>
          <a:prstGeom prst="rect">
            <a:avLst/>
          </a:prstGeom>
          <a:noFill/>
        </p:spPr>
        <p:txBody>
          <a:bodyPr wrap="square" rtlCol="0">
            <a:spAutoFit/>
          </a:bodyPr>
          <a:lstStyle/>
          <a:p>
            <a:pPr algn="r"/>
            <a:fld id="{536E1CEB-2839-3B40-8977-39DC6F2447A7}" type="datetime1">
              <a:rPr lang="es-ES" sz="1200" b="0" i="0" smtClean="0">
                <a:solidFill>
                  <a:schemeClr val="tx1"/>
                </a:solidFill>
                <a:latin typeface="Visuelt Pro" panose="020B0503040202040104" pitchFamily="34" charset="0"/>
                <a:cs typeface="Arial" panose="020B0604020202020204" pitchFamily="34" charset="0"/>
              </a:rPr>
              <a:t>23/05/2024</a:t>
            </a:fld>
            <a:endParaRPr lang="es-ES" sz="1200" b="0" i="0" dirty="0">
              <a:solidFill>
                <a:schemeClr val="tx1"/>
              </a:solidFill>
              <a:latin typeface="Visuelt Pro" panose="020B0503040202040104" pitchFamily="34" charset="0"/>
              <a:cs typeface="Arial" panose="020B0604020202020204" pitchFamily="34" charset="0"/>
            </a:endParaRPr>
          </a:p>
        </p:txBody>
      </p:sp>
      <p:pic>
        <p:nvPicPr>
          <p:cNvPr id="5" name="Imagen 4">
            <a:extLst>
              <a:ext uri="{FF2B5EF4-FFF2-40B4-BE49-F238E27FC236}">
                <a16:creationId xmlns:a16="http://schemas.microsoft.com/office/drawing/2014/main" xmlns="" id="{054D6626-89B3-4C4C-8784-DAC496715A14}"/>
              </a:ext>
            </a:extLst>
          </p:cNvPr>
          <p:cNvPicPr>
            <a:picLocks noChangeAspect="1"/>
          </p:cNvPicPr>
          <p:nvPr userDrawn="1"/>
        </p:nvPicPr>
        <p:blipFill>
          <a:blip r:embed="rId4"/>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661965241"/>
      </p:ext>
    </p:extLst>
  </p:cSld>
  <p:clrMap bg1="lt1" tx1="dk1" bg2="lt2" tx2="dk2" accent1="accent1" accent2="accent2" accent3="accent3" accent4="accent4" accent5="accent5" accent6="accent6" hlink="hlink" folHlink="folHlink"/>
  <p:sldLayoutIdLst>
    <p:sldLayoutId id="2147483679" r:id="rId1"/>
    <p:sldLayoutId id="2147483658" r:id="rId2"/>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750681"/>
      </p:ext>
    </p:extLst>
  </p:cSld>
  <p:clrMap bg1="lt1" tx1="dk1" bg2="lt2" tx2="dk2" accent1="accent1" accent2="accent2" accent3="accent3" accent4="accent4" accent5="accent5" accent6="accent6" hlink="hlink" folHlink="folHlink"/>
  <p:sldLayoutIdLst>
    <p:sldLayoutId id="2147483660" r:id="rId1"/>
    <p:sldLayoutId id="2147483681" r:id="rId2"/>
    <p:sldLayoutId id="2147483686" r:id="rId3"/>
    <p:sldLayoutId id="2147483687" r:id="rId4"/>
    <p:sldLayoutId id="2147483714" r:id="rId5"/>
    <p:sldLayoutId id="2147483682" r:id="rId6"/>
    <p:sldLayoutId id="2147483693" r:id="rId7"/>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456684"/>
      </p:ext>
    </p:extLst>
  </p:cSld>
  <p:clrMap bg1="lt1" tx1="dk1" bg2="lt2" tx2="dk2" accent1="accent1" accent2="accent2" accent3="accent3" accent4="accent4" accent5="accent5" accent6="accent6" hlink="hlink" folHlink="folHlink"/>
  <p:sldLayoutIdLst>
    <p:sldLayoutId id="2147483688" r:id="rId1"/>
    <p:sldLayoutId id="2147483702" r:id="rId2"/>
    <p:sldLayoutId id="2147483703" r:id="rId3"/>
    <p:sldLayoutId id="2147483704" r:id="rId4"/>
    <p:sldLayoutId id="2147483705" r:id="rId5"/>
    <p:sldLayoutId id="2147483715" r:id="rId6"/>
    <p:sldLayoutId id="2147483716" r:id="rId7"/>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xmlns="" id="{2FBBFDA9-87ED-7D4D-9C52-65C40195819F}"/>
              </a:ext>
            </a:extLst>
          </p:cNvPr>
          <p:cNvPicPr>
            <a:picLocks noChangeAspect="1"/>
          </p:cNvPicPr>
          <p:nvPr userDrawn="1"/>
        </p:nvPicPr>
        <p:blipFill>
          <a:blip r:embed="rId5"/>
          <a:stretch>
            <a:fillRect/>
          </a:stretch>
        </p:blipFill>
        <p:spPr>
          <a:xfrm>
            <a:off x="10857743" y="126162"/>
            <a:ext cx="1205070" cy="602535"/>
          </a:xfrm>
          <a:prstGeom prst="rect">
            <a:avLst/>
          </a:prstGeom>
        </p:spPr>
      </p:pic>
    </p:spTree>
    <p:extLst>
      <p:ext uri="{BB962C8B-B14F-4D97-AF65-F5344CB8AC3E}">
        <p14:creationId xmlns:p14="http://schemas.microsoft.com/office/powerpoint/2010/main" val="393254197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3DB7AF8-DE1E-CB41-B496-85D909A5AB57}"/>
              </a:ext>
            </a:extLst>
          </p:cNvPr>
          <p:cNvSpPr>
            <a:spLocks noGrp="1"/>
          </p:cNvSpPr>
          <p:nvPr>
            <p:ph type="ctrTitle"/>
          </p:nvPr>
        </p:nvSpPr>
        <p:spPr>
          <a:xfrm>
            <a:off x="773079" y="181648"/>
            <a:ext cx="10645842" cy="5182832"/>
          </a:xfrm>
        </p:spPr>
        <p:txBody>
          <a:bodyPr/>
          <a:lstStyle/>
          <a:p>
            <a:pPr algn="l"/>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r>
              <a:rPr lang="es-ES" sz="2400" b="1" i="0" u="none" strike="noStrike" baseline="0" dirty="0">
                <a:latin typeface="Calibri-Bold"/>
              </a:rPr>
              <a:t/>
            </a:r>
            <a:br>
              <a:rPr lang="es-ES" sz="2400" b="1" i="0" u="none" strike="noStrike" baseline="0" dirty="0">
                <a:latin typeface="Calibri-Bold"/>
              </a:rPr>
            </a:br>
            <a:endParaRPr lang="es-ES" dirty="0"/>
          </a:p>
        </p:txBody>
      </p:sp>
      <p:sp>
        <p:nvSpPr>
          <p:cNvPr id="3" name="CuadroTexto 2">
            <a:extLst>
              <a:ext uri="{FF2B5EF4-FFF2-40B4-BE49-F238E27FC236}">
                <a16:creationId xmlns:a16="http://schemas.microsoft.com/office/drawing/2014/main" xmlns="" id="{8712377D-3C8F-73D7-E450-9CD2CAC65C67}"/>
              </a:ext>
            </a:extLst>
          </p:cNvPr>
          <p:cNvSpPr txBox="1"/>
          <p:nvPr/>
        </p:nvSpPr>
        <p:spPr>
          <a:xfrm>
            <a:off x="1574800" y="698024"/>
            <a:ext cx="9042400" cy="646331"/>
          </a:xfrm>
          <a:prstGeom prst="rect">
            <a:avLst/>
          </a:prstGeom>
          <a:noFill/>
          <a:ln>
            <a:solidFill>
              <a:schemeClr val="bg2"/>
            </a:solidFill>
          </a:ln>
        </p:spPr>
        <p:txBody>
          <a:bodyPr wrap="square" rtlCol="0">
            <a:spAutoFit/>
          </a:bodyPr>
          <a:lstStyle/>
          <a:p>
            <a:pPr algn="just"/>
            <a:r>
              <a:rPr lang="es-ES" b="1" dirty="0">
                <a:latin typeface="Calibri" panose="020F0502020204030204" pitchFamily="34" charset="0"/>
                <a:ea typeface="Cambria" panose="02040503050406030204" pitchFamily="18" charset="0"/>
                <a:cs typeface="Calibri" panose="020F0502020204030204" pitchFamily="34" charset="0"/>
              </a:rPr>
              <a:t>I Simposio de Investigación en Educación: “Conectando saberes para impactar en la práctica”</a:t>
            </a:r>
          </a:p>
          <a:p>
            <a:pPr algn="ctr"/>
            <a:r>
              <a:rPr lang="es-ES" b="1" dirty="0">
                <a:latin typeface="Calibri" panose="020F0502020204030204" pitchFamily="34" charset="0"/>
                <a:ea typeface="Cambria" panose="02040503050406030204" pitchFamily="18" charset="0"/>
                <a:cs typeface="Calibri" panose="020F0502020204030204" pitchFamily="34" charset="0"/>
              </a:rPr>
              <a:t>Facultad de Ciencias de la Educación, </a:t>
            </a:r>
            <a:r>
              <a:rPr lang="es-ES" b="1" dirty="0" smtClean="0">
                <a:latin typeface="Calibri" panose="020F0502020204030204" pitchFamily="34" charset="0"/>
                <a:ea typeface="Cambria" panose="02040503050406030204" pitchFamily="18" charset="0"/>
                <a:cs typeface="Calibri" panose="020F0502020204030204" pitchFamily="34" charset="0"/>
              </a:rPr>
              <a:t> 17 al 20 </a:t>
            </a:r>
            <a:r>
              <a:rPr lang="es-ES" b="1" dirty="0">
                <a:latin typeface="Calibri" panose="020F0502020204030204" pitchFamily="34" charset="0"/>
                <a:ea typeface="Cambria" panose="02040503050406030204" pitchFamily="18" charset="0"/>
                <a:cs typeface="Calibri" panose="020F0502020204030204" pitchFamily="34" charset="0"/>
              </a:rPr>
              <a:t>de junio de 2024</a:t>
            </a:r>
          </a:p>
        </p:txBody>
      </p:sp>
      <p:sp>
        <p:nvSpPr>
          <p:cNvPr id="4" name="Marcador de texto 1">
            <a:extLst>
              <a:ext uri="{FF2B5EF4-FFF2-40B4-BE49-F238E27FC236}">
                <a16:creationId xmlns:a16="http://schemas.microsoft.com/office/drawing/2014/main" xmlns="" id="{B9E513E6-7519-F192-957D-6DF98DAB95D0}"/>
              </a:ext>
            </a:extLst>
          </p:cNvPr>
          <p:cNvSpPr>
            <a:spLocks noGrp="1"/>
          </p:cNvSpPr>
          <p:nvPr>
            <p:ph type="body" sz="quarter" idx="10"/>
          </p:nvPr>
        </p:nvSpPr>
        <p:spPr>
          <a:xfrm>
            <a:off x="1371172" y="2666090"/>
            <a:ext cx="9662307" cy="902393"/>
          </a:xfrm>
        </p:spPr>
        <p:txBody>
          <a:bodyPr/>
          <a:lstStyle/>
          <a:p>
            <a:r>
              <a:rPr lang="es-VE" sz="3200" b="1" dirty="0" smtClean="0">
                <a:latin typeface="Calibri" pitchFamily="34" charset="0"/>
              </a:rPr>
              <a:t>Herramienta para potenciar la investigación en el aula</a:t>
            </a:r>
            <a:endParaRPr lang="es-ES" sz="3200" dirty="0">
              <a:latin typeface="Calibri" pitchFamily="34" charset="0"/>
            </a:endParaRPr>
          </a:p>
        </p:txBody>
      </p:sp>
      <p:sp>
        <p:nvSpPr>
          <p:cNvPr id="5" name="Marcador de texto 2">
            <a:extLst>
              <a:ext uri="{FF2B5EF4-FFF2-40B4-BE49-F238E27FC236}">
                <a16:creationId xmlns:a16="http://schemas.microsoft.com/office/drawing/2014/main" xmlns="" id="{0552A252-F6F8-87F8-88B1-9AF3C20B2105}"/>
              </a:ext>
            </a:extLst>
          </p:cNvPr>
          <p:cNvSpPr>
            <a:spLocks noGrp="1"/>
          </p:cNvSpPr>
          <p:nvPr>
            <p:ph type="body" sz="quarter" idx="11"/>
          </p:nvPr>
        </p:nvSpPr>
        <p:spPr>
          <a:xfrm>
            <a:off x="6689737" y="4423799"/>
            <a:ext cx="4729184" cy="1532396"/>
          </a:xfrm>
        </p:spPr>
        <p:txBody>
          <a:bodyPr/>
          <a:lstStyle/>
          <a:p>
            <a:pPr algn="r">
              <a:lnSpc>
                <a:spcPct val="100000"/>
              </a:lnSpc>
              <a:spcBef>
                <a:spcPts val="0"/>
              </a:spcBef>
            </a:pPr>
            <a:r>
              <a:rPr lang="es-ES" sz="1800" dirty="0">
                <a:latin typeface="Calibri" pitchFamily="34" charset="0"/>
              </a:rPr>
              <a:t>Gilberto </a:t>
            </a:r>
            <a:r>
              <a:rPr lang="es-ES" sz="1800" dirty="0" smtClean="0">
                <a:latin typeface="Calibri" pitchFamily="34" charset="0"/>
              </a:rPr>
              <a:t>Resplandor</a:t>
            </a:r>
          </a:p>
          <a:p>
            <a:pPr algn="r">
              <a:lnSpc>
                <a:spcPct val="100000"/>
              </a:lnSpc>
              <a:spcBef>
                <a:spcPts val="0"/>
              </a:spcBef>
            </a:pPr>
            <a:r>
              <a:rPr lang="es-ES" sz="1800" dirty="0" smtClean="0">
                <a:latin typeface="Calibri" pitchFamily="34" charset="0"/>
              </a:rPr>
              <a:t>Universidad Católica Andrés Bello, Venezuela </a:t>
            </a:r>
          </a:p>
          <a:p>
            <a:pPr algn="r">
              <a:lnSpc>
                <a:spcPct val="100000"/>
              </a:lnSpc>
              <a:spcBef>
                <a:spcPts val="0"/>
              </a:spcBef>
            </a:pPr>
            <a:r>
              <a:rPr lang="es-ES" sz="1800" dirty="0" smtClean="0">
                <a:latin typeface="Calibri" pitchFamily="34" charset="0"/>
              </a:rPr>
              <a:t>gresplan@ucab.edu.ve</a:t>
            </a:r>
            <a:endParaRPr lang="es-ES" sz="1800" dirty="0">
              <a:latin typeface="Calibri" pitchFamily="34" charset="0"/>
            </a:endParaRPr>
          </a:p>
          <a:p>
            <a:pPr algn="r">
              <a:lnSpc>
                <a:spcPct val="100000"/>
              </a:lnSpc>
              <a:spcBef>
                <a:spcPts val="0"/>
              </a:spcBef>
            </a:pPr>
            <a:r>
              <a:rPr lang="es-ES" sz="1800" dirty="0">
                <a:latin typeface="Calibri" pitchFamily="34" charset="0"/>
              </a:rPr>
              <a:t>Otaiza Cupare </a:t>
            </a:r>
            <a:endParaRPr lang="es-ES" sz="1800" dirty="0" smtClean="0">
              <a:latin typeface="Calibri" pitchFamily="34" charset="0"/>
            </a:endParaRPr>
          </a:p>
          <a:p>
            <a:pPr algn="r">
              <a:lnSpc>
                <a:spcPct val="100000"/>
              </a:lnSpc>
              <a:spcBef>
                <a:spcPts val="0"/>
              </a:spcBef>
            </a:pPr>
            <a:r>
              <a:rPr lang="es-ES" sz="1800" dirty="0">
                <a:latin typeface="Calibri" pitchFamily="34" charset="0"/>
              </a:rPr>
              <a:t>Universidad Católica Andrés Bello, Venezuela </a:t>
            </a:r>
            <a:endParaRPr lang="es-ES" sz="1800" dirty="0" smtClean="0">
              <a:latin typeface="Calibri" pitchFamily="34" charset="0"/>
            </a:endParaRPr>
          </a:p>
          <a:p>
            <a:pPr algn="r">
              <a:lnSpc>
                <a:spcPct val="100000"/>
              </a:lnSpc>
              <a:spcBef>
                <a:spcPts val="0"/>
              </a:spcBef>
            </a:pPr>
            <a:r>
              <a:rPr lang="es-ES" sz="1800" dirty="0" smtClean="0">
                <a:latin typeface="Calibri" pitchFamily="34" charset="0"/>
              </a:rPr>
              <a:t>ocuparec@ucab.edu.ve</a:t>
            </a:r>
            <a:endParaRPr lang="es-ES" sz="1800" dirty="0">
              <a:latin typeface="Calibri"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950"/>
          <a:stretch/>
        </p:blipFill>
        <p:spPr bwMode="auto">
          <a:xfrm>
            <a:off x="2627465" y="3717339"/>
            <a:ext cx="2508061" cy="203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7409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846188" y="894089"/>
            <a:ext cx="4878207" cy="523642"/>
          </a:xfrm>
        </p:spPr>
        <p:txBody>
          <a:bodyPr/>
          <a:lstStyle/>
          <a:p>
            <a:r>
              <a:rPr lang="es-ES" sz="3500" dirty="0" smtClean="0">
                <a:latin typeface="Calibri" panose="020F0502020204030204" pitchFamily="34" charset="0"/>
                <a:cs typeface="Calibri" panose="020F0502020204030204" pitchFamily="34" charset="0"/>
              </a:rPr>
              <a:t>Referencias consultadas</a:t>
            </a:r>
            <a:endParaRPr lang="es-ES" sz="3500" dirty="0">
              <a:latin typeface="Calibri" panose="020F0502020204030204" pitchFamily="34" charset="0"/>
              <a:cs typeface="Calibri" panose="020F0502020204030204" pitchFamily="34" charset="0"/>
            </a:endParaRPr>
          </a:p>
        </p:txBody>
      </p:sp>
      <p:sp>
        <p:nvSpPr>
          <p:cNvPr id="2" name="CuadroTexto 1">
            <a:extLst>
              <a:ext uri="{FF2B5EF4-FFF2-40B4-BE49-F238E27FC236}">
                <a16:creationId xmlns:a16="http://schemas.microsoft.com/office/drawing/2014/main" xmlns="" id="{0F008F8D-4CEB-C175-38E0-F02737F7FC3B}"/>
              </a:ext>
            </a:extLst>
          </p:cNvPr>
          <p:cNvSpPr txBox="1"/>
          <p:nvPr/>
        </p:nvSpPr>
        <p:spPr>
          <a:xfrm>
            <a:off x="1327758" y="1664269"/>
            <a:ext cx="9976207" cy="4708981"/>
          </a:xfrm>
          <a:prstGeom prst="rect">
            <a:avLst/>
          </a:prstGeom>
          <a:noFill/>
        </p:spPr>
        <p:txBody>
          <a:bodyPr wrap="square" rtlCol="0">
            <a:spAutoFit/>
          </a:bodyPr>
          <a:lstStyle/>
          <a:p>
            <a:pPr marL="342900" indent="-342900">
              <a:buFont typeface="Arial" pitchFamily="34" charset="0"/>
              <a:buChar char="•"/>
            </a:pPr>
            <a:r>
              <a:rPr lang="es-VE" sz="2000" dirty="0">
                <a:latin typeface="Calibri" pitchFamily="34" charset="0"/>
              </a:rPr>
              <a:t>Bilski E. (S.F.). Función de las Universidades. Disponible en: https://www.funcion.info/universidades/</a:t>
            </a:r>
            <a:endParaRPr lang="es-ES" sz="2000" dirty="0">
              <a:latin typeface="Calibri" pitchFamily="34" charset="0"/>
            </a:endParaRPr>
          </a:p>
          <a:p>
            <a:pPr marL="342900" indent="-342900">
              <a:buFont typeface="Arial" pitchFamily="34" charset="0"/>
              <a:buChar char="•"/>
            </a:pPr>
            <a:r>
              <a:rPr lang="es-VE" sz="2000" dirty="0" smtClean="0">
                <a:latin typeface="Calibri" pitchFamily="34" charset="0"/>
              </a:rPr>
              <a:t>Giménez</a:t>
            </a:r>
            <a:r>
              <a:rPr lang="es-VE" sz="2000" dirty="0">
                <a:latin typeface="Calibri" pitchFamily="34" charset="0"/>
              </a:rPr>
              <a:t>, O. (2017, 23 de octubre). La importancia de la investigación en la Universidad. </a:t>
            </a:r>
            <a:r>
              <a:rPr lang="es-VE" sz="2000" i="1" dirty="0">
                <a:latin typeface="Calibri" pitchFamily="34" charset="0"/>
              </a:rPr>
              <a:t>Becas estudio. </a:t>
            </a:r>
            <a:r>
              <a:rPr lang="es-VE" sz="2000" dirty="0">
                <a:latin typeface="Calibri" pitchFamily="34" charset="0"/>
              </a:rPr>
              <a:t>https://www.becasestudio.es/articulo/investigacion-universidad/#:~:text=La%20investigaci%C3%B3n%20universitaria%20nos%20da,que%20contamos%20hasta%20el%20momento</a:t>
            </a:r>
            <a:endParaRPr lang="es-ES" sz="2000" dirty="0">
              <a:latin typeface="Calibri" pitchFamily="34" charset="0"/>
            </a:endParaRPr>
          </a:p>
          <a:p>
            <a:pPr marL="342900" indent="-342900">
              <a:buFont typeface="Arial" pitchFamily="34" charset="0"/>
              <a:buChar char="•"/>
            </a:pPr>
            <a:r>
              <a:rPr lang="es-VE" sz="2000" dirty="0">
                <a:latin typeface="Calibri" pitchFamily="34" charset="0"/>
              </a:rPr>
              <a:t>Mayz, J., &amp; Pérez, J. (2002). ¿Para qué hacer investigación científica en las universidades venezolanas? </a:t>
            </a:r>
            <a:r>
              <a:rPr lang="es-VE" sz="2000" i="1" dirty="0">
                <a:latin typeface="Calibri" pitchFamily="34" charset="0"/>
              </a:rPr>
              <a:t>Investigación y Postgrado</a:t>
            </a:r>
            <a:r>
              <a:rPr lang="es-VE" sz="2000" dirty="0">
                <a:latin typeface="Calibri" pitchFamily="34" charset="0"/>
              </a:rPr>
              <a:t>, </a:t>
            </a:r>
            <a:r>
              <a:rPr lang="es-VE" sz="2000" i="1" dirty="0">
                <a:latin typeface="Calibri" pitchFamily="34" charset="0"/>
              </a:rPr>
              <a:t>17</a:t>
            </a:r>
            <a:r>
              <a:rPr lang="es-VE" sz="2000" dirty="0">
                <a:latin typeface="Calibri" pitchFamily="34" charset="0"/>
              </a:rPr>
              <a:t>(1), 159-171. http://ve.scielo.org/scielo.php?script=sci_arttext&amp;pid=S1316-00872002000100007&amp;lng=es&amp;tlng=es.</a:t>
            </a:r>
            <a:endParaRPr lang="es-ES" sz="2000" dirty="0">
              <a:latin typeface="Calibri" pitchFamily="34" charset="0"/>
            </a:endParaRPr>
          </a:p>
          <a:p>
            <a:pPr marL="342900" indent="-342900">
              <a:buFont typeface="Arial" pitchFamily="34" charset="0"/>
              <a:buChar char="•"/>
            </a:pPr>
            <a:r>
              <a:rPr lang="es-VE" sz="2000" dirty="0" smtClean="0">
                <a:latin typeface="Calibri" pitchFamily="34" charset="0"/>
              </a:rPr>
              <a:t>Sierra </a:t>
            </a:r>
            <a:r>
              <a:rPr lang="es-VE" sz="2000" dirty="0">
                <a:latin typeface="Calibri" pitchFamily="34" charset="0"/>
              </a:rPr>
              <a:t>Pérez, J. H. (2011). La investigación como prioridad universitaria. </a:t>
            </a:r>
            <a:r>
              <a:rPr lang="es-VE" sz="2000" i="1" dirty="0">
                <a:latin typeface="Calibri" pitchFamily="34" charset="0"/>
              </a:rPr>
              <a:t>Revista Virtual Universidad Católica Del Norte</a:t>
            </a:r>
            <a:r>
              <a:rPr lang="es-VE" sz="2000" dirty="0">
                <a:latin typeface="Calibri" pitchFamily="34" charset="0"/>
              </a:rPr>
              <a:t>, </a:t>
            </a:r>
            <a:r>
              <a:rPr lang="es-VE" sz="2000" i="1" dirty="0">
                <a:latin typeface="Calibri" pitchFamily="34" charset="0"/>
              </a:rPr>
              <a:t>1</a:t>
            </a:r>
            <a:r>
              <a:rPr lang="es-VE" sz="2000" dirty="0">
                <a:latin typeface="Calibri" pitchFamily="34" charset="0"/>
              </a:rPr>
              <a:t>(12). Recuperado a partir de https://revistavirtual.ucn.edu.co/index.php/RevistaUCN/article/view/285</a:t>
            </a:r>
            <a:endParaRPr lang="es-ES" sz="2000" dirty="0">
              <a:latin typeface="Calibri" pitchFamily="34" charset="0"/>
            </a:endParaRPr>
          </a:p>
          <a:p>
            <a:pPr marL="342900" indent="-342900">
              <a:buFont typeface="Arial" pitchFamily="34" charset="0"/>
              <a:buChar char="•"/>
            </a:pPr>
            <a:r>
              <a:rPr lang="es-VE" sz="2000" dirty="0" smtClean="0">
                <a:latin typeface="Calibri" pitchFamily="34" charset="0"/>
              </a:rPr>
              <a:t>Vargas</a:t>
            </a:r>
            <a:r>
              <a:rPr lang="es-VE" sz="2000" dirty="0">
                <a:latin typeface="Calibri" pitchFamily="34" charset="0"/>
              </a:rPr>
              <a:t>, A. (2021). Fórmulas innovadoras de investigación en postgrado. UCAB, Caracas: Autor</a:t>
            </a:r>
            <a:endParaRPr lang="es-ES" sz="2000" dirty="0">
              <a:latin typeface="Calibri" pitchFamily="34" charset="0"/>
            </a:endParaRPr>
          </a:p>
        </p:txBody>
      </p:sp>
    </p:spTree>
    <p:extLst>
      <p:ext uri="{BB962C8B-B14F-4D97-AF65-F5344CB8AC3E}">
        <p14:creationId xmlns:p14="http://schemas.microsoft.com/office/powerpoint/2010/main" val="3661492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850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946396" y="743777"/>
            <a:ext cx="4114249" cy="523642"/>
          </a:xfrm>
        </p:spPr>
        <p:txBody>
          <a:bodyPr/>
          <a:lstStyle/>
          <a:p>
            <a:r>
              <a:rPr lang="es-ES" sz="3500" dirty="0">
                <a:latin typeface="Calibri" panose="020F0502020204030204" pitchFamily="34" charset="0"/>
                <a:cs typeface="Calibri" panose="020F0502020204030204" pitchFamily="34" charset="0"/>
              </a:rPr>
              <a:t>Introducción</a:t>
            </a:r>
          </a:p>
        </p:txBody>
      </p:sp>
      <p:sp>
        <p:nvSpPr>
          <p:cNvPr id="6" name="CuadroTexto 5">
            <a:extLst>
              <a:ext uri="{FF2B5EF4-FFF2-40B4-BE49-F238E27FC236}">
                <a16:creationId xmlns:a16="http://schemas.microsoft.com/office/drawing/2014/main" xmlns="" id="{54FBC64A-1C79-090D-1548-F921C46D7AA3}"/>
              </a:ext>
            </a:extLst>
          </p:cNvPr>
          <p:cNvSpPr txBox="1"/>
          <p:nvPr/>
        </p:nvSpPr>
        <p:spPr>
          <a:xfrm>
            <a:off x="1254642" y="1521053"/>
            <a:ext cx="9976207" cy="4739759"/>
          </a:xfrm>
          <a:prstGeom prst="rect">
            <a:avLst/>
          </a:prstGeom>
          <a:noFill/>
        </p:spPr>
        <p:txBody>
          <a:bodyPr wrap="square" rtlCol="0">
            <a:spAutoFit/>
          </a:bodyPr>
          <a:lstStyle/>
          <a:p>
            <a:pPr algn="just"/>
            <a:r>
              <a:rPr lang="es-VE" sz="2200" dirty="0">
                <a:latin typeface="Calibri" pitchFamily="34" charset="0"/>
              </a:rPr>
              <a:t>Las demandas de la Sociedad del Conocimiento obligan a las Instituciones de Educación Superior (IES) a repensar los procesos que contribuyan a la formación integral del futuro egresado. </a:t>
            </a:r>
            <a:r>
              <a:rPr lang="es-VE" sz="2200" dirty="0" smtClean="0">
                <a:latin typeface="Calibri" pitchFamily="34" charset="0"/>
              </a:rPr>
              <a:t>Uno </a:t>
            </a:r>
            <a:r>
              <a:rPr lang="es-VE" sz="2200" dirty="0">
                <a:latin typeface="Calibri" pitchFamily="34" charset="0"/>
              </a:rPr>
              <a:t>de estos procesos consiste en asumir la investigación como eje transversal de las demás funciones de las IES</a:t>
            </a:r>
            <a:r>
              <a:rPr lang="es-VE" sz="2200" dirty="0" smtClean="0">
                <a:latin typeface="Calibri" pitchFamily="34" charset="0"/>
              </a:rPr>
              <a:t>.</a:t>
            </a:r>
          </a:p>
          <a:p>
            <a:pPr algn="just"/>
            <a:endParaRPr lang="es-ES" sz="800" dirty="0">
              <a:latin typeface="Calibri" pitchFamily="34" charset="0"/>
            </a:endParaRPr>
          </a:p>
          <a:p>
            <a:pPr algn="just"/>
            <a:r>
              <a:rPr lang="es-VE" sz="2200" dirty="0">
                <a:latin typeface="Calibri" pitchFamily="34" charset="0"/>
              </a:rPr>
              <a:t>Con el propósito de favorecer el desarrollo de la cultura de la investigación en la Universidad Católica Andrés Bello extensión Guayana, se desarrolló durante cinco semestres consecutivos el proyecto Fórmulas Innovadoras de Investigación en Pregrado, bajo la coordinación del Centro de Estudios Regionales. </a:t>
            </a:r>
            <a:endParaRPr lang="es-VE" sz="2200" dirty="0" smtClean="0">
              <a:latin typeface="Calibri" pitchFamily="34" charset="0"/>
            </a:endParaRPr>
          </a:p>
          <a:p>
            <a:pPr algn="just"/>
            <a:endParaRPr lang="es-ES" sz="800" dirty="0">
              <a:latin typeface="Calibri" pitchFamily="34" charset="0"/>
            </a:endParaRPr>
          </a:p>
          <a:p>
            <a:pPr algn="just"/>
            <a:r>
              <a:rPr lang="es-VE" sz="2200" dirty="0">
                <a:latin typeface="Calibri" pitchFamily="34" charset="0"/>
              </a:rPr>
              <a:t>Entendiendo por Fórmulas Innovadoras de Investigación en Pregrado el procedimiento práctico y sistemático orientado a resolver situaciones problemáticas, evidenciadas en los espacios de aprendizaje y en la realidad circundante, con el fin de obtener respuestas válidas y confiables a las mismas, a través de la investigación coordinada por docentes, con la participación de los estudiantes.</a:t>
            </a:r>
            <a:r>
              <a:rPr lang="es-VE" sz="2200" i="1" dirty="0">
                <a:latin typeface="Calibri" pitchFamily="34" charset="0"/>
              </a:rPr>
              <a:t> </a:t>
            </a:r>
            <a:endParaRPr lang="es-ES"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4840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946396" y="1155910"/>
            <a:ext cx="4114249" cy="523642"/>
          </a:xfrm>
        </p:spPr>
        <p:txBody>
          <a:bodyPr/>
          <a:lstStyle/>
          <a:p>
            <a:r>
              <a:rPr lang="es-ES" sz="3500" dirty="0" smtClean="0">
                <a:latin typeface="Calibri" panose="020F0502020204030204" pitchFamily="34" charset="0"/>
                <a:cs typeface="Calibri" panose="020F0502020204030204" pitchFamily="34" charset="0"/>
              </a:rPr>
              <a:t> Objetivo</a:t>
            </a:r>
            <a:endParaRPr lang="es-ES" sz="3500" dirty="0">
              <a:latin typeface="Calibri" panose="020F0502020204030204" pitchFamily="34" charset="0"/>
              <a:cs typeface="Calibri" panose="020F0502020204030204" pitchFamily="34" charset="0"/>
            </a:endParaRPr>
          </a:p>
        </p:txBody>
      </p:sp>
      <p:sp>
        <p:nvSpPr>
          <p:cNvPr id="2" name="CuadroTexto 1">
            <a:extLst>
              <a:ext uri="{FF2B5EF4-FFF2-40B4-BE49-F238E27FC236}">
                <a16:creationId xmlns:a16="http://schemas.microsoft.com/office/drawing/2014/main" xmlns="" id="{0F008F8D-4CEB-C175-38E0-F02737F7FC3B}"/>
              </a:ext>
            </a:extLst>
          </p:cNvPr>
          <p:cNvSpPr txBox="1"/>
          <p:nvPr/>
        </p:nvSpPr>
        <p:spPr>
          <a:xfrm>
            <a:off x="1998923" y="2244066"/>
            <a:ext cx="7517217" cy="2123658"/>
          </a:xfrm>
          <a:prstGeom prst="rect">
            <a:avLst/>
          </a:prstGeom>
          <a:noFill/>
        </p:spPr>
        <p:txBody>
          <a:bodyPr wrap="square" rtlCol="0">
            <a:spAutoFit/>
          </a:bodyPr>
          <a:lstStyle/>
          <a:p>
            <a:pPr algn="just"/>
            <a:r>
              <a:rPr lang="es-VE" sz="2200" dirty="0">
                <a:latin typeface="Calibri" pitchFamily="34" charset="0"/>
              </a:rPr>
              <a:t>I</a:t>
            </a:r>
            <a:r>
              <a:rPr lang="es-VE" sz="2200" dirty="0" smtClean="0">
                <a:latin typeface="Calibri" pitchFamily="34" charset="0"/>
              </a:rPr>
              <a:t>ncentivar </a:t>
            </a:r>
            <a:r>
              <a:rPr lang="es-VE" sz="2200" dirty="0">
                <a:latin typeface="Calibri" pitchFamily="34" charset="0"/>
              </a:rPr>
              <a:t>la cultura de la investigación en la </a:t>
            </a:r>
            <a:r>
              <a:rPr lang="es-VE" sz="2200" dirty="0" smtClean="0">
                <a:latin typeface="Calibri" pitchFamily="34" charset="0"/>
              </a:rPr>
              <a:t>Universidad Católica Andrés Bello sede Guayana </a:t>
            </a:r>
            <a:r>
              <a:rPr lang="es-VE" sz="2200" dirty="0">
                <a:latin typeface="Calibri" pitchFamily="34" charset="0"/>
              </a:rPr>
              <a:t>a través del desarrollo de las competencias investigativas en docentes y estudiantes, desde las actividades de investigación realizadas en las aulas, la generación de productos relevantes y pertinentes, y la </a:t>
            </a:r>
            <a:r>
              <a:rPr lang="es-VE" sz="2200" dirty="0" err="1">
                <a:latin typeface="Calibri" pitchFamily="34" charset="0"/>
              </a:rPr>
              <a:t>visibilización</a:t>
            </a:r>
            <a:r>
              <a:rPr lang="es-VE" sz="2200" dirty="0">
                <a:latin typeface="Calibri" pitchFamily="34" charset="0"/>
              </a:rPr>
              <a:t> y difusión de los conocimientos generados</a:t>
            </a:r>
            <a:endParaRPr lang="es-ES" sz="2200" dirty="0">
              <a:latin typeface="Calibri" pitchFamily="34" charset="0"/>
            </a:endParaRPr>
          </a:p>
        </p:txBody>
      </p:sp>
    </p:spTree>
    <p:extLst>
      <p:ext uri="{BB962C8B-B14F-4D97-AF65-F5344CB8AC3E}">
        <p14:creationId xmlns:p14="http://schemas.microsoft.com/office/powerpoint/2010/main" val="2067915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1046604" y="911356"/>
            <a:ext cx="5013179" cy="523642"/>
          </a:xfrm>
        </p:spPr>
        <p:txBody>
          <a:bodyPr/>
          <a:lstStyle/>
          <a:p>
            <a:r>
              <a:rPr lang="es-ES" sz="3500" dirty="0" smtClean="0">
                <a:latin typeface="Calibri" panose="020F0502020204030204" pitchFamily="34" charset="0"/>
                <a:cs typeface="Calibri" panose="020F0502020204030204" pitchFamily="34" charset="0"/>
              </a:rPr>
              <a:t> Metodología</a:t>
            </a:r>
            <a:endParaRPr lang="es-ES" sz="3500" dirty="0">
              <a:latin typeface="Calibri" panose="020F0502020204030204" pitchFamily="34" charset="0"/>
              <a:cs typeface="Calibri" panose="020F0502020204030204" pitchFamily="34" charset="0"/>
            </a:endParaRPr>
          </a:p>
        </p:txBody>
      </p:sp>
      <p:sp>
        <p:nvSpPr>
          <p:cNvPr id="2" name="CuadroTexto 1">
            <a:extLst>
              <a:ext uri="{FF2B5EF4-FFF2-40B4-BE49-F238E27FC236}">
                <a16:creationId xmlns:a16="http://schemas.microsoft.com/office/drawing/2014/main" xmlns="" id="{0F008F8D-4CEB-C175-38E0-F02737F7FC3B}"/>
              </a:ext>
            </a:extLst>
          </p:cNvPr>
          <p:cNvSpPr txBox="1"/>
          <p:nvPr/>
        </p:nvSpPr>
        <p:spPr>
          <a:xfrm>
            <a:off x="1541721" y="1818764"/>
            <a:ext cx="9271591" cy="4062651"/>
          </a:xfrm>
          <a:prstGeom prst="rect">
            <a:avLst/>
          </a:prstGeom>
          <a:noFill/>
        </p:spPr>
        <p:txBody>
          <a:bodyPr wrap="square" rtlCol="0">
            <a:spAutoFit/>
          </a:bodyPr>
          <a:lstStyle/>
          <a:p>
            <a:pPr algn="just"/>
            <a:r>
              <a:rPr lang="es-VE" sz="2200" dirty="0">
                <a:latin typeface="Calibri" pitchFamily="34" charset="0"/>
              </a:rPr>
              <a:t>L</a:t>
            </a:r>
            <a:r>
              <a:rPr lang="es-VE" sz="2200" dirty="0" smtClean="0">
                <a:latin typeface="Calibri" pitchFamily="34" charset="0"/>
              </a:rPr>
              <a:t>a </a:t>
            </a:r>
            <a:r>
              <a:rPr lang="es-VE" sz="2200" dirty="0">
                <a:latin typeface="Calibri" pitchFamily="34" charset="0"/>
              </a:rPr>
              <a:t>implementación del proyecto </a:t>
            </a:r>
            <a:r>
              <a:rPr lang="es-VE" sz="2200" dirty="0" smtClean="0">
                <a:latin typeface="Calibri" pitchFamily="34" charset="0"/>
              </a:rPr>
              <a:t>fue concebida bajo el </a:t>
            </a:r>
            <a:r>
              <a:rPr lang="es-VE" sz="2200" dirty="0">
                <a:latin typeface="Calibri" pitchFamily="34" charset="0"/>
              </a:rPr>
              <a:t>paradigma </a:t>
            </a:r>
            <a:r>
              <a:rPr lang="es-VE" sz="2200" dirty="0" err="1" smtClean="0">
                <a:latin typeface="Calibri" pitchFamily="34" charset="0"/>
              </a:rPr>
              <a:t>sociocrítico</a:t>
            </a:r>
            <a:r>
              <a:rPr lang="es-VE" sz="2200" dirty="0" smtClean="0">
                <a:latin typeface="Calibri" pitchFamily="34" charset="0"/>
              </a:rPr>
              <a:t>, aplicando el método de </a:t>
            </a:r>
            <a:r>
              <a:rPr lang="es-VE" sz="2200" dirty="0">
                <a:latin typeface="Calibri" pitchFamily="34" charset="0"/>
              </a:rPr>
              <a:t>Investigación Acción </a:t>
            </a:r>
            <a:r>
              <a:rPr lang="es-VE" sz="2200" dirty="0" smtClean="0">
                <a:latin typeface="Calibri" pitchFamily="34" charset="0"/>
              </a:rPr>
              <a:t>Participativa.</a:t>
            </a:r>
          </a:p>
          <a:p>
            <a:pPr algn="just"/>
            <a:endParaRPr lang="es-VE" sz="800" dirty="0">
              <a:latin typeface="Calibri" pitchFamily="34" charset="0"/>
            </a:endParaRPr>
          </a:p>
          <a:p>
            <a:pPr algn="just"/>
            <a:r>
              <a:rPr lang="es-VE" sz="2200" dirty="0" smtClean="0">
                <a:latin typeface="Calibri" pitchFamily="34" charset="0"/>
              </a:rPr>
              <a:t>Estuvo </a:t>
            </a:r>
            <a:r>
              <a:rPr lang="es-VE" sz="2200" dirty="0">
                <a:latin typeface="Calibri" pitchFamily="34" charset="0"/>
              </a:rPr>
              <a:t>orientada a incentivar el desarrollo de las competencias investigativas, </a:t>
            </a:r>
            <a:r>
              <a:rPr lang="es-VE" sz="2200" dirty="0" smtClean="0">
                <a:latin typeface="Calibri" pitchFamily="34" charset="0"/>
              </a:rPr>
              <a:t>para generar productos que dieran cuenta del conocimiento </a:t>
            </a:r>
            <a:r>
              <a:rPr lang="es-VE" sz="2200" dirty="0">
                <a:latin typeface="Calibri" pitchFamily="34" charset="0"/>
              </a:rPr>
              <a:t>generado desde la universidad </a:t>
            </a:r>
            <a:r>
              <a:rPr lang="es-VE" sz="2200" dirty="0" smtClean="0">
                <a:latin typeface="Calibri" pitchFamily="34" charset="0"/>
              </a:rPr>
              <a:t> y </a:t>
            </a:r>
            <a:r>
              <a:rPr lang="es-VE" sz="2200" dirty="0">
                <a:latin typeface="Calibri" pitchFamily="34" charset="0"/>
              </a:rPr>
              <a:t>la publicación en plataformas que permitan visualizar </a:t>
            </a:r>
            <a:r>
              <a:rPr lang="es-VE" sz="2200" dirty="0" smtClean="0">
                <a:latin typeface="Calibri" pitchFamily="34" charset="0"/>
              </a:rPr>
              <a:t>los aportes. </a:t>
            </a:r>
          </a:p>
          <a:p>
            <a:pPr algn="just"/>
            <a:endParaRPr lang="es-VE" sz="800" dirty="0">
              <a:latin typeface="Calibri" pitchFamily="34" charset="0"/>
            </a:endParaRPr>
          </a:p>
          <a:p>
            <a:pPr algn="just"/>
            <a:r>
              <a:rPr lang="es-VE" sz="2200" dirty="0" smtClean="0">
                <a:latin typeface="Calibri" pitchFamily="34" charset="0"/>
              </a:rPr>
              <a:t>Se </a:t>
            </a:r>
            <a:r>
              <a:rPr lang="es-VE" sz="2200" dirty="0">
                <a:latin typeface="Calibri" pitchFamily="34" charset="0"/>
              </a:rPr>
              <a:t>partió de un plan operativo que marcó una hoja de ruta en la que </a:t>
            </a:r>
            <a:r>
              <a:rPr lang="es-VE" sz="2200" dirty="0" smtClean="0">
                <a:latin typeface="Calibri" pitchFamily="34" charset="0"/>
              </a:rPr>
              <a:t>cada profesor participante en el proyecto </a:t>
            </a:r>
            <a:r>
              <a:rPr lang="es-VE" sz="2200" dirty="0">
                <a:latin typeface="Calibri" pitchFamily="34" charset="0"/>
              </a:rPr>
              <a:t>eligió la unidad del programa analítico con su correspondiente contenido, </a:t>
            </a:r>
            <a:r>
              <a:rPr lang="es-VE" sz="2200" dirty="0" smtClean="0">
                <a:latin typeface="Calibri" pitchFamily="34" charset="0"/>
              </a:rPr>
              <a:t>seleccionó </a:t>
            </a:r>
            <a:r>
              <a:rPr lang="es-VE" sz="2200" dirty="0">
                <a:latin typeface="Calibri" pitchFamily="34" charset="0"/>
              </a:rPr>
              <a:t>la fórmula innovadora más </a:t>
            </a:r>
            <a:r>
              <a:rPr lang="es-VE" sz="2200" dirty="0" smtClean="0">
                <a:latin typeface="Calibri" pitchFamily="34" charset="0"/>
              </a:rPr>
              <a:t>apropiada de acuerdo a las estrategias de aprendizaje y las competencias a desarrollar asociadas, diseñó </a:t>
            </a:r>
            <a:r>
              <a:rPr lang="es-VE" sz="2200" dirty="0">
                <a:latin typeface="Calibri" pitchFamily="34" charset="0"/>
              </a:rPr>
              <a:t>y ejecutó el plan de trabajo </a:t>
            </a:r>
            <a:r>
              <a:rPr lang="es-VE" sz="2200" dirty="0" smtClean="0">
                <a:latin typeface="Calibri" pitchFamily="34" charset="0"/>
              </a:rPr>
              <a:t>y, finalmente, consolidaron </a:t>
            </a:r>
            <a:r>
              <a:rPr lang="es-VE" sz="2200" dirty="0">
                <a:latin typeface="Calibri" pitchFamily="34" charset="0"/>
              </a:rPr>
              <a:t>los productos </a:t>
            </a:r>
            <a:r>
              <a:rPr lang="es-VE" sz="2200" dirty="0" smtClean="0">
                <a:latin typeface="Calibri" pitchFamily="34" charset="0"/>
              </a:rPr>
              <a:t>a ser publicados. </a:t>
            </a:r>
            <a:endParaRPr lang="es-ES" sz="2200" dirty="0">
              <a:latin typeface="Calibri" pitchFamily="34" charset="0"/>
            </a:endParaRPr>
          </a:p>
        </p:txBody>
      </p:sp>
    </p:spTree>
    <p:extLst>
      <p:ext uri="{BB962C8B-B14F-4D97-AF65-F5344CB8AC3E}">
        <p14:creationId xmlns:p14="http://schemas.microsoft.com/office/powerpoint/2010/main" val="2827734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1021552" y="894089"/>
            <a:ext cx="4114249" cy="523642"/>
          </a:xfrm>
        </p:spPr>
        <p:txBody>
          <a:bodyPr/>
          <a:lstStyle/>
          <a:p>
            <a:r>
              <a:rPr lang="es-ES" sz="3500" dirty="0" smtClean="0">
                <a:latin typeface="Calibri" panose="020F0502020204030204" pitchFamily="34" charset="0"/>
                <a:cs typeface="Calibri" panose="020F0502020204030204" pitchFamily="34" charset="0"/>
              </a:rPr>
              <a:t>Resultados</a:t>
            </a:r>
            <a:endParaRPr lang="es-ES" sz="3500" dirty="0">
              <a:latin typeface="Calibri" panose="020F0502020204030204" pitchFamily="34" charset="0"/>
              <a:cs typeface="Calibri" panose="020F0502020204030204" pitchFamily="34" charset="0"/>
            </a:endParaRPr>
          </a:p>
        </p:txBody>
      </p:sp>
      <p:sp>
        <p:nvSpPr>
          <p:cNvPr id="2" name="CuadroTexto 1">
            <a:extLst>
              <a:ext uri="{FF2B5EF4-FFF2-40B4-BE49-F238E27FC236}">
                <a16:creationId xmlns:a16="http://schemas.microsoft.com/office/drawing/2014/main" xmlns="" id="{0F008F8D-4CEB-C175-38E0-F02737F7FC3B}"/>
              </a:ext>
            </a:extLst>
          </p:cNvPr>
          <p:cNvSpPr txBox="1"/>
          <p:nvPr/>
        </p:nvSpPr>
        <p:spPr>
          <a:xfrm>
            <a:off x="627324" y="2286597"/>
            <a:ext cx="6921793" cy="3816429"/>
          </a:xfrm>
          <a:prstGeom prst="rect">
            <a:avLst/>
          </a:prstGeom>
          <a:noFill/>
        </p:spPr>
        <p:txBody>
          <a:bodyPr wrap="square" rtlCol="0">
            <a:spAutoFit/>
          </a:bodyPr>
          <a:lstStyle/>
          <a:p>
            <a:pPr algn="just"/>
            <a:r>
              <a:rPr lang="es-VE" sz="2200" dirty="0" smtClean="0">
                <a:latin typeface="Calibri" pitchFamily="34" charset="0"/>
              </a:rPr>
              <a:t>El </a:t>
            </a:r>
            <a:r>
              <a:rPr lang="es-VE" sz="2200" dirty="0">
                <a:latin typeface="Calibri" pitchFamily="34" charset="0"/>
              </a:rPr>
              <a:t>proyecto se desarrolló de forma ininterrumpida durante cinco semestres, fueron invitados a participar todos los profesores de la sede y se estableció una hoja de ruta que contempló: la selección de la unidad curricular, identificación de contenidos, selección de la fórmula innovadora, diseño del plan de trabajo, ejecución y consolidación del producto final. Participaron 53 profesores con sus respectivas asignaturas. La escuela con mayor representación fue de la Escuela de Administración y Contaduría, seguida de Ingeniería Informática.</a:t>
            </a:r>
            <a:endParaRPr lang="es-ES" sz="2200" dirty="0">
              <a:latin typeface="Calibri" pitchFamily="34" charset="0"/>
            </a:endParaRPr>
          </a:p>
          <a:p>
            <a:pPr algn="just"/>
            <a:r>
              <a:rPr lang="es-VE" sz="2200" b="1" dirty="0">
                <a:latin typeface="Calibri" pitchFamily="34" charset="0"/>
              </a:rPr>
              <a:t> </a:t>
            </a:r>
            <a:endParaRPr lang="es-ES" sz="2200" dirty="0">
              <a:latin typeface="Calibri" pitchFamily="34" charset="0"/>
            </a:endParaRPr>
          </a:p>
        </p:txBody>
      </p:sp>
      <p:sp>
        <p:nvSpPr>
          <p:cNvPr id="4" name="3 Rectángulo"/>
          <p:cNvSpPr/>
          <p:nvPr/>
        </p:nvSpPr>
        <p:spPr>
          <a:xfrm>
            <a:off x="3988809" y="1417731"/>
            <a:ext cx="3968074" cy="523220"/>
          </a:xfrm>
          <a:prstGeom prst="rect">
            <a:avLst/>
          </a:prstGeom>
        </p:spPr>
        <p:txBody>
          <a:bodyPr wrap="none">
            <a:spAutoFit/>
          </a:bodyPr>
          <a:lstStyle/>
          <a:p>
            <a:r>
              <a:rPr lang="es-VE" sz="2800" dirty="0">
                <a:solidFill>
                  <a:srgbClr val="FF6600"/>
                </a:solidFill>
                <a:latin typeface="Calibri" pitchFamily="34" charset="0"/>
              </a:rPr>
              <a:t>Participación por escuelas</a:t>
            </a:r>
            <a:endParaRPr lang="es-ES" sz="2800" dirty="0">
              <a:solidFill>
                <a:srgbClr val="FF6600"/>
              </a:solidFill>
              <a:latin typeface="Calibri" pitchFamily="34"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883" y="3067936"/>
            <a:ext cx="3852862"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8807488" y="5178057"/>
            <a:ext cx="2377510" cy="276999"/>
          </a:xfrm>
          <a:prstGeom prst="rect">
            <a:avLst/>
          </a:prstGeom>
          <a:noFill/>
        </p:spPr>
        <p:txBody>
          <a:bodyPr wrap="none" rtlCol="0">
            <a:spAutoFit/>
          </a:bodyPr>
          <a:lstStyle/>
          <a:p>
            <a:r>
              <a:rPr lang="es-ES" sz="1200" dirty="0" smtClean="0">
                <a:latin typeface="Calibri" pitchFamily="34" charset="0"/>
              </a:rPr>
              <a:t>Figura 1. Participación por escuelas</a:t>
            </a:r>
            <a:endParaRPr lang="es-ES" sz="1200" dirty="0">
              <a:latin typeface="Calibri" pitchFamily="34" charset="0"/>
            </a:endParaRPr>
          </a:p>
        </p:txBody>
      </p:sp>
    </p:spTree>
    <p:extLst>
      <p:ext uri="{BB962C8B-B14F-4D97-AF65-F5344CB8AC3E}">
        <p14:creationId xmlns:p14="http://schemas.microsoft.com/office/powerpoint/2010/main" val="3310667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0F008F8D-4CEB-C175-38E0-F02737F7FC3B}"/>
              </a:ext>
            </a:extLst>
          </p:cNvPr>
          <p:cNvSpPr txBox="1"/>
          <p:nvPr/>
        </p:nvSpPr>
        <p:spPr>
          <a:xfrm>
            <a:off x="723018" y="2438846"/>
            <a:ext cx="6337002" cy="3016210"/>
          </a:xfrm>
          <a:prstGeom prst="rect">
            <a:avLst/>
          </a:prstGeom>
          <a:noFill/>
        </p:spPr>
        <p:txBody>
          <a:bodyPr wrap="square" rtlCol="0">
            <a:spAutoFit/>
          </a:bodyPr>
          <a:lstStyle/>
          <a:p>
            <a:pPr algn="just"/>
            <a:r>
              <a:rPr lang="es-VE" sz="2400" dirty="0" smtClean="0"/>
              <a:t>Las </a:t>
            </a:r>
            <a:r>
              <a:rPr lang="es-VE" sz="2400" dirty="0"/>
              <a:t>fórmulas innovadoras que comprendió el programa fueron: investigación en el aula, pulso pregrado, estudio de casos, debates para el público, visión de </a:t>
            </a:r>
            <a:r>
              <a:rPr lang="es-VE" sz="2400" dirty="0" smtClean="0"/>
              <a:t>expertos y caja de arena. </a:t>
            </a:r>
            <a:r>
              <a:rPr lang="es-VE" sz="2400" dirty="0"/>
              <a:t>Las fórmulas más aplicadas fueron investigación en el aula, </a:t>
            </a:r>
            <a:r>
              <a:rPr lang="es-ES" sz="2400" dirty="0"/>
              <a:t>visión de expertos</a:t>
            </a:r>
            <a:r>
              <a:rPr lang="es-VE" sz="2400" dirty="0"/>
              <a:t> y caja de arena</a:t>
            </a:r>
            <a:r>
              <a:rPr lang="es-VE" sz="2400" dirty="0" smtClean="0"/>
              <a:t>.</a:t>
            </a:r>
            <a:endParaRPr lang="es-ES" sz="2200" dirty="0">
              <a:latin typeface="Calibri" pitchFamily="34" charset="0"/>
            </a:endParaRPr>
          </a:p>
          <a:p>
            <a:pPr algn="just"/>
            <a:r>
              <a:rPr lang="es-VE" sz="2200" b="1" dirty="0">
                <a:latin typeface="Calibri" pitchFamily="34" charset="0"/>
              </a:rPr>
              <a:t> </a:t>
            </a:r>
            <a:endParaRPr lang="es-ES" sz="2200" dirty="0">
              <a:latin typeface="Calibri" pitchFamily="34" charset="0"/>
            </a:endParaRPr>
          </a:p>
        </p:txBody>
      </p:sp>
      <p:sp>
        <p:nvSpPr>
          <p:cNvPr id="4" name="3 Rectángulo"/>
          <p:cNvSpPr/>
          <p:nvPr/>
        </p:nvSpPr>
        <p:spPr>
          <a:xfrm>
            <a:off x="3988809" y="1417731"/>
            <a:ext cx="4824078" cy="523220"/>
          </a:xfrm>
          <a:prstGeom prst="rect">
            <a:avLst/>
          </a:prstGeom>
        </p:spPr>
        <p:txBody>
          <a:bodyPr wrap="none">
            <a:spAutoFit/>
          </a:bodyPr>
          <a:lstStyle/>
          <a:p>
            <a:r>
              <a:rPr lang="es-VE" sz="2800" dirty="0">
                <a:solidFill>
                  <a:srgbClr val="FF6600"/>
                </a:solidFill>
                <a:latin typeface="Calibri" pitchFamily="34" charset="0"/>
              </a:rPr>
              <a:t>Fórmulas innovadoras aplicadas</a:t>
            </a:r>
            <a:endParaRPr lang="es-ES" sz="2800" dirty="0">
              <a:solidFill>
                <a:srgbClr val="FF6600"/>
              </a:solidFill>
              <a:latin typeface="Calibri" pitchFamily="34" charset="0"/>
            </a:endParaRPr>
          </a:p>
        </p:txBody>
      </p:sp>
      <p:sp>
        <p:nvSpPr>
          <p:cNvPr id="5" name="4 CuadroTexto"/>
          <p:cNvSpPr txBox="1"/>
          <p:nvPr/>
        </p:nvSpPr>
        <p:spPr>
          <a:xfrm>
            <a:off x="8701163" y="4901059"/>
            <a:ext cx="2741648" cy="276999"/>
          </a:xfrm>
          <a:prstGeom prst="rect">
            <a:avLst/>
          </a:prstGeom>
          <a:noFill/>
        </p:spPr>
        <p:txBody>
          <a:bodyPr wrap="none" rtlCol="0">
            <a:spAutoFit/>
          </a:bodyPr>
          <a:lstStyle/>
          <a:p>
            <a:r>
              <a:rPr lang="es-ES" sz="1200" dirty="0" smtClean="0">
                <a:latin typeface="Calibri" pitchFamily="34" charset="0"/>
              </a:rPr>
              <a:t>Figura 2. Fórmulas innovadoras aplicadas</a:t>
            </a:r>
            <a:endParaRPr lang="es-ES" sz="1200" dirty="0">
              <a:latin typeface="Calibri" pitchFamily="34" charset="0"/>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2061" y="3041983"/>
            <a:ext cx="3267075" cy="177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1021552" y="894089"/>
            <a:ext cx="4114249" cy="523642"/>
          </a:xfrm>
        </p:spPr>
        <p:txBody>
          <a:bodyPr/>
          <a:lstStyle/>
          <a:p>
            <a:r>
              <a:rPr lang="es-ES" sz="3500" dirty="0" smtClean="0">
                <a:latin typeface="Calibri" panose="020F0502020204030204" pitchFamily="34" charset="0"/>
                <a:cs typeface="Calibri" panose="020F0502020204030204" pitchFamily="34" charset="0"/>
              </a:rPr>
              <a:t>Resultados</a:t>
            </a:r>
            <a:endParaRPr lang="es-ES"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5889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0F008F8D-4CEB-C175-38E0-F02737F7FC3B}"/>
              </a:ext>
            </a:extLst>
          </p:cNvPr>
          <p:cNvSpPr txBox="1"/>
          <p:nvPr/>
        </p:nvSpPr>
        <p:spPr>
          <a:xfrm>
            <a:off x="726510" y="2238791"/>
            <a:ext cx="6519537" cy="4031873"/>
          </a:xfrm>
          <a:prstGeom prst="rect">
            <a:avLst/>
          </a:prstGeom>
          <a:noFill/>
        </p:spPr>
        <p:txBody>
          <a:bodyPr wrap="square" rtlCol="0">
            <a:spAutoFit/>
          </a:bodyPr>
          <a:lstStyle/>
          <a:p>
            <a:pPr algn="just"/>
            <a:r>
              <a:rPr lang="es-VE" sz="2400" dirty="0">
                <a:latin typeface="Calibri" pitchFamily="34" charset="0"/>
              </a:rPr>
              <a:t>La definición de los productos mínimos esperados por fórmula aplicada permitió la generación de 114 productos de </a:t>
            </a:r>
            <a:r>
              <a:rPr lang="es-VE" sz="2400" dirty="0" smtClean="0">
                <a:latin typeface="Calibri" pitchFamily="34" charset="0"/>
              </a:rPr>
              <a:t>investigación. </a:t>
            </a:r>
          </a:p>
          <a:p>
            <a:pPr algn="just"/>
            <a:endParaRPr lang="es-VE" sz="800" dirty="0" smtClean="0">
              <a:latin typeface="Calibri" pitchFamily="34" charset="0"/>
            </a:endParaRPr>
          </a:p>
          <a:p>
            <a:pPr algn="just"/>
            <a:r>
              <a:rPr lang="es-VE" sz="2400" dirty="0" smtClean="0">
                <a:latin typeface="Calibri" pitchFamily="34" charset="0"/>
              </a:rPr>
              <a:t>Los informes de investigación fueron los presentados en mayor cantidad, seguidos de las presentaciones.</a:t>
            </a:r>
            <a:endParaRPr lang="es-ES" sz="2400" dirty="0" smtClean="0">
              <a:latin typeface="Calibri" pitchFamily="34" charset="0"/>
            </a:endParaRPr>
          </a:p>
          <a:p>
            <a:pPr algn="just"/>
            <a:endParaRPr lang="es-VE" sz="800" dirty="0" smtClean="0">
              <a:latin typeface="Calibri" pitchFamily="34" charset="0"/>
            </a:endParaRPr>
          </a:p>
          <a:p>
            <a:pPr algn="just"/>
            <a:r>
              <a:rPr lang="es-VE" sz="2400" dirty="0" smtClean="0">
                <a:latin typeface="Calibri" pitchFamily="34" charset="0"/>
              </a:rPr>
              <a:t>Algunos productos  han  </a:t>
            </a:r>
            <a:r>
              <a:rPr lang="es-VE" sz="2400" dirty="0">
                <a:latin typeface="Calibri" pitchFamily="34" charset="0"/>
              </a:rPr>
              <a:t>sido aplicados por unidades de la universidad. Entre </a:t>
            </a:r>
            <a:r>
              <a:rPr lang="es-VE" sz="2400" dirty="0" smtClean="0">
                <a:latin typeface="Calibri" pitchFamily="34" charset="0"/>
              </a:rPr>
              <a:t>ellos </a:t>
            </a:r>
            <a:r>
              <a:rPr lang="es-VE" sz="2400" dirty="0">
                <a:latin typeface="Calibri" pitchFamily="34" charset="0"/>
              </a:rPr>
              <a:t>el software para la gestión de encuestas denominado UCAB Forms </a:t>
            </a:r>
            <a:r>
              <a:rPr lang="es-VE" sz="2400" dirty="0" smtClean="0">
                <a:latin typeface="Calibri" pitchFamily="34" charset="0"/>
              </a:rPr>
              <a:t>2.0 para </a:t>
            </a:r>
            <a:r>
              <a:rPr lang="es-VE" sz="2400" dirty="0">
                <a:latin typeface="Calibri" pitchFamily="34" charset="0"/>
              </a:rPr>
              <a:t>la recolección de </a:t>
            </a:r>
            <a:r>
              <a:rPr lang="es-VE" sz="2400" dirty="0" smtClean="0">
                <a:latin typeface="Calibri" pitchFamily="34" charset="0"/>
              </a:rPr>
              <a:t>datos.</a:t>
            </a:r>
            <a:endParaRPr lang="es-ES" sz="2200" dirty="0">
              <a:latin typeface="Calibri" pitchFamily="34" charset="0"/>
            </a:endParaRPr>
          </a:p>
        </p:txBody>
      </p:sp>
      <p:sp>
        <p:nvSpPr>
          <p:cNvPr id="4" name="3 Rectángulo"/>
          <p:cNvSpPr/>
          <p:nvPr/>
        </p:nvSpPr>
        <p:spPr>
          <a:xfrm>
            <a:off x="3988809" y="1417731"/>
            <a:ext cx="3257238" cy="523220"/>
          </a:xfrm>
          <a:prstGeom prst="rect">
            <a:avLst/>
          </a:prstGeom>
        </p:spPr>
        <p:txBody>
          <a:bodyPr wrap="none">
            <a:spAutoFit/>
          </a:bodyPr>
          <a:lstStyle/>
          <a:p>
            <a:r>
              <a:rPr lang="es-VE" sz="2800" dirty="0" smtClean="0">
                <a:solidFill>
                  <a:srgbClr val="FF6600"/>
                </a:solidFill>
                <a:latin typeface="Calibri" pitchFamily="34" charset="0"/>
              </a:rPr>
              <a:t>Productos generados</a:t>
            </a:r>
            <a:endParaRPr lang="es-ES" sz="2800" dirty="0">
              <a:solidFill>
                <a:srgbClr val="FF6600"/>
              </a:solidFill>
              <a:latin typeface="Calibri" pitchFamily="34" charset="0"/>
            </a:endParaRPr>
          </a:p>
        </p:txBody>
      </p:sp>
      <p:sp>
        <p:nvSpPr>
          <p:cNvPr id="5" name="4 CuadroTexto"/>
          <p:cNvSpPr txBox="1"/>
          <p:nvPr/>
        </p:nvSpPr>
        <p:spPr>
          <a:xfrm>
            <a:off x="8701163" y="4901059"/>
            <a:ext cx="2071080" cy="276999"/>
          </a:xfrm>
          <a:prstGeom prst="rect">
            <a:avLst/>
          </a:prstGeom>
          <a:noFill/>
        </p:spPr>
        <p:txBody>
          <a:bodyPr wrap="none" rtlCol="0">
            <a:spAutoFit/>
          </a:bodyPr>
          <a:lstStyle/>
          <a:p>
            <a:r>
              <a:rPr lang="es-ES" sz="1200" dirty="0" smtClean="0">
                <a:latin typeface="Calibri" pitchFamily="34" charset="0"/>
              </a:rPr>
              <a:t>Figura 3. Productos generados</a:t>
            </a:r>
            <a:endParaRPr lang="es-ES" sz="1200" dirty="0">
              <a:latin typeface="Calibri"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3153" y="2583712"/>
            <a:ext cx="3690458" cy="2148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1021552" y="894089"/>
            <a:ext cx="4114249" cy="523642"/>
          </a:xfrm>
        </p:spPr>
        <p:txBody>
          <a:bodyPr/>
          <a:lstStyle/>
          <a:p>
            <a:r>
              <a:rPr lang="es-ES" sz="3500" dirty="0" smtClean="0">
                <a:latin typeface="Calibri" panose="020F0502020204030204" pitchFamily="34" charset="0"/>
                <a:cs typeface="Calibri" panose="020F0502020204030204" pitchFamily="34" charset="0"/>
              </a:rPr>
              <a:t>Resultados</a:t>
            </a:r>
            <a:endParaRPr lang="es-ES"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73329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0F008F8D-4CEB-C175-38E0-F02737F7FC3B}"/>
              </a:ext>
            </a:extLst>
          </p:cNvPr>
          <p:cNvSpPr txBox="1"/>
          <p:nvPr/>
        </p:nvSpPr>
        <p:spPr>
          <a:xfrm>
            <a:off x="726509" y="2423954"/>
            <a:ext cx="6839211" cy="3908762"/>
          </a:xfrm>
          <a:prstGeom prst="rect">
            <a:avLst/>
          </a:prstGeom>
          <a:noFill/>
        </p:spPr>
        <p:txBody>
          <a:bodyPr wrap="square" rtlCol="0">
            <a:spAutoFit/>
          </a:bodyPr>
          <a:lstStyle/>
          <a:p>
            <a:pPr algn="just"/>
            <a:r>
              <a:rPr lang="es-ES" sz="2400" dirty="0" smtClean="0">
                <a:latin typeface="Calibri" pitchFamily="34" charset="0"/>
              </a:rPr>
              <a:t>Una cantidad significativa de los productos fueron publicados </a:t>
            </a:r>
            <a:r>
              <a:rPr lang="es-VE" sz="2400" dirty="0" smtClean="0">
                <a:latin typeface="Calibri" pitchFamily="34" charset="0"/>
              </a:rPr>
              <a:t>en la plataforma Saber </a:t>
            </a:r>
            <a:r>
              <a:rPr lang="es-VE" sz="2400" dirty="0">
                <a:latin typeface="Calibri" pitchFamily="34" charset="0"/>
              </a:rPr>
              <a:t>UCAB y las revistas Guayana Moderna y Analogías del comportamiento</a:t>
            </a:r>
            <a:r>
              <a:rPr lang="es-VE" sz="2400" dirty="0" smtClean="0">
                <a:latin typeface="Calibri" pitchFamily="34" charset="0"/>
              </a:rPr>
              <a:t>.</a:t>
            </a:r>
          </a:p>
          <a:p>
            <a:pPr algn="just"/>
            <a:endParaRPr lang="es-ES" sz="800" dirty="0">
              <a:latin typeface="Calibri" pitchFamily="34" charset="0"/>
            </a:endParaRPr>
          </a:p>
          <a:p>
            <a:pPr algn="just"/>
            <a:r>
              <a:rPr lang="es-VE" sz="2400" dirty="0" smtClean="0">
                <a:latin typeface="Calibri" pitchFamily="34" charset="0"/>
              </a:rPr>
              <a:t>Otros fueron compartidos en jornadas </a:t>
            </a:r>
            <a:r>
              <a:rPr lang="es-VE" sz="2400" dirty="0">
                <a:latin typeface="Calibri" pitchFamily="34" charset="0"/>
              </a:rPr>
              <a:t>y congresos nacionales e </a:t>
            </a:r>
            <a:r>
              <a:rPr lang="es-VE" sz="2400" dirty="0" smtClean="0">
                <a:latin typeface="Calibri" pitchFamily="34" charset="0"/>
              </a:rPr>
              <a:t>internacionales, tales como: </a:t>
            </a:r>
            <a:r>
              <a:rPr lang="es-VE" sz="2400" dirty="0">
                <a:latin typeface="Calibri" pitchFamily="34" charset="0"/>
              </a:rPr>
              <a:t>Jornadas del Centro de Investigación, Innovación y Desarrollo Académico; Simposio Science, </a:t>
            </a:r>
            <a:r>
              <a:rPr lang="es-VE" sz="2400" dirty="0" err="1">
                <a:latin typeface="Calibri" pitchFamily="34" charset="0"/>
              </a:rPr>
              <a:t>Technology</a:t>
            </a:r>
            <a:r>
              <a:rPr lang="es-VE" sz="2400" dirty="0">
                <a:latin typeface="Calibri" pitchFamily="34" charset="0"/>
              </a:rPr>
              <a:t>, </a:t>
            </a:r>
            <a:r>
              <a:rPr lang="es-VE" sz="2400" dirty="0" err="1">
                <a:latin typeface="Calibri" pitchFamily="34" charset="0"/>
              </a:rPr>
              <a:t>Engineering</a:t>
            </a:r>
            <a:r>
              <a:rPr lang="es-VE" sz="2400" dirty="0">
                <a:latin typeface="Calibri" pitchFamily="34" charset="0"/>
              </a:rPr>
              <a:t> and </a:t>
            </a:r>
            <a:r>
              <a:rPr lang="es-VE" sz="2400" dirty="0" err="1">
                <a:latin typeface="Calibri" pitchFamily="34" charset="0"/>
              </a:rPr>
              <a:t>Mathematics</a:t>
            </a:r>
            <a:r>
              <a:rPr lang="es-VE" sz="2400" dirty="0">
                <a:latin typeface="Calibri" pitchFamily="34" charset="0"/>
              </a:rPr>
              <a:t> 2022; Congreso Humanidad 2022; Congreso Red de Investigadores Latinoamericanos 2022</a:t>
            </a:r>
            <a:r>
              <a:rPr lang="es-VE" sz="2400" dirty="0" smtClean="0">
                <a:latin typeface="Calibri" pitchFamily="34" charset="0"/>
              </a:rPr>
              <a:t>.</a:t>
            </a:r>
            <a:endParaRPr lang="es-ES" sz="2400" dirty="0">
              <a:latin typeface="Calibri" pitchFamily="34" charset="0"/>
            </a:endParaRPr>
          </a:p>
        </p:txBody>
      </p:sp>
      <p:sp>
        <p:nvSpPr>
          <p:cNvPr id="4" name="3 Rectángulo"/>
          <p:cNvSpPr/>
          <p:nvPr/>
        </p:nvSpPr>
        <p:spPr>
          <a:xfrm>
            <a:off x="3375034" y="1679341"/>
            <a:ext cx="5945730" cy="523220"/>
          </a:xfrm>
          <a:prstGeom prst="rect">
            <a:avLst/>
          </a:prstGeom>
        </p:spPr>
        <p:txBody>
          <a:bodyPr wrap="none">
            <a:spAutoFit/>
          </a:bodyPr>
          <a:lstStyle/>
          <a:p>
            <a:r>
              <a:rPr lang="es-VE" sz="2800" dirty="0">
                <a:solidFill>
                  <a:srgbClr val="FF6600"/>
                </a:solidFill>
                <a:latin typeface="Calibri" pitchFamily="34" charset="0"/>
              </a:rPr>
              <a:t>Publicación de los productos generados</a:t>
            </a:r>
            <a:endParaRPr lang="es-ES" sz="2800" dirty="0">
              <a:solidFill>
                <a:srgbClr val="FF6600"/>
              </a:solidFill>
              <a:latin typeface="Calibri" pitchFamily="34" charset="0"/>
            </a:endParaRPr>
          </a:p>
        </p:txBody>
      </p:sp>
      <p:sp>
        <p:nvSpPr>
          <p:cNvPr id="5" name="4 CuadroTexto"/>
          <p:cNvSpPr txBox="1"/>
          <p:nvPr/>
        </p:nvSpPr>
        <p:spPr>
          <a:xfrm>
            <a:off x="8701163" y="4901059"/>
            <a:ext cx="2359557" cy="276999"/>
          </a:xfrm>
          <a:prstGeom prst="rect">
            <a:avLst/>
          </a:prstGeom>
          <a:noFill/>
        </p:spPr>
        <p:txBody>
          <a:bodyPr wrap="none" rtlCol="0">
            <a:spAutoFit/>
          </a:bodyPr>
          <a:lstStyle/>
          <a:p>
            <a:r>
              <a:rPr lang="es-ES" sz="1200" dirty="0" smtClean="0">
                <a:latin typeface="Calibri" pitchFamily="34" charset="0"/>
              </a:rPr>
              <a:t>Figura 4. Publicación de  productos</a:t>
            </a:r>
            <a:endParaRPr lang="es-ES" sz="1200" dirty="0">
              <a:latin typeface="Calibri" pitchFamily="34" charset="0"/>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4243" y="2480153"/>
            <a:ext cx="3455988" cy="2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1021552" y="894089"/>
            <a:ext cx="4114249" cy="523642"/>
          </a:xfrm>
        </p:spPr>
        <p:txBody>
          <a:bodyPr/>
          <a:lstStyle/>
          <a:p>
            <a:r>
              <a:rPr lang="es-ES" sz="3500" dirty="0" smtClean="0">
                <a:latin typeface="Calibri" panose="020F0502020204030204" pitchFamily="34" charset="0"/>
                <a:cs typeface="Calibri" panose="020F0502020204030204" pitchFamily="34" charset="0"/>
              </a:rPr>
              <a:t>Resultados</a:t>
            </a:r>
            <a:endParaRPr lang="es-ES" sz="3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906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3C552A25-CDC3-AB44-9550-30A1844501D4}"/>
              </a:ext>
            </a:extLst>
          </p:cNvPr>
          <p:cNvSpPr>
            <a:spLocks noGrp="1"/>
          </p:cNvSpPr>
          <p:nvPr>
            <p:ph type="body" sz="quarter" idx="10"/>
          </p:nvPr>
        </p:nvSpPr>
        <p:spPr>
          <a:xfrm>
            <a:off x="908818" y="894089"/>
            <a:ext cx="4114249" cy="523642"/>
          </a:xfrm>
        </p:spPr>
        <p:txBody>
          <a:bodyPr/>
          <a:lstStyle/>
          <a:p>
            <a:r>
              <a:rPr lang="es-ES" sz="3500" dirty="0">
                <a:latin typeface="Calibri" panose="020F0502020204030204" pitchFamily="34" charset="0"/>
                <a:cs typeface="Calibri" panose="020F0502020204030204" pitchFamily="34" charset="0"/>
              </a:rPr>
              <a:t>Conclusiones</a:t>
            </a:r>
          </a:p>
        </p:txBody>
      </p:sp>
      <p:sp>
        <p:nvSpPr>
          <p:cNvPr id="2" name="CuadroTexto 1">
            <a:extLst>
              <a:ext uri="{FF2B5EF4-FFF2-40B4-BE49-F238E27FC236}">
                <a16:creationId xmlns:a16="http://schemas.microsoft.com/office/drawing/2014/main" xmlns="" id="{0F008F8D-4CEB-C175-38E0-F02737F7FC3B}"/>
              </a:ext>
            </a:extLst>
          </p:cNvPr>
          <p:cNvSpPr txBox="1"/>
          <p:nvPr/>
        </p:nvSpPr>
        <p:spPr>
          <a:xfrm>
            <a:off x="1327758" y="1664269"/>
            <a:ext cx="9976207" cy="4278094"/>
          </a:xfrm>
          <a:prstGeom prst="rect">
            <a:avLst/>
          </a:prstGeom>
          <a:noFill/>
        </p:spPr>
        <p:txBody>
          <a:bodyPr wrap="square" rtlCol="0">
            <a:spAutoFit/>
          </a:bodyPr>
          <a:lstStyle/>
          <a:p>
            <a:pPr algn="just"/>
            <a:r>
              <a:rPr lang="es-VE" sz="2400" dirty="0">
                <a:latin typeface="Calibri" pitchFamily="34" charset="0"/>
              </a:rPr>
              <a:t>El Proyecto Fórmulas Innovadoras de Investigación en Pregrado, durante los cinco semestres en que ha sido aplicado, ha permitido avanzar en el objetivo propuesto.  </a:t>
            </a:r>
            <a:endParaRPr lang="es-VE" sz="2400" dirty="0" smtClean="0">
              <a:latin typeface="Calibri" pitchFamily="34" charset="0"/>
            </a:endParaRPr>
          </a:p>
          <a:p>
            <a:pPr algn="just"/>
            <a:endParaRPr lang="es-VE" sz="800" dirty="0">
              <a:latin typeface="Calibri" pitchFamily="34" charset="0"/>
            </a:endParaRPr>
          </a:p>
          <a:p>
            <a:pPr algn="just"/>
            <a:r>
              <a:rPr lang="es-VE" sz="2400" dirty="0" smtClean="0">
                <a:latin typeface="Calibri" pitchFamily="34" charset="0"/>
              </a:rPr>
              <a:t>Se observan avances </a:t>
            </a:r>
            <a:r>
              <a:rPr lang="es-VE" sz="2400" dirty="0">
                <a:latin typeface="Calibri" pitchFamily="34" charset="0"/>
              </a:rPr>
              <a:t>significativos en el desarrollo de competencias </a:t>
            </a:r>
            <a:r>
              <a:rPr lang="es-VE" sz="2400" dirty="0" smtClean="0">
                <a:latin typeface="Calibri" pitchFamily="34" charset="0"/>
              </a:rPr>
              <a:t>investigativas, </a:t>
            </a:r>
            <a:r>
              <a:rPr lang="es-VE" sz="2400" dirty="0">
                <a:latin typeface="Calibri" pitchFamily="34" charset="0"/>
              </a:rPr>
              <a:t>y la producción de conocimientos desde la investigación realizada en las aulas, </a:t>
            </a:r>
            <a:r>
              <a:rPr lang="es-VE" sz="2400" dirty="0" smtClean="0">
                <a:latin typeface="Calibri" pitchFamily="34" charset="0"/>
              </a:rPr>
              <a:t>en trabajo conjunto de docentes </a:t>
            </a:r>
            <a:r>
              <a:rPr lang="es-VE" sz="2400" dirty="0">
                <a:latin typeface="Calibri" pitchFamily="34" charset="0"/>
              </a:rPr>
              <a:t>y </a:t>
            </a:r>
            <a:r>
              <a:rPr lang="es-VE" sz="2400" dirty="0" smtClean="0">
                <a:latin typeface="Calibri" pitchFamily="34" charset="0"/>
              </a:rPr>
              <a:t>estudiantes</a:t>
            </a:r>
            <a:r>
              <a:rPr lang="es-VE" sz="2400" dirty="0">
                <a:latin typeface="Calibri" pitchFamily="34" charset="0"/>
              </a:rPr>
              <a:t>. </a:t>
            </a:r>
            <a:endParaRPr lang="es-VE" sz="2400" dirty="0" smtClean="0">
              <a:latin typeface="Calibri" pitchFamily="34" charset="0"/>
            </a:endParaRPr>
          </a:p>
          <a:p>
            <a:pPr algn="just"/>
            <a:endParaRPr lang="es-VE" sz="800" dirty="0">
              <a:latin typeface="Calibri" pitchFamily="34" charset="0"/>
            </a:endParaRPr>
          </a:p>
          <a:p>
            <a:pPr algn="just"/>
            <a:r>
              <a:rPr lang="es-VE" sz="2400" dirty="0" smtClean="0">
                <a:latin typeface="Calibri" pitchFamily="34" charset="0"/>
              </a:rPr>
              <a:t>Los productos concebidos contribuyen </a:t>
            </a:r>
            <a:r>
              <a:rPr lang="es-VE" sz="2400" dirty="0">
                <a:latin typeface="Calibri" pitchFamily="34" charset="0"/>
              </a:rPr>
              <a:t>a visibilizar la generación de conocimiento en la UCAB </a:t>
            </a:r>
            <a:r>
              <a:rPr lang="es-VE" sz="2400" dirty="0" smtClean="0">
                <a:latin typeface="Calibri" pitchFamily="34" charset="0"/>
              </a:rPr>
              <a:t>Guayana. </a:t>
            </a:r>
          </a:p>
          <a:p>
            <a:pPr algn="just"/>
            <a:endParaRPr lang="es-VE" sz="800" dirty="0">
              <a:latin typeface="Calibri" pitchFamily="34" charset="0"/>
            </a:endParaRPr>
          </a:p>
          <a:p>
            <a:pPr algn="just"/>
            <a:r>
              <a:rPr lang="es-VE" sz="2400" dirty="0" smtClean="0">
                <a:latin typeface="Calibri" pitchFamily="34" charset="0"/>
              </a:rPr>
              <a:t>Se </a:t>
            </a:r>
            <a:r>
              <a:rPr lang="es-VE" sz="2400" dirty="0">
                <a:latin typeface="Calibri" pitchFamily="34" charset="0"/>
              </a:rPr>
              <a:t>aspira una mayor participación de </a:t>
            </a:r>
            <a:r>
              <a:rPr lang="es-VE" sz="2400" dirty="0" smtClean="0">
                <a:latin typeface="Calibri" pitchFamily="34" charset="0"/>
              </a:rPr>
              <a:t>profesores en </a:t>
            </a:r>
            <a:r>
              <a:rPr lang="es-VE" sz="2400" dirty="0">
                <a:latin typeface="Calibri" pitchFamily="34" charset="0"/>
              </a:rPr>
              <a:t>aras de continuar fomentando el desarrollo de la cultura de la investigación en la Universidad. </a:t>
            </a:r>
            <a:endParaRPr lang="es-ES" sz="2400" dirty="0">
              <a:latin typeface="Calibri" pitchFamily="34" charset="0"/>
            </a:endParaRPr>
          </a:p>
        </p:txBody>
      </p:sp>
    </p:spTree>
    <p:extLst>
      <p:ext uri="{BB962C8B-B14F-4D97-AF65-F5344CB8AC3E}">
        <p14:creationId xmlns:p14="http://schemas.microsoft.com/office/powerpoint/2010/main" val="2665403894"/>
      </p:ext>
    </p:extLst>
  </p:cSld>
  <p:clrMapOvr>
    <a:masterClrMapping/>
  </p:clrMapOvr>
</p:sld>
</file>

<file path=ppt/theme/theme1.xml><?xml version="1.0" encoding="utf-8"?>
<a:theme xmlns:a="http://schemas.openxmlformats.org/drawingml/2006/main" name="Caratulas">
  <a:themeElements>
    <a:clrScheme name="Viu">
      <a:dk1>
        <a:srgbClr val="000000"/>
      </a:dk1>
      <a:lt1>
        <a:srgbClr val="FFFFFF"/>
      </a:lt1>
      <a:dk2>
        <a:srgbClr val="CDCFCE"/>
      </a:dk2>
      <a:lt2>
        <a:srgbClr val="FFFFFF"/>
      </a:lt2>
      <a:accent1>
        <a:srgbClr val="FDECE8"/>
      </a:accent1>
      <a:accent2>
        <a:srgbClr val="F5B8A1"/>
      </a:accent2>
      <a:accent3>
        <a:srgbClr val="F19672"/>
      </a:accent3>
      <a:accent4>
        <a:srgbClr val="F3A788"/>
      </a:accent4>
      <a:accent5>
        <a:srgbClr val="EB7243"/>
      </a:accent5>
      <a:accent6>
        <a:srgbClr val="E64F12"/>
      </a:accent6>
      <a:hlink>
        <a:srgbClr val="000000"/>
      </a:hlink>
      <a:folHlink>
        <a:srgbClr val="0000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UMMA_PlantillaPpt_VIU_V3 TIPOS CORPORATIVAS" id="{0945344E-95D9-F64E-A5CC-664A37B35252}" vid="{D6AD5BDC-0BBE-BA4E-8263-E0887E4E75BB}"/>
    </a:ext>
  </a:extLst>
</a:theme>
</file>

<file path=ppt/theme/theme2.xml><?xml version="1.0" encoding="utf-8"?>
<a:theme xmlns:a="http://schemas.openxmlformats.org/drawingml/2006/main" name="Capítulo">
  <a:themeElements>
    <a:clrScheme name="Viu">
      <a:dk1>
        <a:srgbClr val="000000"/>
      </a:dk1>
      <a:lt1>
        <a:srgbClr val="FFFFFF"/>
      </a:lt1>
      <a:dk2>
        <a:srgbClr val="CDCFCE"/>
      </a:dk2>
      <a:lt2>
        <a:srgbClr val="FFFFFF"/>
      </a:lt2>
      <a:accent1>
        <a:srgbClr val="FDECE8"/>
      </a:accent1>
      <a:accent2>
        <a:srgbClr val="F5B8A1"/>
      </a:accent2>
      <a:accent3>
        <a:srgbClr val="F19672"/>
      </a:accent3>
      <a:accent4>
        <a:srgbClr val="F3A788"/>
      </a:accent4>
      <a:accent5>
        <a:srgbClr val="EB7243"/>
      </a:accent5>
      <a:accent6>
        <a:srgbClr val="E64F12"/>
      </a:accent6>
      <a:hlink>
        <a:srgbClr val="000000"/>
      </a:hlink>
      <a:folHlink>
        <a:srgbClr val="0000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UMMA_PlantillaPpt_VIU_V3 TIPOS CORPORATIVAS" id="{0945344E-95D9-F64E-A5CC-664A37B35252}" vid="{1F0C2304-CBCC-B64F-A294-FFB31C1B0435}"/>
    </a:ext>
  </a:extLst>
</a:theme>
</file>

<file path=ppt/theme/theme3.xml><?xml version="1.0" encoding="utf-8"?>
<a:theme xmlns:a="http://schemas.openxmlformats.org/drawingml/2006/main" name="Destacados Slide">
  <a:themeElements>
    <a:clrScheme name="Viu">
      <a:dk1>
        <a:srgbClr val="000000"/>
      </a:dk1>
      <a:lt1>
        <a:srgbClr val="FFFFFF"/>
      </a:lt1>
      <a:dk2>
        <a:srgbClr val="CDCFCE"/>
      </a:dk2>
      <a:lt2>
        <a:srgbClr val="E54E13"/>
      </a:lt2>
      <a:accent1>
        <a:srgbClr val="FDECE8"/>
      </a:accent1>
      <a:accent2>
        <a:srgbClr val="F5B8A1"/>
      </a:accent2>
      <a:accent3>
        <a:srgbClr val="F19672"/>
      </a:accent3>
      <a:accent4>
        <a:srgbClr val="F3A788"/>
      </a:accent4>
      <a:accent5>
        <a:srgbClr val="EB7243"/>
      </a:accent5>
      <a:accent6>
        <a:srgbClr val="E64F12"/>
      </a:accent6>
      <a:hlink>
        <a:srgbClr val="000000"/>
      </a:hlink>
      <a:folHlink>
        <a:srgbClr val="0000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UMMA_PlantillaPpt_VIU_V3 TIPOS CORPORATIVAS" id="{0945344E-95D9-F64E-A5CC-664A37B35252}" vid="{CB959A07-0623-4844-BF21-F38DDB541755}"/>
    </a:ext>
  </a:extLst>
</a:theme>
</file>

<file path=ppt/theme/theme4.xml><?xml version="1.0" encoding="utf-8"?>
<a:theme xmlns:a="http://schemas.openxmlformats.org/drawingml/2006/main" name="Contenido Slide">
  <a:themeElements>
    <a:clrScheme name="Viu">
      <a:dk1>
        <a:srgbClr val="000000"/>
      </a:dk1>
      <a:lt1>
        <a:srgbClr val="FFFFFF"/>
      </a:lt1>
      <a:dk2>
        <a:srgbClr val="CDCFCE"/>
      </a:dk2>
      <a:lt2>
        <a:srgbClr val="E54E13"/>
      </a:lt2>
      <a:accent1>
        <a:srgbClr val="FDECE8"/>
      </a:accent1>
      <a:accent2>
        <a:srgbClr val="F5B8A1"/>
      </a:accent2>
      <a:accent3>
        <a:srgbClr val="F19672"/>
      </a:accent3>
      <a:accent4>
        <a:srgbClr val="F3A788"/>
      </a:accent4>
      <a:accent5>
        <a:srgbClr val="EB7243"/>
      </a:accent5>
      <a:accent6>
        <a:srgbClr val="E64F12"/>
      </a:accent6>
      <a:hlink>
        <a:srgbClr val="000000"/>
      </a:hlink>
      <a:folHlink>
        <a:srgbClr val="0000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UMMA_PlantillaPpt_VIU_V3 TIPOS CORPORATIVAS" id="{0945344E-95D9-F64E-A5CC-664A37B35252}" vid="{BB69BB77-6BDA-9E44-B237-9ABF44CF2275}"/>
    </a:ext>
  </a:extLst>
</a:theme>
</file>

<file path=ppt/theme/theme5.xml><?xml version="1.0" encoding="utf-8"?>
<a:theme xmlns:a="http://schemas.openxmlformats.org/drawingml/2006/main" name="Gráficos">
  <a:themeElements>
    <a:clrScheme name="Viu gráficos">
      <a:dk1>
        <a:srgbClr val="000000"/>
      </a:dk1>
      <a:lt1>
        <a:srgbClr val="FFFFFF"/>
      </a:lt1>
      <a:dk2>
        <a:srgbClr val="CDCFCE"/>
      </a:dk2>
      <a:lt2>
        <a:srgbClr val="E54E13"/>
      </a:lt2>
      <a:accent1>
        <a:srgbClr val="E45115"/>
      </a:accent1>
      <a:accent2>
        <a:srgbClr val="EC7240"/>
      </a:accent2>
      <a:accent3>
        <a:srgbClr val="F2A788"/>
      </a:accent3>
      <a:accent4>
        <a:srgbClr val="F19672"/>
      </a:accent4>
      <a:accent5>
        <a:srgbClr val="F5B8A0"/>
      </a:accent5>
      <a:accent6>
        <a:srgbClr val="FEEDE5"/>
      </a:accent6>
      <a:hlink>
        <a:srgbClr val="000000"/>
      </a:hlink>
      <a:folHlink>
        <a:srgbClr val="00000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SUMMA_PlantillaPpt_VIU_V3 TIPOS CORPORATIVAS" id="{0945344E-95D9-F64E-A5CC-664A37B35252}" vid="{2044519A-EC62-8F43-A324-B8425A2A0DD8}"/>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SUMMA_PlantillaPpt_VIU_V3 TIPOS CORPORATIVAS</Template>
  <TotalTime>272</TotalTime>
  <Words>824</Words>
  <Application>Microsoft Office PowerPoint</Application>
  <PresentationFormat>Personalizado</PresentationFormat>
  <Paragraphs>62</Paragraphs>
  <Slides>11</Slides>
  <Notes>0</Notes>
  <HiddenSlides>0</HiddenSlides>
  <MMClips>0</MMClips>
  <ScaleCrop>false</ScaleCrop>
  <HeadingPairs>
    <vt:vector size="4" baseType="variant">
      <vt:variant>
        <vt:lpstr>Tema</vt:lpstr>
      </vt:variant>
      <vt:variant>
        <vt:i4>5</vt:i4>
      </vt:variant>
      <vt:variant>
        <vt:lpstr>Títulos de diapositiva</vt:lpstr>
      </vt:variant>
      <vt:variant>
        <vt:i4>11</vt:i4>
      </vt:variant>
    </vt:vector>
  </HeadingPairs>
  <TitlesOfParts>
    <vt:vector size="16" baseType="lpstr">
      <vt:lpstr>Caratulas</vt:lpstr>
      <vt:lpstr>Capítulo</vt:lpstr>
      <vt:lpstr>Destacados Slide</vt:lpstr>
      <vt:lpstr>Contenido Slide</vt:lpstr>
      <vt:lpstr>Gráficos</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Planeta Sistemas y Operaciones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Lucas Milián Pascual</dc:creator>
  <cp:lastModifiedBy>Otaiza Josefina Cupare Castro</cp:lastModifiedBy>
  <cp:revision>24</cp:revision>
  <dcterms:created xsi:type="dcterms:W3CDTF">2020-12-02T10:46:51Z</dcterms:created>
  <dcterms:modified xsi:type="dcterms:W3CDTF">2024-05-23T18:30:12Z</dcterms:modified>
</cp:coreProperties>
</file>