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8288000" cy="10287000"/>
  <p:notesSz cx="18288000" cy="1028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281B2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400" b="0" i="0">
                <a:solidFill>
                  <a:srgbClr val="281B2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281B2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281B2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18287999" cy="10286998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"/>
            <a:ext cx="14190236" cy="102108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5EBED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39108" y="911321"/>
            <a:ext cx="15409783" cy="939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281B2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90214" y="3403760"/>
            <a:ext cx="15707571" cy="5188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0" i="0">
                <a:solidFill>
                  <a:srgbClr val="281B2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jpg"/><Relationship Id="rId5" Type="http://schemas.openxmlformats.org/officeDocument/2006/relationships/hyperlink" Target="mailto:ocuparec@ucab.edu.ve" TargetMode="Externa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55005" y="0"/>
            <a:ext cx="12457581" cy="14858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262109"/>
            <a:ext cx="9949322" cy="102489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22922" y="355634"/>
            <a:ext cx="3219449" cy="3219449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756372" y="3352204"/>
            <a:ext cx="11397615" cy="25685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 indent="-167005">
              <a:lnSpc>
                <a:spcPct val="115900"/>
              </a:lnSpc>
              <a:spcBef>
                <a:spcPts val="100"/>
              </a:spcBef>
            </a:pPr>
            <a:r>
              <a:rPr dirty="0" sz="4800" spc="185">
                <a:solidFill>
                  <a:srgbClr val="FFFFFF"/>
                </a:solidFill>
                <a:latin typeface="Tahoma"/>
                <a:cs typeface="Tahoma"/>
              </a:rPr>
              <a:t>"LA </a:t>
            </a:r>
            <a:r>
              <a:rPr dirty="0" sz="4800" spc="20">
                <a:solidFill>
                  <a:srgbClr val="FFFFFF"/>
                </a:solidFill>
                <a:latin typeface="Tahoma"/>
                <a:cs typeface="Tahoma"/>
              </a:rPr>
              <a:t>INVESTIGACIÓN </a:t>
            </a:r>
            <a:r>
              <a:rPr dirty="0" sz="4800" spc="45">
                <a:solidFill>
                  <a:srgbClr val="FFFFFF"/>
                </a:solidFill>
                <a:latin typeface="Tahoma"/>
                <a:cs typeface="Tahoma"/>
              </a:rPr>
              <a:t>EN </a:t>
            </a:r>
            <a:r>
              <a:rPr dirty="0" sz="4800" spc="-105">
                <a:solidFill>
                  <a:srgbClr val="FFFFFF"/>
                </a:solidFill>
                <a:latin typeface="Tahoma"/>
                <a:cs typeface="Tahoma"/>
              </a:rPr>
              <a:t>EL </a:t>
            </a:r>
            <a:r>
              <a:rPr dirty="0" sz="4800" spc="235">
                <a:solidFill>
                  <a:srgbClr val="FFFFFF"/>
                </a:solidFill>
                <a:latin typeface="Tahoma"/>
                <a:cs typeface="Tahoma"/>
              </a:rPr>
              <a:t>AULA </a:t>
            </a:r>
            <a:r>
              <a:rPr dirty="0" sz="4800" spc="2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4800" spc="420">
                <a:solidFill>
                  <a:srgbClr val="FFFFFF"/>
                </a:solidFill>
                <a:latin typeface="Tahoma"/>
                <a:cs typeface="Tahoma"/>
              </a:rPr>
              <a:t>COMO </a:t>
            </a:r>
            <a:r>
              <a:rPr dirty="0" sz="4800" spc="15">
                <a:solidFill>
                  <a:srgbClr val="FFFFFF"/>
                </a:solidFill>
                <a:latin typeface="Tahoma"/>
                <a:cs typeface="Tahoma"/>
              </a:rPr>
              <a:t>ESTRATEGIA </a:t>
            </a:r>
            <a:r>
              <a:rPr dirty="0" sz="4800" spc="-135">
                <a:solidFill>
                  <a:srgbClr val="FFFFFF"/>
                </a:solidFill>
                <a:latin typeface="Tahoma"/>
                <a:cs typeface="Tahoma"/>
              </a:rPr>
              <a:t>DE </a:t>
            </a:r>
            <a:r>
              <a:rPr dirty="0" sz="48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4800" spc="110">
                <a:solidFill>
                  <a:srgbClr val="FFFFFF"/>
                </a:solidFill>
                <a:latin typeface="Tahoma"/>
                <a:cs typeface="Tahoma"/>
              </a:rPr>
              <a:t>GENERACIÓN</a:t>
            </a:r>
            <a:r>
              <a:rPr dirty="0" sz="48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4800" spc="-13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48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4800" spc="105">
                <a:solidFill>
                  <a:srgbClr val="FFFFFF"/>
                </a:solidFill>
                <a:latin typeface="Tahoma"/>
                <a:cs typeface="Tahoma"/>
              </a:rPr>
              <a:t>CONOCIMIENTOS"</a:t>
            </a:r>
            <a:endParaRPr sz="48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50598" y="6575107"/>
            <a:ext cx="11144250" cy="31559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L="5562600" marR="5080" indent="-83820">
              <a:lnSpc>
                <a:spcPct val="116300"/>
              </a:lnSpc>
              <a:spcBef>
                <a:spcPts val="100"/>
              </a:spcBef>
            </a:pPr>
            <a:r>
              <a:rPr dirty="0" sz="3600" spc="420">
                <a:solidFill>
                  <a:srgbClr val="281B21"/>
                </a:solidFill>
                <a:latin typeface="Verdana"/>
                <a:cs typeface="Verdana"/>
              </a:rPr>
              <a:t>P</a:t>
            </a:r>
            <a:r>
              <a:rPr dirty="0" sz="3600" spc="-70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600" spc="95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600">
                <a:solidFill>
                  <a:srgbClr val="281B21"/>
                </a:solidFill>
                <a:latin typeface="Verdana"/>
                <a:cs typeface="Verdana"/>
              </a:rPr>
              <a:t>f</a:t>
            </a:r>
            <a:r>
              <a:rPr dirty="0" sz="36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600" spc="-80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600" spc="95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600" spc="-70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600" spc="-10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6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600" spc="185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600" spc="65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36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600" spc="10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600" spc="-25">
                <a:solidFill>
                  <a:srgbClr val="281B21"/>
                </a:solidFill>
                <a:latin typeface="Verdana"/>
                <a:cs typeface="Verdana"/>
              </a:rPr>
              <a:t>z</a:t>
            </a:r>
            <a:r>
              <a:rPr dirty="0" sz="3600" spc="-10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6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600" spc="80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600" spc="150">
                <a:solidFill>
                  <a:srgbClr val="281B21"/>
                </a:solidFill>
                <a:latin typeface="Verdana"/>
                <a:cs typeface="Verdana"/>
              </a:rPr>
              <a:t>u</a:t>
            </a:r>
            <a:r>
              <a:rPr dirty="0" sz="3600" spc="204">
                <a:solidFill>
                  <a:srgbClr val="281B21"/>
                </a:solidFill>
                <a:latin typeface="Verdana"/>
                <a:cs typeface="Verdana"/>
              </a:rPr>
              <a:t>p</a:t>
            </a:r>
            <a:r>
              <a:rPr dirty="0" sz="36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600" spc="-70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600" spc="40">
                <a:solidFill>
                  <a:srgbClr val="281B21"/>
                </a:solidFill>
                <a:latin typeface="Verdana"/>
                <a:cs typeface="Verdana"/>
              </a:rPr>
              <a:t>e  </a:t>
            </a:r>
            <a:r>
              <a:rPr dirty="0" sz="3600" spc="35">
                <a:solidFill>
                  <a:srgbClr val="281B21"/>
                </a:solidFill>
                <a:latin typeface="Verdana"/>
                <a:cs typeface="Verdana"/>
                <a:hlinkClick r:id="rId5"/>
              </a:rPr>
              <a:t>ocuparec@ucab.edu.ve</a:t>
            </a:r>
            <a:endParaRPr sz="3600">
              <a:latin typeface="Verdana"/>
              <a:cs typeface="Verdana"/>
            </a:endParaRPr>
          </a:p>
          <a:p>
            <a:pPr algn="r" marR="5080">
              <a:lnSpc>
                <a:spcPct val="100000"/>
              </a:lnSpc>
              <a:spcBef>
                <a:spcPts val="705"/>
              </a:spcBef>
            </a:pPr>
            <a:r>
              <a:rPr dirty="0" sz="3600" spc="185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600" spc="10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600" spc="80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600" spc="-40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6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6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600" spc="-40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600" spc="204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600" spc="-819">
                <a:solidFill>
                  <a:srgbClr val="281B21"/>
                </a:solidFill>
                <a:latin typeface="Verdana"/>
                <a:cs typeface="Verdana"/>
              </a:rPr>
              <a:t>:</a:t>
            </a:r>
            <a:r>
              <a:rPr dirty="0" sz="36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600" spc="105">
                <a:solidFill>
                  <a:srgbClr val="281B21"/>
                </a:solidFill>
                <a:latin typeface="Verdana"/>
                <a:cs typeface="Verdana"/>
              </a:rPr>
              <a:t>0000</a:t>
            </a:r>
            <a:r>
              <a:rPr dirty="0" sz="3600" spc="-265">
                <a:solidFill>
                  <a:srgbClr val="281B21"/>
                </a:solidFill>
                <a:latin typeface="Verdana"/>
                <a:cs typeface="Verdana"/>
              </a:rPr>
              <a:t>-</a:t>
            </a:r>
            <a:r>
              <a:rPr dirty="0" sz="3600" spc="105">
                <a:solidFill>
                  <a:srgbClr val="281B21"/>
                </a:solidFill>
                <a:latin typeface="Verdana"/>
                <a:cs typeface="Verdana"/>
              </a:rPr>
              <a:t>000</a:t>
            </a:r>
            <a:r>
              <a:rPr dirty="0" sz="3600" spc="-965">
                <a:solidFill>
                  <a:srgbClr val="281B21"/>
                </a:solidFill>
                <a:latin typeface="Verdana"/>
                <a:cs typeface="Verdana"/>
              </a:rPr>
              <a:t>1</a:t>
            </a:r>
            <a:r>
              <a:rPr dirty="0" sz="3600" spc="-265">
                <a:solidFill>
                  <a:srgbClr val="281B21"/>
                </a:solidFill>
                <a:latin typeface="Verdana"/>
                <a:cs typeface="Verdana"/>
              </a:rPr>
              <a:t>-</a:t>
            </a:r>
            <a:r>
              <a:rPr dirty="0" sz="3600" spc="-75">
                <a:solidFill>
                  <a:srgbClr val="281B21"/>
                </a:solidFill>
                <a:latin typeface="Verdana"/>
                <a:cs typeface="Verdana"/>
              </a:rPr>
              <a:t>9</a:t>
            </a:r>
            <a:r>
              <a:rPr dirty="0" sz="3600" spc="-145">
                <a:solidFill>
                  <a:srgbClr val="281B21"/>
                </a:solidFill>
                <a:latin typeface="Verdana"/>
                <a:cs typeface="Verdana"/>
              </a:rPr>
              <a:t>77</a:t>
            </a:r>
            <a:r>
              <a:rPr dirty="0" sz="3600" spc="-75">
                <a:solidFill>
                  <a:srgbClr val="281B21"/>
                </a:solidFill>
                <a:latin typeface="Verdana"/>
                <a:cs typeface="Verdana"/>
              </a:rPr>
              <a:t>6</a:t>
            </a:r>
            <a:r>
              <a:rPr dirty="0" sz="3600" spc="-265">
                <a:solidFill>
                  <a:srgbClr val="281B21"/>
                </a:solidFill>
                <a:latin typeface="Verdana"/>
                <a:cs typeface="Verdana"/>
              </a:rPr>
              <a:t>-</a:t>
            </a:r>
            <a:r>
              <a:rPr dirty="0" sz="3600" spc="-235">
                <a:solidFill>
                  <a:srgbClr val="281B21"/>
                </a:solidFill>
                <a:latin typeface="Verdana"/>
                <a:cs typeface="Verdana"/>
              </a:rPr>
              <a:t>33</a:t>
            </a:r>
            <a:r>
              <a:rPr dirty="0" sz="3600" spc="-229">
                <a:solidFill>
                  <a:srgbClr val="281B21"/>
                </a:solidFill>
                <a:latin typeface="Verdana"/>
                <a:cs typeface="Verdana"/>
              </a:rPr>
              <a:t>2</a:t>
            </a:r>
            <a:r>
              <a:rPr dirty="0" sz="3600" spc="-140">
                <a:solidFill>
                  <a:srgbClr val="281B21"/>
                </a:solidFill>
                <a:latin typeface="Verdana"/>
                <a:cs typeface="Verdana"/>
              </a:rPr>
              <a:t>7</a:t>
            </a:r>
            <a:endParaRPr sz="36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47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dirty="0" sz="3200" spc="-860">
                <a:solidFill>
                  <a:srgbClr val="281B21"/>
                </a:solidFill>
                <a:latin typeface="Verdana"/>
                <a:cs typeface="Verdana"/>
              </a:rPr>
              <a:t>1</a:t>
            </a:r>
            <a:r>
              <a:rPr dirty="0" sz="3200" spc="100">
                <a:solidFill>
                  <a:srgbClr val="281B21"/>
                </a:solidFill>
                <a:latin typeface="Verdana"/>
                <a:cs typeface="Verdana"/>
              </a:rPr>
              <a:t>0</a:t>
            </a:r>
            <a:r>
              <a:rPr dirty="0" sz="32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200" spc="180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2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2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200" spc="-5">
                <a:solidFill>
                  <a:srgbClr val="281B21"/>
                </a:solidFill>
                <a:latin typeface="Verdana"/>
                <a:cs typeface="Verdana"/>
              </a:rPr>
              <a:t>f</a:t>
            </a:r>
            <a:r>
              <a:rPr dirty="0" sz="3200" spc="45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200" spc="180">
                <a:solidFill>
                  <a:srgbClr val="281B21"/>
                </a:solidFill>
                <a:latin typeface="Verdana"/>
                <a:cs typeface="Verdana"/>
              </a:rPr>
              <a:t>b</a:t>
            </a:r>
            <a:r>
              <a:rPr dirty="0" sz="3200" spc="-60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200" spc="45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200" spc="-60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200" spc="85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2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200" spc="180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2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2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200" spc="-204">
                <a:solidFill>
                  <a:srgbClr val="281B21"/>
                </a:solidFill>
                <a:latin typeface="Verdana"/>
                <a:cs typeface="Verdana"/>
              </a:rPr>
              <a:t>2</a:t>
            </a:r>
            <a:r>
              <a:rPr dirty="0" sz="3200" spc="95">
                <a:solidFill>
                  <a:srgbClr val="281B21"/>
                </a:solidFill>
                <a:latin typeface="Verdana"/>
                <a:cs typeface="Verdana"/>
              </a:rPr>
              <a:t>0</a:t>
            </a:r>
            <a:r>
              <a:rPr dirty="0" sz="3200" spc="-204">
                <a:solidFill>
                  <a:srgbClr val="281B21"/>
                </a:solidFill>
                <a:latin typeface="Verdana"/>
                <a:cs typeface="Verdana"/>
              </a:rPr>
              <a:t>2</a:t>
            </a:r>
            <a:r>
              <a:rPr dirty="0" sz="3200" spc="-204">
                <a:solidFill>
                  <a:srgbClr val="281B21"/>
                </a:solidFill>
                <a:latin typeface="Verdana"/>
                <a:cs typeface="Verdana"/>
              </a:rPr>
              <a:t>3</a:t>
            </a:r>
            <a:endParaRPr sz="32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36946" y="1923166"/>
            <a:ext cx="13207365" cy="543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400" spc="60">
                <a:latin typeface="Verdana"/>
                <a:cs typeface="Verdana"/>
              </a:rPr>
              <a:t>Centro</a:t>
            </a:r>
            <a:r>
              <a:rPr dirty="0" sz="3400" spc="-275">
                <a:latin typeface="Verdana"/>
                <a:cs typeface="Verdana"/>
              </a:rPr>
              <a:t> </a:t>
            </a:r>
            <a:r>
              <a:rPr dirty="0" sz="3400" spc="125">
                <a:latin typeface="Verdana"/>
                <a:cs typeface="Verdana"/>
              </a:rPr>
              <a:t>de</a:t>
            </a:r>
            <a:r>
              <a:rPr dirty="0" sz="3400" spc="-275">
                <a:latin typeface="Verdana"/>
                <a:cs typeface="Verdana"/>
              </a:rPr>
              <a:t> </a:t>
            </a:r>
            <a:r>
              <a:rPr dirty="0" sz="3400" spc="-10">
                <a:latin typeface="Verdana"/>
                <a:cs typeface="Verdana"/>
              </a:rPr>
              <a:t>Investigación,</a:t>
            </a:r>
            <a:r>
              <a:rPr dirty="0" sz="3400" spc="-270">
                <a:latin typeface="Verdana"/>
                <a:cs typeface="Verdana"/>
              </a:rPr>
              <a:t> </a:t>
            </a:r>
            <a:r>
              <a:rPr dirty="0" sz="3400" spc="30">
                <a:latin typeface="Verdana"/>
                <a:cs typeface="Verdana"/>
              </a:rPr>
              <a:t>Innovación</a:t>
            </a:r>
            <a:r>
              <a:rPr dirty="0" sz="3400" spc="-275">
                <a:latin typeface="Verdana"/>
                <a:cs typeface="Verdana"/>
              </a:rPr>
              <a:t> </a:t>
            </a:r>
            <a:r>
              <a:rPr dirty="0" sz="3400" spc="-114">
                <a:latin typeface="Verdana"/>
                <a:cs typeface="Verdana"/>
              </a:rPr>
              <a:t>y</a:t>
            </a:r>
            <a:r>
              <a:rPr dirty="0" sz="3400" spc="-275">
                <a:latin typeface="Verdana"/>
                <a:cs typeface="Verdana"/>
              </a:rPr>
              <a:t> </a:t>
            </a:r>
            <a:r>
              <a:rPr dirty="0" sz="3400" spc="20">
                <a:latin typeface="Verdana"/>
                <a:cs typeface="Verdana"/>
              </a:rPr>
              <a:t>Desarrollo</a:t>
            </a:r>
            <a:r>
              <a:rPr dirty="0" sz="3400" spc="-270">
                <a:latin typeface="Verdana"/>
                <a:cs typeface="Verdana"/>
              </a:rPr>
              <a:t> </a:t>
            </a:r>
            <a:r>
              <a:rPr dirty="0" sz="3400" spc="120">
                <a:latin typeface="Verdana"/>
                <a:cs typeface="Verdana"/>
              </a:rPr>
              <a:t>Académico</a:t>
            </a:r>
            <a:endParaRPr sz="3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17099" y="3"/>
            <a:ext cx="20955" cy="2687955"/>
          </a:xfrm>
          <a:custGeom>
            <a:avLst/>
            <a:gdLst/>
            <a:ahLst/>
            <a:cxnLst/>
            <a:rect l="l" t="t" r="r" b="b"/>
            <a:pathLst>
              <a:path w="20955" h="2687955">
                <a:moveTo>
                  <a:pt x="20923" y="2687490"/>
                </a:moveTo>
                <a:lnTo>
                  <a:pt x="0" y="2687490"/>
                </a:lnTo>
                <a:lnTo>
                  <a:pt x="0" y="0"/>
                </a:lnTo>
                <a:lnTo>
                  <a:pt x="20923" y="0"/>
                </a:lnTo>
                <a:lnTo>
                  <a:pt x="20923" y="26874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619491" y="3"/>
            <a:ext cx="20955" cy="2687955"/>
          </a:xfrm>
          <a:custGeom>
            <a:avLst/>
            <a:gdLst/>
            <a:ahLst/>
            <a:cxnLst/>
            <a:rect l="l" t="t" r="r" b="b"/>
            <a:pathLst>
              <a:path w="20955" h="2687955">
                <a:moveTo>
                  <a:pt x="20923" y="2687490"/>
                </a:moveTo>
                <a:lnTo>
                  <a:pt x="0" y="2687490"/>
                </a:lnTo>
                <a:lnTo>
                  <a:pt x="0" y="0"/>
                </a:lnTo>
                <a:lnTo>
                  <a:pt x="20923" y="0"/>
                </a:lnTo>
                <a:lnTo>
                  <a:pt x="20923" y="26874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11"/>
            <a:ext cx="2975610" cy="2687955"/>
          </a:xfrm>
          <a:custGeom>
            <a:avLst/>
            <a:gdLst/>
            <a:ahLst/>
            <a:cxnLst/>
            <a:rect l="l" t="t" r="r" b="b"/>
            <a:pathLst>
              <a:path w="2975610" h="2687955">
                <a:moveTo>
                  <a:pt x="2975318" y="436143"/>
                </a:moveTo>
                <a:lnTo>
                  <a:pt x="744893" y="436143"/>
                </a:lnTo>
                <a:lnTo>
                  <a:pt x="744893" y="0"/>
                </a:lnTo>
                <a:lnTo>
                  <a:pt x="723976" y="0"/>
                </a:lnTo>
                <a:lnTo>
                  <a:pt x="723976" y="436143"/>
                </a:lnTo>
                <a:lnTo>
                  <a:pt x="0" y="436143"/>
                </a:lnTo>
                <a:lnTo>
                  <a:pt x="0" y="457073"/>
                </a:lnTo>
                <a:lnTo>
                  <a:pt x="723976" y="457073"/>
                </a:lnTo>
                <a:lnTo>
                  <a:pt x="723976" y="1331658"/>
                </a:lnTo>
                <a:lnTo>
                  <a:pt x="0" y="1331658"/>
                </a:lnTo>
                <a:lnTo>
                  <a:pt x="0" y="1352588"/>
                </a:lnTo>
                <a:lnTo>
                  <a:pt x="723976" y="1352588"/>
                </a:lnTo>
                <a:lnTo>
                  <a:pt x="723976" y="2227173"/>
                </a:lnTo>
                <a:lnTo>
                  <a:pt x="0" y="2227173"/>
                </a:lnTo>
                <a:lnTo>
                  <a:pt x="0" y="2248103"/>
                </a:lnTo>
                <a:lnTo>
                  <a:pt x="723976" y="2248103"/>
                </a:lnTo>
                <a:lnTo>
                  <a:pt x="723976" y="2687485"/>
                </a:lnTo>
                <a:lnTo>
                  <a:pt x="744893" y="2687485"/>
                </a:lnTo>
                <a:lnTo>
                  <a:pt x="744893" y="2248103"/>
                </a:lnTo>
                <a:lnTo>
                  <a:pt x="2975318" y="2248103"/>
                </a:lnTo>
                <a:lnTo>
                  <a:pt x="2975318" y="2227173"/>
                </a:lnTo>
                <a:lnTo>
                  <a:pt x="744893" y="2227173"/>
                </a:lnTo>
                <a:lnTo>
                  <a:pt x="744893" y="1352588"/>
                </a:lnTo>
                <a:lnTo>
                  <a:pt x="2975318" y="1352588"/>
                </a:lnTo>
                <a:lnTo>
                  <a:pt x="2975318" y="1331658"/>
                </a:lnTo>
                <a:lnTo>
                  <a:pt x="744893" y="1331658"/>
                </a:lnTo>
                <a:lnTo>
                  <a:pt x="744893" y="457073"/>
                </a:lnTo>
                <a:lnTo>
                  <a:pt x="2975318" y="457073"/>
                </a:lnTo>
                <a:lnTo>
                  <a:pt x="2975318" y="4361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8227654" y="7278507"/>
            <a:ext cx="17145" cy="3008630"/>
          </a:xfrm>
          <a:custGeom>
            <a:avLst/>
            <a:gdLst/>
            <a:ahLst/>
            <a:cxnLst/>
            <a:rect l="l" t="t" r="r" b="b"/>
            <a:pathLst>
              <a:path w="17144" h="3008629">
                <a:moveTo>
                  <a:pt x="0" y="0"/>
                </a:moveTo>
                <a:lnTo>
                  <a:pt x="16986" y="0"/>
                </a:lnTo>
                <a:lnTo>
                  <a:pt x="16986" y="3008491"/>
                </a:lnTo>
                <a:lnTo>
                  <a:pt x="0" y="300849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7498945" y="7278507"/>
            <a:ext cx="17145" cy="3008630"/>
          </a:xfrm>
          <a:custGeom>
            <a:avLst/>
            <a:gdLst/>
            <a:ahLst/>
            <a:cxnLst/>
            <a:rect l="l" t="t" r="r" b="b"/>
            <a:pathLst>
              <a:path w="17144" h="3008629">
                <a:moveTo>
                  <a:pt x="0" y="0"/>
                </a:moveTo>
                <a:lnTo>
                  <a:pt x="16986" y="0"/>
                </a:lnTo>
                <a:lnTo>
                  <a:pt x="16986" y="3008491"/>
                </a:lnTo>
                <a:lnTo>
                  <a:pt x="0" y="300849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6771934" y="7278507"/>
            <a:ext cx="17145" cy="3008630"/>
          </a:xfrm>
          <a:custGeom>
            <a:avLst/>
            <a:gdLst/>
            <a:ahLst/>
            <a:cxnLst/>
            <a:rect l="l" t="t" r="r" b="b"/>
            <a:pathLst>
              <a:path w="17144" h="3008629">
                <a:moveTo>
                  <a:pt x="0" y="0"/>
                </a:moveTo>
                <a:lnTo>
                  <a:pt x="16986" y="0"/>
                </a:lnTo>
                <a:lnTo>
                  <a:pt x="16986" y="3008491"/>
                </a:lnTo>
                <a:lnTo>
                  <a:pt x="0" y="300849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6043223" y="7278507"/>
            <a:ext cx="17145" cy="3008630"/>
          </a:xfrm>
          <a:custGeom>
            <a:avLst/>
            <a:gdLst/>
            <a:ahLst/>
            <a:cxnLst/>
            <a:rect l="l" t="t" r="r" b="b"/>
            <a:pathLst>
              <a:path w="17144" h="3008629">
                <a:moveTo>
                  <a:pt x="0" y="0"/>
                </a:moveTo>
                <a:lnTo>
                  <a:pt x="16986" y="0"/>
                </a:lnTo>
                <a:lnTo>
                  <a:pt x="16986" y="3008491"/>
                </a:lnTo>
                <a:lnTo>
                  <a:pt x="0" y="300849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959496" y="7278509"/>
            <a:ext cx="3328670" cy="3008630"/>
          </a:xfrm>
          <a:custGeom>
            <a:avLst/>
            <a:gdLst/>
            <a:ahLst/>
            <a:cxnLst/>
            <a:rect l="l" t="t" r="r" b="b"/>
            <a:pathLst>
              <a:path w="3328669" h="3008629">
                <a:moveTo>
                  <a:pt x="3328492" y="355015"/>
                </a:moveTo>
                <a:lnTo>
                  <a:pt x="371995" y="355015"/>
                </a:lnTo>
                <a:lnTo>
                  <a:pt x="371995" y="0"/>
                </a:lnTo>
                <a:lnTo>
                  <a:pt x="355015" y="0"/>
                </a:lnTo>
                <a:lnTo>
                  <a:pt x="355015" y="355015"/>
                </a:lnTo>
                <a:lnTo>
                  <a:pt x="0" y="355015"/>
                </a:lnTo>
                <a:lnTo>
                  <a:pt x="0" y="372008"/>
                </a:lnTo>
                <a:lnTo>
                  <a:pt x="355015" y="372008"/>
                </a:lnTo>
                <a:lnTo>
                  <a:pt x="355015" y="1083729"/>
                </a:lnTo>
                <a:lnTo>
                  <a:pt x="0" y="1083729"/>
                </a:lnTo>
                <a:lnTo>
                  <a:pt x="0" y="1100709"/>
                </a:lnTo>
                <a:lnTo>
                  <a:pt x="355015" y="1100709"/>
                </a:lnTo>
                <a:lnTo>
                  <a:pt x="355015" y="1810740"/>
                </a:lnTo>
                <a:lnTo>
                  <a:pt x="0" y="1810740"/>
                </a:lnTo>
                <a:lnTo>
                  <a:pt x="0" y="1827720"/>
                </a:lnTo>
                <a:lnTo>
                  <a:pt x="355015" y="1827720"/>
                </a:lnTo>
                <a:lnTo>
                  <a:pt x="355015" y="2539454"/>
                </a:lnTo>
                <a:lnTo>
                  <a:pt x="0" y="2539454"/>
                </a:lnTo>
                <a:lnTo>
                  <a:pt x="0" y="2556433"/>
                </a:lnTo>
                <a:lnTo>
                  <a:pt x="355015" y="2556433"/>
                </a:lnTo>
                <a:lnTo>
                  <a:pt x="355015" y="3008490"/>
                </a:lnTo>
                <a:lnTo>
                  <a:pt x="371995" y="3008490"/>
                </a:lnTo>
                <a:lnTo>
                  <a:pt x="371995" y="2556433"/>
                </a:lnTo>
                <a:lnTo>
                  <a:pt x="3328492" y="2556433"/>
                </a:lnTo>
                <a:lnTo>
                  <a:pt x="3328492" y="2539454"/>
                </a:lnTo>
                <a:lnTo>
                  <a:pt x="371995" y="2539454"/>
                </a:lnTo>
                <a:lnTo>
                  <a:pt x="371995" y="1827720"/>
                </a:lnTo>
                <a:lnTo>
                  <a:pt x="3328492" y="1827720"/>
                </a:lnTo>
                <a:lnTo>
                  <a:pt x="3328492" y="1810740"/>
                </a:lnTo>
                <a:lnTo>
                  <a:pt x="371995" y="1810740"/>
                </a:lnTo>
                <a:lnTo>
                  <a:pt x="371995" y="1100709"/>
                </a:lnTo>
                <a:lnTo>
                  <a:pt x="3328492" y="1100709"/>
                </a:lnTo>
                <a:lnTo>
                  <a:pt x="3328492" y="1083729"/>
                </a:lnTo>
                <a:lnTo>
                  <a:pt x="371995" y="1083729"/>
                </a:lnTo>
                <a:lnTo>
                  <a:pt x="371995" y="372008"/>
                </a:lnTo>
                <a:lnTo>
                  <a:pt x="3328492" y="372008"/>
                </a:lnTo>
                <a:lnTo>
                  <a:pt x="3328492" y="35501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3336857" y="1284230"/>
            <a:ext cx="14589125" cy="939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0">
                <a:latin typeface="Arial"/>
                <a:cs typeface="Arial"/>
              </a:rPr>
              <a:t>BENEFICIOS</a:t>
            </a:r>
            <a:r>
              <a:rPr dirty="0" spc="-50">
                <a:latin typeface="Arial"/>
                <a:cs typeface="Arial"/>
              </a:rPr>
              <a:t> </a:t>
            </a:r>
            <a:r>
              <a:rPr dirty="0" spc="170">
                <a:latin typeface="Arial"/>
                <a:cs typeface="Arial"/>
              </a:rPr>
              <a:t>PARA</a:t>
            </a:r>
            <a:r>
              <a:rPr dirty="0" spc="-50">
                <a:latin typeface="Arial"/>
                <a:cs typeface="Arial"/>
              </a:rPr>
              <a:t> </a:t>
            </a:r>
            <a:r>
              <a:rPr dirty="0" spc="110">
                <a:latin typeface="Arial"/>
                <a:cs typeface="Arial"/>
              </a:rPr>
              <a:t>LOS</a:t>
            </a:r>
            <a:r>
              <a:rPr dirty="0" spc="-45">
                <a:latin typeface="Arial"/>
                <a:cs typeface="Arial"/>
              </a:rPr>
              <a:t> </a:t>
            </a:r>
            <a:r>
              <a:rPr dirty="0" spc="15">
                <a:latin typeface="Arial"/>
                <a:cs typeface="Arial"/>
              </a:rPr>
              <a:t>ESTUDIANTES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4282440" marR="5080">
              <a:lnSpc>
                <a:spcPct val="115799"/>
              </a:lnSpc>
              <a:spcBef>
                <a:spcPts val="100"/>
              </a:spcBef>
            </a:pPr>
            <a:r>
              <a:rPr dirty="0" spc="135"/>
              <a:t>Promoción</a:t>
            </a:r>
            <a:r>
              <a:rPr dirty="0" spc="-285"/>
              <a:t> </a:t>
            </a:r>
            <a:r>
              <a:rPr dirty="0" spc="125"/>
              <a:t>de</a:t>
            </a:r>
            <a:r>
              <a:rPr dirty="0" spc="-280"/>
              <a:t> </a:t>
            </a:r>
            <a:r>
              <a:rPr dirty="0"/>
              <a:t>la</a:t>
            </a:r>
            <a:r>
              <a:rPr dirty="0" spc="-285"/>
              <a:t> </a:t>
            </a:r>
            <a:r>
              <a:rPr dirty="0" spc="55"/>
              <a:t>investigación</a:t>
            </a:r>
            <a:r>
              <a:rPr dirty="0" spc="-280"/>
              <a:t> </a:t>
            </a:r>
            <a:r>
              <a:rPr dirty="0" spc="105"/>
              <a:t>en</a:t>
            </a:r>
            <a:r>
              <a:rPr dirty="0" spc="-285"/>
              <a:t> </a:t>
            </a:r>
            <a:r>
              <a:rPr dirty="0" spc="10"/>
              <a:t>los</a:t>
            </a:r>
            <a:r>
              <a:rPr dirty="0" spc="-280"/>
              <a:t> </a:t>
            </a:r>
            <a:r>
              <a:rPr dirty="0" spc="50"/>
              <a:t>estudiantes</a:t>
            </a:r>
            <a:r>
              <a:rPr dirty="0" spc="-285"/>
              <a:t> </a:t>
            </a:r>
            <a:r>
              <a:rPr dirty="0" spc="125"/>
              <a:t>de </a:t>
            </a:r>
            <a:r>
              <a:rPr dirty="0" spc="-1180"/>
              <a:t> </a:t>
            </a:r>
            <a:r>
              <a:rPr dirty="0" spc="75"/>
              <a:t>pregrado</a:t>
            </a:r>
            <a:r>
              <a:rPr dirty="0" spc="-285"/>
              <a:t> </a:t>
            </a:r>
            <a:r>
              <a:rPr dirty="0" spc="80"/>
              <a:t>desde</a:t>
            </a:r>
            <a:r>
              <a:rPr dirty="0" spc="-285"/>
              <a:t> </a:t>
            </a:r>
            <a:r>
              <a:rPr dirty="0" spc="-25"/>
              <a:t>las</a:t>
            </a:r>
            <a:r>
              <a:rPr dirty="0" spc="-285"/>
              <a:t> </a:t>
            </a:r>
            <a:r>
              <a:rPr dirty="0" spc="40"/>
              <a:t>actividades</a:t>
            </a:r>
            <a:r>
              <a:rPr dirty="0" spc="-285"/>
              <a:t> </a:t>
            </a:r>
            <a:r>
              <a:rPr dirty="0" spc="125"/>
              <a:t>de</a:t>
            </a:r>
            <a:r>
              <a:rPr dirty="0" spc="-285"/>
              <a:t> </a:t>
            </a:r>
            <a:r>
              <a:rPr dirty="0" spc="-70"/>
              <a:t>aula.</a:t>
            </a:r>
          </a:p>
          <a:p>
            <a:pPr marL="1480820">
              <a:lnSpc>
                <a:spcPct val="100000"/>
              </a:lnSpc>
              <a:spcBef>
                <a:spcPts val="15"/>
              </a:spcBef>
            </a:pPr>
            <a:endParaRPr sz="5050"/>
          </a:p>
          <a:p>
            <a:pPr marL="2679700" marR="971550">
              <a:lnSpc>
                <a:spcPct val="115799"/>
              </a:lnSpc>
              <a:spcBef>
                <a:spcPts val="5"/>
              </a:spcBef>
            </a:pPr>
            <a:r>
              <a:rPr dirty="0" spc="60"/>
              <a:t>Generación</a:t>
            </a:r>
            <a:r>
              <a:rPr dirty="0" spc="-290"/>
              <a:t> </a:t>
            </a:r>
            <a:r>
              <a:rPr dirty="0" spc="125"/>
              <a:t>de</a:t>
            </a:r>
            <a:r>
              <a:rPr dirty="0" spc="-285"/>
              <a:t> </a:t>
            </a:r>
            <a:r>
              <a:rPr dirty="0" spc="95"/>
              <a:t>conocimientos</a:t>
            </a:r>
            <a:r>
              <a:rPr dirty="0" spc="-285"/>
              <a:t> </a:t>
            </a:r>
            <a:r>
              <a:rPr dirty="0" spc="105"/>
              <a:t>en</a:t>
            </a:r>
            <a:r>
              <a:rPr dirty="0" spc="-285"/>
              <a:t> </a:t>
            </a:r>
            <a:r>
              <a:rPr dirty="0" spc="30"/>
              <a:t>el</a:t>
            </a:r>
            <a:r>
              <a:rPr dirty="0" spc="-285"/>
              <a:t> </a:t>
            </a:r>
            <a:r>
              <a:rPr dirty="0" spc="-10"/>
              <a:t>área</a:t>
            </a:r>
            <a:r>
              <a:rPr dirty="0" spc="-285"/>
              <a:t> </a:t>
            </a:r>
            <a:r>
              <a:rPr dirty="0" spc="125"/>
              <a:t>de</a:t>
            </a:r>
            <a:r>
              <a:rPr dirty="0" spc="-285"/>
              <a:t> </a:t>
            </a:r>
            <a:r>
              <a:rPr dirty="0" spc="30"/>
              <a:t>Innovación </a:t>
            </a:r>
            <a:r>
              <a:rPr dirty="0" spc="-1180"/>
              <a:t> </a:t>
            </a:r>
            <a:r>
              <a:rPr dirty="0" spc="-10"/>
              <a:t>empresarial.</a:t>
            </a:r>
          </a:p>
          <a:p>
            <a:pPr marL="1480820">
              <a:lnSpc>
                <a:spcPct val="100000"/>
              </a:lnSpc>
              <a:spcBef>
                <a:spcPts val="5"/>
              </a:spcBef>
            </a:pPr>
            <a:endParaRPr sz="5050"/>
          </a:p>
          <a:p>
            <a:pPr marL="1493520" marR="3159125">
              <a:lnSpc>
                <a:spcPct val="115799"/>
              </a:lnSpc>
            </a:pPr>
            <a:r>
              <a:rPr dirty="0" spc="65"/>
              <a:t>Difusión</a:t>
            </a:r>
            <a:r>
              <a:rPr dirty="0" spc="-290"/>
              <a:t> </a:t>
            </a:r>
            <a:r>
              <a:rPr dirty="0" spc="125"/>
              <a:t>de</a:t>
            </a:r>
            <a:r>
              <a:rPr dirty="0" spc="-285"/>
              <a:t> </a:t>
            </a:r>
            <a:r>
              <a:rPr dirty="0" spc="90"/>
              <a:t>productos</a:t>
            </a:r>
            <a:r>
              <a:rPr dirty="0" spc="-285"/>
              <a:t> </a:t>
            </a:r>
            <a:r>
              <a:rPr dirty="0" spc="105"/>
              <a:t>en</a:t>
            </a:r>
            <a:r>
              <a:rPr dirty="0" spc="-285"/>
              <a:t> </a:t>
            </a:r>
            <a:r>
              <a:rPr dirty="0" spc="40"/>
              <a:t>plataformas</a:t>
            </a:r>
            <a:r>
              <a:rPr dirty="0" spc="-285"/>
              <a:t> </a:t>
            </a:r>
            <a:r>
              <a:rPr dirty="0" spc="155"/>
              <a:t>como</a:t>
            </a:r>
            <a:r>
              <a:rPr dirty="0" spc="-285"/>
              <a:t> </a:t>
            </a:r>
            <a:r>
              <a:rPr dirty="0" spc="-10"/>
              <a:t>Saber </a:t>
            </a:r>
            <a:r>
              <a:rPr dirty="0" spc="-1180"/>
              <a:t> </a:t>
            </a:r>
            <a:r>
              <a:rPr dirty="0" spc="195"/>
              <a:t>U</a:t>
            </a:r>
            <a:r>
              <a:rPr dirty="0" spc="75"/>
              <a:t>C</a:t>
            </a:r>
            <a:r>
              <a:rPr dirty="0" spc="155"/>
              <a:t>A</a:t>
            </a:r>
            <a:r>
              <a:rPr dirty="0" spc="240"/>
              <a:t>B</a:t>
            </a:r>
            <a:r>
              <a:rPr dirty="0" spc="-285"/>
              <a:t> </a:t>
            </a:r>
            <a:r>
              <a:rPr dirty="0" spc="-114"/>
              <a:t>y</a:t>
            </a:r>
            <a:r>
              <a:rPr dirty="0" spc="-285"/>
              <a:t> </a:t>
            </a:r>
            <a:r>
              <a:rPr dirty="0" spc="-65"/>
              <a:t>r</a:t>
            </a:r>
            <a:r>
              <a:rPr dirty="0" spc="50"/>
              <a:t>e</a:t>
            </a:r>
            <a:r>
              <a:rPr dirty="0" spc="-120"/>
              <a:t>v</a:t>
            </a:r>
            <a:r>
              <a:rPr dirty="0" spc="15"/>
              <a:t>i</a:t>
            </a:r>
            <a:r>
              <a:rPr dirty="0" spc="-75"/>
              <a:t>s</a:t>
            </a:r>
            <a:r>
              <a:rPr dirty="0" spc="60"/>
              <a:t>t</a:t>
            </a:r>
            <a:r>
              <a:rPr dirty="0" spc="-15"/>
              <a:t>a</a:t>
            </a:r>
            <a:r>
              <a:rPr dirty="0" spc="-70"/>
              <a:t>s</a:t>
            </a:r>
            <a:r>
              <a:rPr dirty="0" spc="-285"/>
              <a:t> </a:t>
            </a:r>
            <a:r>
              <a:rPr dirty="0" spc="50"/>
              <a:t>e</a:t>
            </a:r>
            <a:r>
              <a:rPr dirty="0" spc="160"/>
              <a:t>n</a:t>
            </a:r>
            <a:r>
              <a:rPr dirty="0" spc="-285"/>
              <a:t> </a:t>
            </a:r>
            <a:r>
              <a:rPr dirty="0" spc="15"/>
              <a:t>lí</a:t>
            </a:r>
            <a:r>
              <a:rPr dirty="0" spc="155"/>
              <a:t>n</a:t>
            </a:r>
            <a:r>
              <a:rPr dirty="0" spc="50"/>
              <a:t>e</a:t>
            </a:r>
            <a:r>
              <a:rPr dirty="0" spc="-10"/>
              <a:t>a</a:t>
            </a:r>
            <a:r>
              <a:rPr dirty="0" spc="-285"/>
              <a:t> </a:t>
            </a:r>
            <a:r>
              <a:rPr dirty="0" spc="195"/>
              <a:t>d</a:t>
            </a:r>
            <a:r>
              <a:rPr dirty="0" spc="55"/>
              <a:t>e</a:t>
            </a:r>
            <a:r>
              <a:rPr dirty="0" spc="-285"/>
              <a:t> </a:t>
            </a:r>
            <a:r>
              <a:rPr dirty="0" spc="15"/>
              <a:t>l</a:t>
            </a:r>
            <a:r>
              <a:rPr dirty="0" spc="-10"/>
              <a:t>a</a:t>
            </a:r>
            <a:r>
              <a:rPr dirty="0" spc="-285"/>
              <a:t> </a:t>
            </a:r>
            <a:r>
              <a:rPr dirty="0" spc="195"/>
              <a:t>U</a:t>
            </a:r>
            <a:r>
              <a:rPr dirty="0" spc="75"/>
              <a:t>C</a:t>
            </a:r>
            <a:r>
              <a:rPr dirty="0" spc="155"/>
              <a:t>A</a:t>
            </a:r>
            <a:r>
              <a:rPr dirty="0" spc="235"/>
              <a:t>B</a:t>
            </a:r>
            <a:r>
              <a:rPr dirty="0" spc="-465"/>
              <a:t>.</a:t>
            </a:r>
          </a:p>
        </p:txBody>
      </p:sp>
      <p:sp>
        <p:nvSpPr>
          <p:cNvPr id="12" name="object 12"/>
          <p:cNvSpPr/>
          <p:nvPr/>
        </p:nvSpPr>
        <p:spPr>
          <a:xfrm>
            <a:off x="4200606" y="3689158"/>
            <a:ext cx="1073150" cy="770890"/>
          </a:xfrm>
          <a:custGeom>
            <a:avLst/>
            <a:gdLst/>
            <a:ahLst/>
            <a:cxnLst/>
            <a:rect l="l" t="t" r="r" b="b"/>
            <a:pathLst>
              <a:path w="1073150" h="770889">
                <a:moveTo>
                  <a:pt x="708259" y="201930"/>
                </a:moveTo>
                <a:lnTo>
                  <a:pt x="674237" y="201930"/>
                </a:lnTo>
                <a:lnTo>
                  <a:pt x="674452" y="196850"/>
                </a:lnTo>
                <a:lnTo>
                  <a:pt x="675039" y="168910"/>
                </a:lnTo>
                <a:lnTo>
                  <a:pt x="675239" y="149860"/>
                </a:lnTo>
                <a:lnTo>
                  <a:pt x="675359" y="93980"/>
                </a:lnTo>
                <a:lnTo>
                  <a:pt x="675816" y="91440"/>
                </a:lnTo>
                <a:lnTo>
                  <a:pt x="676712" y="88900"/>
                </a:lnTo>
                <a:lnTo>
                  <a:pt x="674808" y="88900"/>
                </a:lnTo>
                <a:lnTo>
                  <a:pt x="671653" y="85090"/>
                </a:lnTo>
                <a:lnTo>
                  <a:pt x="670603" y="82550"/>
                </a:lnTo>
                <a:lnTo>
                  <a:pt x="670989" y="78740"/>
                </a:lnTo>
                <a:lnTo>
                  <a:pt x="677387" y="66040"/>
                </a:lnTo>
                <a:lnTo>
                  <a:pt x="693469" y="50800"/>
                </a:lnTo>
                <a:lnTo>
                  <a:pt x="718247" y="33020"/>
                </a:lnTo>
                <a:lnTo>
                  <a:pt x="750734" y="11430"/>
                </a:lnTo>
                <a:lnTo>
                  <a:pt x="763271" y="3810"/>
                </a:lnTo>
                <a:lnTo>
                  <a:pt x="767512" y="0"/>
                </a:lnTo>
                <a:lnTo>
                  <a:pt x="777396" y="0"/>
                </a:lnTo>
                <a:lnTo>
                  <a:pt x="781317" y="1270"/>
                </a:lnTo>
                <a:lnTo>
                  <a:pt x="784393" y="3810"/>
                </a:lnTo>
                <a:lnTo>
                  <a:pt x="825600" y="35560"/>
                </a:lnTo>
                <a:lnTo>
                  <a:pt x="773544" y="35560"/>
                </a:lnTo>
                <a:lnTo>
                  <a:pt x="764459" y="41910"/>
                </a:lnTo>
                <a:lnTo>
                  <a:pt x="755235" y="46990"/>
                </a:lnTo>
                <a:lnTo>
                  <a:pt x="745969" y="53340"/>
                </a:lnTo>
                <a:lnTo>
                  <a:pt x="728494" y="64770"/>
                </a:lnTo>
                <a:lnTo>
                  <a:pt x="722443" y="68580"/>
                </a:lnTo>
                <a:lnTo>
                  <a:pt x="700961" y="78740"/>
                </a:lnTo>
                <a:lnTo>
                  <a:pt x="708906" y="80010"/>
                </a:lnTo>
                <a:lnTo>
                  <a:pt x="733517" y="87630"/>
                </a:lnTo>
                <a:lnTo>
                  <a:pt x="767926" y="87630"/>
                </a:lnTo>
                <a:lnTo>
                  <a:pt x="754266" y="95250"/>
                </a:lnTo>
                <a:lnTo>
                  <a:pt x="761786" y="97790"/>
                </a:lnTo>
                <a:lnTo>
                  <a:pt x="777208" y="105410"/>
                </a:lnTo>
                <a:lnTo>
                  <a:pt x="785170" y="110490"/>
                </a:lnTo>
                <a:lnTo>
                  <a:pt x="859258" y="110490"/>
                </a:lnTo>
                <a:lnTo>
                  <a:pt x="850255" y="114300"/>
                </a:lnTo>
                <a:lnTo>
                  <a:pt x="837741" y="119380"/>
                </a:lnTo>
                <a:lnTo>
                  <a:pt x="711647" y="119380"/>
                </a:lnTo>
                <a:lnTo>
                  <a:pt x="711217" y="133350"/>
                </a:lnTo>
                <a:lnTo>
                  <a:pt x="708259" y="201930"/>
                </a:lnTo>
                <a:close/>
              </a:path>
              <a:path w="1073150" h="770889">
                <a:moveTo>
                  <a:pt x="767926" y="87630"/>
                </a:moveTo>
                <a:lnTo>
                  <a:pt x="733517" y="87630"/>
                </a:lnTo>
                <a:lnTo>
                  <a:pt x="748395" y="74930"/>
                </a:lnTo>
                <a:lnTo>
                  <a:pt x="763892" y="66040"/>
                </a:lnTo>
                <a:lnTo>
                  <a:pt x="779748" y="58420"/>
                </a:lnTo>
                <a:lnTo>
                  <a:pt x="795707" y="53340"/>
                </a:lnTo>
                <a:lnTo>
                  <a:pt x="773544" y="35560"/>
                </a:lnTo>
                <a:lnTo>
                  <a:pt x="825600" y="35560"/>
                </a:lnTo>
                <a:lnTo>
                  <a:pt x="853785" y="57150"/>
                </a:lnTo>
                <a:lnTo>
                  <a:pt x="865931" y="67310"/>
                </a:lnTo>
                <a:lnTo>
                  <a:pt x="812915" y="67310"/>
                </a:lnTo>
                <a:lnTo>
                  <a:pt x="797074" y="73660"/>
                </a:lnTo>
                <a:lnTo>
                  <a:pt x="782137" y="80010"/>
                </a:lnTo>
                <a:lnTo>
                  <a:pt x="767926" y="87630"/>
                </a:lnTo>
                <a:close/>
              </a:path>
              <a:path w="1073150" h="770889">
                <a:moveTo>
                  <a:pt x="859258" y="110490"/>
                </a:moveTo>
                <a:lnTo>
                  <a:pt x="785170" y="110490"/>
                </a:lnTo>
                <a:lnTo>
                  <a:pt x="812480" y="99060"/>
                </a:lnTo>
                <a:lnTo>
                  <a:pt x="821456" y="96520"/>
                </a:lnTo>
                <a:lnTo>
                  <a:pt x="830507" y="92710"/>
                </a:lnTo>
                <a:lnTo>
                  <a:pt x="839614" y="90170"/>
                </a:lnTo>
                <a:lnTo>
                  <a:pt x="833096" y="83820"/>
                </a:lnTo>
                <a:lnTo>
                  <a:pt x="819733" y="73660"/>
                </a:lnTo>
                <a:lnTo>
                  <a:pt x="812915" y="67310"/>
                </a:lnTo>
                <a:lnTo>
                  <a:pt x="865931" y="67310"/>
                </a:lnTo>
                <a:lnTo>
                  <a:pt x="890223" y="87630"/>
                </a:lnTo>
                <a:lnTo>
                  <a:pt x="915632" y="109220"/>
                </a:lnTo>
                <a:lnTo>
                  <a:pt x="862259" y="109220"/>
                </a:lnTo>
                <a:lnTo>
                  <a:pt x="859258" y="110490"/>
                </a:lnTo>
                <a:close/>
              </a:path>
              <a:path w="1073150" h="770889">
                <a:moveTo>
                  <a:pt x="941395" y="132080"/>
                </a:moveTo>
                <a:lnTo>
                  <a:pt x="822353" y="132080"/>
                </a:lnTo>
                <a:lnTo>
                  <a:pt x="832151" y="129540"/>
                </a:lnTo>
                <a:lnTo>
                  <a:pt x="841545" y="127000"/>
                </a:lnTo>
                <a:lnTo>
                  <a:pt x="850297" y="124460"/>
                </a:lnTo>
                <a:lnTo>
                  <a:pt x="860922" y="120650"/>
                </a:lnTo>
                <a:lnTo>
                  <a:pt x="863656" y="119380"/>
                </a:lnTo>
                <a:lnTo>
                  <a:pt x="871013" y="116840"/>
                </a:lnTo>
                <a:lnTo>
                  <a:pt x="862259" y="109220"/>
                </a:lnTo>
                <a:lnTo>
                  <a:pt x="915632" y="109220"/>
                </a:lnTo>
                <a:lnTo>
                  <a:pt x="926094" y="118110"/>
                </a:lnTo>
                <a:lnTo>
                  <a:pt x="941395" y="132080"/>
                </a:lnTo>
                <a:close/>
              </a:path>
              <a:path w="1073150" h="770889">
                <a:moveTo>
                  <a:pt x="796420" y="684530"/>
                </a:moveTo>
                <a:lnTo>
                  <a:pt x="749596" y="684530"/>
                </a:lnTo>
                <a:lnTo>
                  <a:pt x="781188" y="641350"/>
                </a:lnTo>
                <a:lnTo>
                  <a:pt x="813978" y="599440"/>
                </a:lnTo>
                <a:lnTo>
                  <a:pt x="847559" y="558800"/>
                </a:lnTo>
                <a:lnTo>
                  <a:pt x="915471" y="477520"/>
                </a:lnTo>
                <a:lnTo>
                  <a:pt x="941664" y="447040"/>
                </a:lnTo>
                <a:lnTo>
                  <a:pt x="967996" y="415290"/>
                </a:lnTo>
                <a:lnTo>
                  <a:pt x="994176" y="384810"/>
                </a:lnTo>
                <a:lnTo>
                  <a:pt x="1019914" y="353060"/>
                </a:lnTo>
                <a:lnTo>
                  <a:pt x="984288" y="311150"/>
                </a:lnTo>
                <a:lnTo>
                  <a:pt x="945557" y="274320"/>
                </a:lnTo>
                <a:lnTo>
                  <a:pt x="906299" y="241300"/>
                </a:lnTo>
                <a:lnTo>
                  <a:pt x="869092" y="212090"/>
                </a:lnTo>
                <a:lnTo>
                  <a:pt x="831762" y="184150"/>
                </a:lnTo>
                <a:lnTo>
                  <a:pt x="793518" y="157480"/>
                </a:lnTo>
                <a:lnTo>
                  <a:pt x="753413" y="135890"/>
                </a:lnTo>
                <a:lnTo>
                  <a:pt x="711647" y="119380"/>
                </a:lnTo>
                <a:lnTo>
                  <a:pt x="837741" y="119380"/>
                </a:lnTo>
                <a:lnTo>
                  <a:pt x="825096" y="123190"/>
                </a:lnTo>
                <a:lnTo>
                  <a:pt x="812700" y="125730"/>
                </a:lnTo>
                <a:lnTo>
                  <a:pt x="815839" y="128270"/>
                </a:lnTo>
                <a:lnTo>
                  <a:pt x="819043" y="130810"/>
                </a:lnTo>
                <a:lnTo>
                  <a:pt x="822353" y="132080"/>
                </a:lnTo>
                <a:lnTo>
                  <a:pt x="941395" y="132080"/>
                </a:lnTo>
                <a:lnTo>
                  <a:pt x="944177" y="134620"/>
                </a:lnTo>
                <a:lnTo>
                  <a:pt x="891239" y="134620"/>
                </a:lnTo>
                <a:lnTo>
                  <a:pt x="881253" y="139700"/>
                </a:lnTo>
                <a:lnTo>
                  <a:pt x="870501" y="143510"/>
                </a:lnTo>
                <a:lnTo>
                  <a:pt x="859210" y="147320"/>
                </a:lnTo>
                <a:lnTo>
                  <a:pt x="847610" y="149860"/>
                </a:lnTo>
                <a:lnTo>
                  <a:pt x="852168" y="152400"/>
                </a:lnTo>
                <a:lnTo>
                  <a:pt x="856960" y="156210"/>
                </a:lnTo>
                <a:lnTo>
                  <a:pt x="862165" y="160020"/>
                </a:lnTo>
                <a:lnTo>
                  <a:pt x="970691" y="160020"/>
                </a:lnTo>
                <a:lnTo>
                  <a:pt x="978057" y="167640"/>
                </a:lnTo>
                <a:lnTo>
                  <a:pt x="926217" y="167640"/>
                </a:lnTo>
                <a:lnTo>
                  <a:pt x="917112" y="171450"/>
                </a:lnTo>
                <a:lnTo>
                  <a:pt x="907392" y="175260"/>
                </a:lnTo>
                <a:lnTo>
                  <a:pt x="897329" y="176530"/>
                </a:lnTo>
                <a:lnTo>
                  <a:pt x="887196" y="179070"/>
                </a:lnTo>
                <a:lnTo>
                  <a:pt x="888767" y="180340"/>
                </a:lnTo>
                <a:lnTo>
                  <a:pt x="990334" y="180340"/>
                </a:lnTo>
                <a:lnTo>
                  <a:pt x="994017" y="184150"/>
                </a:lnTo>
                <a:lnTo>
                  <a:pt x="1002177" y="193040"/>
                </a:lnTo>
                <a:lnTo>
                  <a:pt x="951293" y="193040"/>
                </a:lnTo>
                <a:lnTo>
                  <a:pt x="950527" y="194310"/>
                </a:lnTo>
                <a:lnTo>
                  <a:pt x="942615" y="199390"/>
                </a:lnTo>
                <a:lnTo>
                  <a:pt x="922762" y="200660"/>
                </a:lnTo>
                <a:lnTo>
                  <a:pt x="916479" y="201930"/>
                </a:lnTo>
                <a:lnTo>
                  <a:pt x="921210" y="205740"/>
                </a:lnTo>
                <a:lnTo>
                  <a:pt x="939358" y="205740"/>
                </a:lnTo>
                <a:lnTo>
                  <a:pt x="949595" y="208280"/>
                </a:lnTo>
                <a:lnTo>
                  <a:pt x="952026" y="212090"/>
                </a:lnTo>
                <a:lnTo>
                  <a:pt x="952017" y="218440"/>
                </a:lnTo>
                <a:lnTo>
                  <a:pt x="949750" y="220980"/>
                </a:lnTo>
                <a:lnTo>
                  <a:pt x="945269" y="222250"/>
                </a:lnTo>
                <a:lnTo>
                  <a:pt x="944131" y="223520"/>
                </a:lnTo>
                <a:lnTo>
                  <a:pt x="942952" y="223520"/>
                </a:lnTo>
                <a:lnTo>
                  <a:pt x="949088" y="228600"/>
                </a:lnTo>
                <a:lnTo>
                  <a:pt x="1032093" y="228600"/>
                </a:lnTo>
                <a:lnTo>
                  <a:pt x="1038065" y="236220"/>
                </a:lnTo>
                <a:lnTo>
                  <a:pt x="1038883" y="237490"/>
                </a:lnTo>
                <a:lnTo>
                  <a:pt x="992571" y="237490"/>
                </a:lnTo>
                <a:lnTo>
                  <a:pt x="992656" y="238760"/>
                </a:lnTo>
                <a:lnTo>
                  <a:pt x="992656" y="246380"/>
                </a:lnTo>
                <a:lnTo>
                  <a:pt x="987754" y="251460"/>
                </a:lnTo>
                <a:lnTo>
                  <a:pt x="976035" y="251460"/>
                </a:lnTo>
                <a:lnTo>
                  <a:pt x="992462" y="266700"/>
                </a:lnTo>
                <a:lnTo>
                  <a:pt x="1007775" y="281940"/>
                </a:lnTo>
                <a:lnTo>
                  <a:pt x="1022029" y="297180"/>
                </a:lnTo>
                <a:lnTo>
                  <a:pt x="1035279" y="312420"/>
                </a:lnTo>
                <a:lnTo>
                  <a:pt x="1071666" y="312420"/>
                </a:lnTo>
                <a:lnTo>
                  <a:pt x="1072554" y="318770"/>
                </a:lnTo>
                <a:lnTo>
                  <a:pt x="1070512" y="341630"/>
                </a:lnTo>
                <a:lnTo>
                  <a:pt x="1062665" y="363220"/>
                </a:lnTo>
                <a:lnTo>
                  <a:pt x="1048092" y="377190"/>
                </a:lnTo>
                <a:lnTo>
                  <a:pt x="1022674" y="408940"/>
                </a:lnTo>
                <a:lnTo>
                  <a:pt x="996808" y="439420"/>
                </a:lnTo>
                <a:lnTo>
                  <a:pt x="970790" y="471170"/>
                </a:lnTo>
                <a:lnTo>
                  <a:pt x="944916" y="501650"/>
                </a:lnTo>
                <a:lnTo>
                  <a:pt x="909822" y="542290"/>
                </a:lnTo>
                <a:lnTo>
                  <a:pt x="874771" y="584200"/>
                </a:lnTo>
                <a:lnTo>
                  <a:pt x="840204" y="627380"/>
                </a:lnTo>
                <a:lnTo>
                  <a:pt x="806563" y="670560"/>
                </a:lnTo>
                <a:lnTo>
                  <a:pt x="796420" y="684530"/>
                </a:lnTo>
                <a:close/>
              </a:path>
              <a:path w="1073150" h="770889">
                <a:moveTo>
                  <a:pt x="970691" y="160020"/>
                </a:moveTo>
                <a:lnTo>
                  <a:pt x="862165" y="160020"/>
                </a:lnTo>
                <a:lnTo>
                  <a:pt x="870937" y="158750"/>
                </a:lnTo>
                <a:lnTo>
                  <a:pt x="879540" y="156210"/>
                </a:lnTo>
                <a:lnTo>
                  <a:pt x="896132" y="151130"/>
                </a:lnTo>
                <a:lnTo>
                  <a:pt x="898340" y="151130"/>
                </a:lnTo>
                <a:lnTo>
                  <a:pt x="905959" y="148590"/>
                </a:lnTo>
                <a:lnTo>
                  <a:pt x="901081" y="143510"/>
                </a:lnTo>
                <a:lnTo>
                  <a:pt x="896168" y="139700"/>
                </a:lnTo>
                <a:lnTo>
                  <a:pt x="891239" y="134620"/>
                </a:lnTo>
                <a:lnTo>
                  <a:pt x="944177" y="134620"/>
                </a:lnTo>
                <a:lnTo>
                  <a:pt x="960869" y="149860"/>
                </a:lnTo>
                <a:lnTo>
                  <a:pt x="970691" y="160020"/>
                </a:lnTo>
                <a:close/>
              </a:path>
              <a:path w="1073150" h="770889">
                <a:moveTo>
                  <a:pt x="990334" y="180340"/>
                </a:moveTo>
                <a:lnTo>
                  <a:pt x="889610" y="180340"/>
                </a:lnTo>
                <a:lnTo>
                  <a:pt x="890489" y="179070"/>
                </a:lnTo>
                <a:lnTo>
                  <a:pt x="898854" y="179070"/>
                </a:lnTo>
                <a:lnTo>
                  <a:pt x="929576" y="173990"/>
                </a:lnTo>
                <a:lnTo>
                  <a:pt x="933360" y="173990"/>
                </a:lnTo>
                <a:lnTo>
                  <a:pt x="926217" y="167640"/>
                </a:lnTo>
                <a:lnTo>
                  <a:pt x="978057" y="167640"/>
                </a:lnTo>
                <a:lnTo>
                  <a:pt x="990334" y="180340"/>
                </a:lnTo>
                <a:close/>
              </a:path>
              <a:path w="1073150" h="770889">
                <a:moveTo>
                  <a:pt x="15684" y="298450"/>
                </a:moveTo>
                <a:lnTo>
                  <a:pt x="8172" y="298450"/>
                </a:lnTo>
                <a:lnTo>
                  <a:pt x="3711" y="294640"/>
                </a:lnTo>
                <a:lnTo>
                  <a:pt x="0" y="285750"/>
                </a:lnTo>
                <a:lnTo>
                  <a:pt x="956" y="280670"/>
                </a:lnTo>
                <a:lnTo>
                  <a:pt x="4295" y="278130"/>
                </a:lnTo>
                <a:lnTo>
                  <a:pt x="22278" y="262890"/>
                </a:lnTo>
                <a:lnTo>
                  <a:pt x="42040" y="250190"/>
                </a:lnTo>
                <a:lnTo>
                  <a:pt x="84052" y="229870"/>
                </a:lnTo>
                <a:lnTo>
                  <a:pt x="98153" y="223520"/>
                </a:lnTo>
                <a:lnTo>
                  <a:pt x="112188" y="215900"/>
                </a:lnTo>
                <a:lnTo>
                  <a:pt x="125852" y="208280"/>
                </a:lnTo>
                <a:lnTo>
                  <a:pt x="138840" y="200660"/>
                </a:lnTo>
                <a:lnTo>
                  <a:pt x="146326" y="196850"/>
                </a:lnTo>
                <a:lnTo>
                  <a:pt x="155016" y="194310"/>
                </a:lnTo>
                <a:lnTo>
                  <a:pt x="165072" y="191770"/>
                </a:lnTo>
                <a:lnTo>
                  <a:pt x="189568" y="191770"/>
                </a:lnTo>
                <a:lnTo>
                  <a:pt x="195977" y="193040"/>
                </a:lnTo>
                <a:lnTo>
                  <a:pt x="215254" y="194310"/>
                </a:lnTo>
                <a:lnTo>
                  <a:pt x="234717" y="194310"/>
                </a:lnTo>
                <a:lnTo>
                  <a:pt x="262282" y="195580"/>
                </a:lnTo>
                <a:lnTo>
                  <a:pt x="307611" y="196850"/>
                </a:lnTo>
                <a:lnTo>
                  <a:pt x="352434" y="196850"/>
                </a:lnTo>
                <a:lnTo>
                  <a:pt x="505166" y="200660"/>
                </a:lnTo>
                <a:lnTo>
                  <a:pt x="560410" y="200660"/>
                </a:lnTo>
                <a:lnTo>
                  <a:pt x="616942" y="201930"/>
                </a:lnTo>
                <a:lnTo>
                  <a:pt x="708259" y="201930"/>
                </a:lnTo>
                <a:lnTo>
                  <a:pt x="707996" y="209550"/>
                </a:lnTo>
                <a:lnTo>
                  <a:pt x="707874" y="214630"/>
                </a:lnTo>
                <a:lnTo>
                  <a:pt x="707763" y="220980"/>
                </a:lnTo>
                <a:lnTo>
                  <a:pt x="707691" y="227330"/>
                </a:lnTo>
                <a:lnTo>
                  <a:pt x="170271" y="227330"/>
                </a:lnTo>
                <a:lnTo>
                  <a:pt x="162470" y="228600"/>
                </a:lnTo>
                <a:lnTo>
                  <a:pt x="155650" y="229870"/>
                </a:lnTo>
                <a:lnTo>
                  <a:pt x="149683" y="232410"/>
                </a:lnTo>
                <a:lnTo>
                  <a:pt x="131904" y="242570"/>
                </a:lnTo>
                <a:lnTo>
                  <a:pt x="97216" y="260350"/>
                </a:lnTo>
                <a:lnTo>
                  <a:pt x="80381" y="269240"/>
                </a:lnTo>
                <a:lnTo>
                  <a:pt x="113864" y="271780"/>
                </a:lnTo>
                <a:lnTo>
                  <a:pt x="170245" y="271780"/>
                </a:lnTo>
                <a:lnTo>
                  <a:pt x="162254" y="275590"/>
                </a:lnTo>
                <a:lnTo>
                  <a:pt x="162094" y="275590"/>
                </a:lnTo>
                <a:lnTo>
                  <a:pt x="191415" y="278130"/>
                </a:lnTo>
                <a:lnTo>
                  <a:pt x="260131" y="278130"/>
                </a:lnTo>
                <a:lnTo>
                  <a:pt x="248593" y="283210"/>
                </a:lnTo>
                <a:lnTo>
                  <a:pt x="267943" y="284480"/>
                </a:lnTo>
                <a:lnTo>
                  <a:pt x="278137" y="285750"/>
                </a:lnTo>
                <a:lnTo>
                  <a:pt x="343794" y="285750"/>
                </a:lnTo>
                <a:lnTo>
                  <a:pt x="337960" y="289560"/>
                </a:lnTo>
                <a:lnTo>
                  <a:pt x="350286" y="289560"/>
                </a:lnTo>
                <a:lnTo>
                  <a:pt x="369010" y="290830"/>
                </a:lnTo>
                <a:lnTo>
                  <a:pt x="429051" y="290830"/>
                </a:lnTo>
                <a:lnTo>
                  <a:pt x="426853" y="292100"/>
                </a:lnTo>
                <a:lnTo>
                  <a:pt x="31109" y="292100"/>
                </a:lnTo>
                <a:lnTo>
                  <a:pt x="26403" y="293370"/>
                </a:lnTo>
                <a:lnTo>
                  <a:pt x="21697" y="295910"/>
                </a:lnTo>
                <a:lnTo>
                  <a:pt x="17012" y="297180"/>
                </a:lnTo>
                <a:lnTo>
                  <a:pt x="15684" y="298450"/>
                </a:lnTo>
                <a:close/>
              </a:path>
              <a:path w="1073150" h="770889">
                <a:moveTo>
                  <a:pt x="1032093" y="228600"/>
                </a:moveTo>
                <a:lnTo>
                  <a:pt x="949088" y="228600"/>
                </a:lnTo>
                <a:lnTo>
                  <a:pt x="950259" y="227330"/>
                </a:lnTo>
                <a:lnTo>
                  <a:pt x="951535" y="227330"/>
                </a:lnTo>
                <a:lnTo>
                  <a:pt x="967837" y="226060"/>
                </a:lnTo>
                <a:lnTo>
                  <a:pt x="983075" y="226060"/>
                </a:lnTo>
                <a:lnTo>
                  <a:pt x="975474" y="217170"/>
                </a:lnTo>
                <a:lnTo>
                  <a:pt x="967721" y="209550"/>
                </a:lnTo>
                <a:lnTo>
                  <a:pt x="959856" y="200660"/>
                </a:lnTo>
                <a:lnTo>
                  <a:pt x="951921" y="193040"/>
                </a:lnTo>
                <a:lnTo>
                  <a:pt x="1002177" y="193040"/>
                </a:lnTo>
                <a:lnTo>
                  <a:pt x="1016165" y="208280"/>
                </a:lnTo>
                <a:lnTo>
                  <a:pt x="1032093" y="228600"/>
                </a:lnTo>
                <a:close/>
              </a:path>
              <a:path w="1073150" h="770889">
                <a:moveTo>
                  <a:pt x="170245" y="271780"/>
                </a:moveTo>
                <a:lnTo>
                  <a:pt x="113864" y="271780"/>
                </a:lnTo>
                <a:lnTo>
                  <a:pt x="134979" y="257810"/>
                </a:lnTo>
                <a:lnTo>
                  <a:pt x="159606" y="246380"/>
                </a:lnTo>
                <a:lnTo>
                  <a:pt x="186888" y="236220"/>
                </a:lnTo>
                <a:lnTo>
                  <a:pt x="215967" y="229870"/>
                </a:lnTo>
                <a:lnTo>
                  <a:pt x="212016" y="229870"/>
                </a:lnTo>
                <a:lnTo>
                  <a:pt x="187238" y="227330"/>
                </a:lnTo>
                <a:lnTo>
                  <a:pt x="707691" y="227330"/>
                </a:lnTo>
                <a:lnTo>
                  <a:pt x="707666" y="231140"/>
                </a:lnTo>
                <a:lnTo>
                  <a:pt x="244038" y="231140"/>
                </a:lnTo>
                <a:lnTo>
                  <a:pt x="245573" y="232410"/>
                </a:lnTo>
                <a:lnTo>
                  <a:pt x="246551" y="234950"/>
                </a:lnTo>
                <a:lnTo>
                  <a:pt x="247176" y="243840"/>
                </a:lnTo>
                <a:lnTo>
                  <a:pt x="242649" y="250190"/>
                </a:lnTo>
                <a:lnTo>
                  <a:pt x="236207" y="250190"/>
                </a:lnTo>
                <a:lnTo>
                  <a:pt x="217780" y="254000"/>
                </a:lnTo>
                <a:lnTo>
                  <a:pt x="199323" y="259080"/>
                </a:lnTo>
                <a:lnTo>
                  <a:pt x="180901" y="266700"/>
                </a:lnTo>
                <a:lnTo>
                  <a:pt x="170245" y="271780"/>
                </a:lnTo>
                <a:close/>
              </a:path>
              <a:path w="1073150" h="770889">
                <a:moveTo>
                  <a:pt x="343794" y="285750"/>
                </a:moveTo>
                <a:lnTo>
                  <a:pt x="288529" y="285750"/>
                </a:lnTo>
                <a:lnTo>
                  <a:pt x="294686" y="283210"/>
                </a:lnTo>
                <a:lnTo>
                  <a:pt x="300581" y="279400"/>
                </a:lnTo>
                <a:lnTo>
                  <a:pt x="320092" y="267970"/>
                </a:lnTo>
                <a:lnTo>
                  <a:pt x="327963" y="264160"/>
                </a:lnTo>
                <a:lnTo>
                  <a:pt x="335912" y="259080"/>
                </a:lnTo>
                <a:lnTo>
                  <a:pt x="343915" y="255270"/>
                </a:lnTo>
                <a:lnTo>
                  <a:pt x="354933" y="248920"/>
                </a:lnTo>
                <a:lnTo>
                  <a:pt x="366241" y="243840"/>
                </a:lnTo>
                <a:lnTo>
                  <a:pt x="377852" y="238760"/>
                </a:lnTo>
                <a:lnTo>
                  <a:pt x="389778" y="233680"/>
                </a:lnTo>
                <a:lnTo>
                  <a:pt x="352887" y="233680"/>
                </a:lnTo>
                <a:lnTo>
                  <a:pt x="284092" y="231140"/>
                </a:lnTo>
                <a:lnTo>
                  <a:pt x="707666" y="231140"/>
                </a:lnTo>
                <a:lnTo>
                  <a:pt x="707640" y="234950"/>
                </a:lnTo>
                <a:lnTo>
                  <a:pt x="462218" y="234950"/>
                </a:lnTo>
                <a:lnTo>
                  <a:pt x="462160" y="236220"/>
                </a:lnTo>
                <a:lnTo>
                  <a:pt x="460879" y="241300"/>
                </a:lnTo>
                <a:lnTo>
                  <a:pt x="457344" y="243840"/>
                </a:lnTo>
                <a:lnTo>
                  <a:pt x="452172" y="243840"/>
                </a:lnTo>
                <a:lnTo>
                  <a:pt x="424110" y="247650"/>
                </a:lnTo>
                <a:lnTo>
                  <a:pt x="396834" y="256540"/>
                </a:lnTo>
                <a:lnTo>
                  <a:pt x="370619" y="270510"/>
                </a:lnTo>
                <a:lnTo>
                  <a:pt x="345739" y="284480"/>
                </a:lnTo>
                <a:lnTo>
                  <a:pt x="343794" y="285750"/>
                </a:lnTo>
                <a:close/>
              </a:path>
              <a:path w="1073150" h="770889">
                <a:moveTo>
                  <a:pt x="429051" y="290830"/>
                </a:moveTo>
                <a:lnTo>
                  <a:pt x="369010" y="290830"/>
                </a:lnTo>
                <a:lnTo>
                  <a:pt x="381553" y="283210"/>
                </a:lnTo>
                <a:lnTo>
                  <a:pt x="394504" y="276860"/>
                </a:lnTo>
                <a:lnTo>
                  <a:pt x="429078" y="260350"/>
                </a:lnTo>
                <a:lnTo>
                  <a:pt x="433092" y="257810"/>
                </a:lnTo>
                <a:lnTo>
                  <a:pt x="445409" y="252730"/>
                </a:lnTo>
                <a:lnTo>
                  <a:pt x="458065" y="246380"/>
                </a:lnTo>
                <a:lnTo>
                  <a:pt x="471105" y="241300"/>
                </a:lnTo>
                <a:lnTo>
                  <a:pt x="484574" y="236220"/>
                </a:lnTo>
                <a:lnTo>
                  <a:pt x="462218" y="234950"/>
                </a:lnTo>
                <a:lnTo>
                  <a:pt x="707640" y="234950"/>
                </a:lnTo>
                <a:lnTo>
                  <a:pt x="707613" y="237490"/>
                </a:lnTo>
                <a:lnTo>
                  <a:pt x="608609" y="237490"/>
                </a:lnTo>
                <a:lnTo>
                  <a:pt x="583683" y="245110"/>
                </a:lnTo>
                <a:lnTo>
                  <a:pt x="559684" y="255270"/>
                </a:lnTo>
                <a:lnTo>
                  <a:pt x="502964" y="255270"/>
                </a:lnTo>
                <a:lnTo>
                  <a:pt x="473613" y="267970"/>
                </a:lnTo>
                <a:lnTo>
                  <a:pt x="459016" y="275590"/>
                </a:lnTo>
                <a:lnTo>
                  <a:pt x="444489" y="281940"/>
                </a:lnTo>
                <a:lnTo>
                  <a:pt x="429051" y="290830"/>
                </a:lnTo>
                <a:close/>
              </a:path>
              <a:path w="1073150" h="770889">
                <a:moveTo>
                  <a:pt x="704778" y="294640"/>
                </a:moveTo>
                <a:lnTo>
                  <a:pt x="500424" y="294640"/>
                </a:lnTo>
                <a:lnTo>
                  <a:pt x="507801" y="290830"/>
                </a:lnTo>
                <a:lnTo>
                  <a:pt x="522936" y="283210"/>
                </a:lnTo>
                <a:lnTo>
                  <a:pt x="537710" y="276860"/>
                </a:lnTo>
                <a:lnTo>
                  <a:pt x="544702" y="273050"/>
                </a:lnTo>
                <a:lnTo>
                  <a:pt x="551481" y="269240"/>
                </a:lnTo>
                <a:lnTo>
                  <a:pt x="558042" y="266700"/>
                </a:lnTo>
                <a:lnTo>
                  <a:pt x="571084" y="259080"/>
                </a:lnTo>
                <a:lnTo>
                  <a:pt x="597691" y="243840"/>
                </a:lnTo>
                <a:lnTo>
                  <a:pt x="611271" y="237490"/>
                </a:lnTo>
                <a:lnTo>
                  <a:pt x="707613" y="237490"/>
                </a:lnTo>
                <a:lnTo>
                  <a:pt x="707493" y="248920"/>
                </a:lnTo>
                <a:lnTo>
                  <a:pt x="707395" y="254000"/>
                </a:lnTo>
                <a:lnTo>
                  <a:pt x="707218" y="260350"/>
                </a:lnTo>
                <a:lnTo>
                  <a:pt x="671766" y="260350"/>
                </a:lnTo>
                <a:lnTo>
                  <a:pt x="665458" y="265430"/>
                </a:lnTo>
                <a:lnTo>
                  <a:pt x="653858" y="273050"/>
                </a:lnTo>
                <a:lnTo>
                  <a:pt x="640028" y="283210"/>
                </a:lnTo>
                <a:lnTo>
                  <a:pt x="633331" y="288290"/>
                </a:lnTo>
                <a:lnTo>
                  <a:pt x="629920" y="290830"/>
                </a:lnTo>
                <a:lnTo>
                  <a:pt x="636004" y="292100"/>
                </a:lnTo>
                <a:lnTo>
                  <a:pt x="705078" y="292100"/>
                </a:lnTo>
                <a:lnTo>
                  <a:pt x="704778" y="294640"/>
                </a:lnTo>
                <a:close/>
              </a:path>
              <a:path w="1073150" h="770889">
                <a:moveTo>
                  <a:pt x="1071666" y="312420"/>
                </a:moveTo>
                <a:lnTo>
                  <a:pt x="1035279" y="312420"/>
                </a:lnTo>
                <a:lnTo>
                  <a:pt x="1033725" y="306070"/>
                </a:lnTo>
                <a:lnTo>
                  <a:pt x="1031562" y="299720"/>
                </a:lnTo>
                <a:lnTo>
                  <a:pt x="1010102" y="261620"/>
                </a:lnTo>
                <a:lnTo>
                  <a:pt x="992571" y="237490"/>
                </a:lnTo>
                <a:lnTo>
                  <a:pt x="1038883" y="237490"/>
                </a:lnTo>
                <a:lnTo>
                  <a:pt x="1056865" y="265430"/>
                </a:lnTo>
                <a:lnTo>
                  <a:pt x="1069712" y="298450"/>
                </a:lnTo>
                <a:lnTo>
                  <a:pt x="1071666" y="312420"/>
                </a:lnTo>
                <a:close/>
              </a:path>
              <a:path w="1073150" h="770889">
                <a:moveTo>
                  <a:pt x="260131" y="278130"/>
                </a:moveTo>
                <a:lnTo>
                  <a:pt x="191415" y="278130"/>
                </a:lnTo>
                <a:lnTo>
                  <a:pt x="236570" y="259080"/>
                </a:lnTo>
                <a:lnTo>
                  <a:pt x="240891" y="257810"/>
                </a:lnTo>
                <a:lnTo>
                  <a:pt x="264300" y="248920"/>
                </a:lnTo>
                <a:lnTo>
                  <a:pt x="286692" y="243840"/>
                </a:lnTo>
                <a:lnTo>
                  <a:pt x="308699" y="240030"/>
                </a:lnTo>
                <a:lnTo>
                  <a:pt x="330953" y="238760"/>
                </a:lnTo>
                <a:lnTo>
                  <a:pt x="339457" y="238760"/>
                </a:lnTo>
                <a:lnTo>
                  <a:pt x="343416" y="242570"/>
                </a:lnTo>
                <a:lnTo>
                  <a:pt x="343700" y="252730"/>
                </a:lnTo>
                <a:lnTo>
                  <a:pt x="340030" y="256540"/>
                </a:lnTo>
                <a:lnTo>
                  <a:pt x="335031" y="257810"/>
                </a:lnTo>
                <a:lnTo>
                  <a:pt x="312334" y="260350"/>
                </a:lnTo>
                <a:lnTo>
                  <a:pt x="290142" y="266700"/>
                </a:lnTo>
                <a:lnTo>
                  <a:pt x="268785" y="274320"/>
                </a:lnTo>
                <a:lnTo>
                  <a:pt x="260131" y="278130"/>
                </a:lnTo>
                <a:close/>
              </a:path>
              <a:path w="1073150" h="770889">
                <a:moveTo>
                  <a:pt x="92723" y="647700"/>
                </a:moveTo>
                <a:lnTo>
                  <a:pt x="77007" y="647700"/>
                </a:lnTo>
                <a:lnTo>
                  <a:pt x="61585" y="646430"/>
                </a:lnTo>
                <a:lnTo>
                  <a:pt x="46510" y="646430"/>
                </a:lnTo>
                <a:lnTo>
                  <a:pt x="31837" y="645160"/>
                </a:lnTo>
                <a:lnTo>
                  <a:pt x="25874" y="645160"/>
                </a:lnTo>
                <a:lnTo>
                  <a:pt x="21239" y="640080"/>
                </a:lnTo>
                <a:lnTo>
                  <a:pt x="19655" y="631190"/>
                </a:lnTo>
                <a:lnTo>
                  <a:pt x="21008" y="627380"/>
                </a:lnTo>
                <a:lnTo>
                  <a:pt x="23788" y="624840"/>
                </a:lnTo>
                <a:lnTo>
                  <a:pt x="23434" y="599440"/>
                </a:lnTo>
                <a:lnTo>
                  <a:pt x="22744" y="568960"/>
                </a:lnTo>
                <a:lnTo>
                  <a:pt x="21876" y="541020"/>
                </a:lnTo>
                <a:lnTo>
                  <a:pt x="20255" y="491490"/>
                </a:lnTo>
                <a:lnTo>
                  <a:pt x="19538" y="468630"/>
                </a:lnTo>
                <a:lnTo>
                  <a:pt x="18919" y="445770"/>
                </a:lnTo>
                <a:lnTo>
                  <a:pt x="18434" y="421640"/>
                </a:lnTo>
                <a:lnTo>
                  <a:pt x="18139" y="415290"/>
                </a:lnTo>
                <a:lnTo>
                  <a:pt x="16740" y="368300"/>
                </a:lnTo>
                <a:lnTo>
                  <a:pt x="17884" y="332740"/>
                </a:lnTo>
                <a:lnTo>
                  <a:pt x="21641" y="308610"/>
                </a:lnTo>
                <a:lnTo>
                  <a:pt x="28078" y="295910"/>
                </a:lnTo>
                <a:lnTo>
                  <a:pt x="29481" y="294640"/>
                </a:lnTo>
                <a:lnTo>
                  <a:pt x="30933" y="293370"/>
                </a:lnTo>
                <a:lnTo>
                  <a:pt x="433621" y="293370"/>
                </a:lnTo>
                <a:lnTo>
                  <a:pt x="448793" y="285750"/>
                </a:lnTo>
                <a:lnTo>
                  <a:pt x="453999" y="283210"/>
                </a:lnTo>
                <a:lnTo>
                  <a:pt x="461297" y="279400"/>
                </a:lnTo>
                <a:lnTo>
                  <a:pt x="468584" y="274320"/>
                </a:lnTo>
                <a:lnTo>
                  <a:pt x="489630" y="262890"/>
                </a:lnTo>
                <a:lnTo>
                  <a:pt x="502964" y="255270"/>
                </a:lnTo>
                <a:lnTo>
                  <a:pt x="559684" y="255270"/>
                </a:lnTo>
                <a:lnTo>
                  <a:pt x="536430" y="267970"/>
                </a:lnTo>
                <a:lnTo>
                  <a:pt x="503463" y="288290"/>
                </a:lnTo>
                <a:lnTo>
                  <a:pt x="496775" y="293370"/>
                </a:lnTo>
                <a:lnTo>
                  <a:pt x="493510" y="294640"/>
                </a:lnTo>
                <a:lnTo>
                  <a:pt x="704778" y="294640"/>
                </a:lnTo>
                <a:lnTo>
                  <a:pt x="704478" y="297180"/>
                </a:lnTo>
                <a:lnTo>
                  <a:pt x="46888" y="297180"/>
                </a:lnTo>
                <a:lnTo>
                  <a:pt x="47488" y="298450"/>
                </a:lnTo>
                <a:lnTo>
                  <a:pt x="47998" y="298450"/>
                </a:lnTo>
                <a:lnTo>
                  <a:pt x="49944" y="303530"/>
                </a:lnTo>
                <a:lnTo>
                  <a:pt x="49888" y="308610"/>
                </a:lnTo>
                <a:lnTo>
                  <a:pt x="48318" y="311150"/>
                </a:lnTo>
                <a:lnTo>
                  <a:pt x="48420" y="328930"/>
                </a:lnTo>
                <a:lnTo>
                  <a:pt x="49458" y="379730"/>
                </a:lnTo>
                <a:lnTo>
                  <a:pt x="50908" y="421640"/>
                </a:lnTo>
                <a:lnTo>
                  <a:pt x="52839" y="471170"/>
                </a:lnTo>
                <a:lnTo>
                  <a:pt x="55992" y="542290"/>
                </a:lnTo>
                <a:lnTo>
                  <a:pt x="57044" y="566420"/>
                </a:lnTo>
                <a:lnTo>
                  <a:pt x="57967" y="591820"/>
                </a:lnTo>
                <a:lnTo>
                  <a:pt x="58761" y="618490"/>
                </a:lnTo>
                <a:lnTo>
                  <a:pt x="450011" y="618490"/>
                </a:lnTo>
                <a:lnTo>
                  <a:pt x="429254" y="619760"/>
                </a:lnTo>
                <a:lnTo>
                  <a:pt x="362815" y="624840"/>
                </a:lnTo>
                <a:lnTo>
                  <a:pt x="296575" y="632460"/>
                </a:lnTo>
                <a:lnTo>
                  <a:pt x="195014" y="642620"/>
                </a:lnTo>
                <a:lnTo>
                  <a:pt x="143792" y="646430"/>
                </a:lnTo>
                <a:lnTo>
                  <a:pt x="92723" y="647700"/>
                </a:lnTo>
                <a:close/>
              </a:path>
              <a:path w="1073150" h="770889">
                <a:moveTo>
                  <a:pt x="705078" y="292100"/>
                </a:moveTo>
                <a:lnTo>
                  <a:pt x="658098" y="292100"/>
                </a:lnTo>
                <a:lnTo>
                  <a:pt x="665888" y="290830"/>
                </a:lnTo>
                <a:lnTo>
                  <a:pt x="672799" y="289560"/>
                </a:lnTo>
                <a:lnTo>
                  <a:pt x="672238" y="281940"/>
                </a:lnTo>
                <a:lnTo>
                  <a:pt x="671957" y="275590"/>
                </a:lnTo>
                <a:lnTo>
                  <a:pt x="671877" y="273050"/>
                </a:lnTo>
                <a:lnTo>
                  <a:pt x="671766" y="260350"/>
                </a:lnTo>
                <a:lnTo>
                  <a:pt x="707218" y="260350"/>
                </a:lnTo>
                <a:lnTo>
                  <a:pt x="707005" y="267970"/>
                </a:lnTo>
                <a:lnTo>
                  <a:pt x="706881" y="270510"/>
                </a:lnTo>
                <a:lnTo>
                  <a:pt x="705829" y="285750"/>
                </a:lnTo>
                <a:lnTo>
                  <a:pt x="705078" y="292100"/>
                </a:lnTo>
                <a:close/>
              </a:path>
              <a:path w="1073150" h="770889">
                <a:moveTo>
                  <a:pt x="424655" y="293370"/>
                </a:moveTo>
                <a:lnTo>
                  <a:pt x="32308" y="293370"/>
                </a:lnTo>
                <a:lnTo>
                  <a:pt x="31881" y="292100"/>
                </a:lnTo>
                <a:lnTo>
                  <a:pt x="426853" y="292100"/>
                </a:lnTo>
                <a:lnTo>
                  <a:pt x="424655" y="293370"/>
                </a:lnTo>
                <a:close/>
              </a:path>
              <a:path w="1073150" h="770889">
                <a:moveTo>
                  <a:pt x="165885" y="320040"/>
                </a:moveTo>
                <a:lnTo>
                  <a:pt x="155445" y="320040"/>
                </a:lnTo>
                <a:lnTo>
                  <a:pt x="151601" y="317500"/>
                </a:lnTo>
                <a:lnTo>
                  <a:pt x="149688" y="312420"/>
                </a:lnTo>
                <a:lnTo>
                  <a:pt x="149473" y="312420"/>
                </a:lnTo>
                <a:lnTo>
                  <a:pt x="149358" y="311150"/>
                </a:lnTo>
                <a:lnTo>
                  <a:pt x="121768" y="308610"/>
                </a:lnTo>
                <a:lnTo>
                  <a:pt x="95583" y="304800"/>
                </a:lnTo>
                <a:lnTo>
                  <a:pt x="46888" y="297180"/>
                </a:lnTo>
                <a:lnTo>
                  <a:pt x="704478" y="297180"/>
                </a:lnTo>
                <a:lnTo>
                  <a:pt x="703727" y="303530"/>
                </a:lnTo>
                <a:lnTo>
                  <a:pt x="702683" y="309880"/>
                </a:lnTo>
                <a:lnTo>
                  <a:pt x="696334" y="314960"/>
                </a:lnTo>
                <a:lnTo>
                  <a:pt x="185009" y="314960"/>
                </a:lnTo>
                <a:lnTo>
                  <a:pt x="178304" y="316230"/>
                </a:lnTo>
                <a:lnTo>
                  <a:pt x="171943" y="318770"/>
                </a:lnTo>
                <a:lnTo>
                  <a:pt x="165885" y="320040"/>
                </a:lnTo>
                <a:close/>
              </a:path>
              <a:path w="1073150" h="770889">
                <a:moveTo>
                  <a:pt x="235901" y="335280"/>
                </a:moveTo>
                <a:lnTo>
                  <a:pt x="230456" y="335280"/>
                </a:lnTo>
                <a:lnTo>
                  <a:pt x="226168" y="331470"/>
                </a:lnTo>
                <a:lnTo>
                  <a:pt x="223785" y="323850"/>
                </a:lnTo>
                <a:lnTo>
                  <a:pt x="224465" y="320040"/>
                </a:lnTo>
                <a:lnTo>
                  <a:pt x="226480" y="317500"/>
                </a:lnTo>
                <a:lnTo>
                  <a:pt x="215747" y="317500"/>
                </a:lnTo>
                <a:lnTo>
                  <a:pt x="195051" y="314960"/>
                </a:lnTo>
                <a:lnTo>
                  <a:pt x="668412" y="314960"/>
                </a:lnTo>
                <a:lnTo>
                  <a:pt x="668302" y="318770"/>
                </a:lnTo>
                <a:lnTo>
                  <a:pt x="667589" y="321310"/>
                </a:lnTo>
                <a:lnTo>
                  <a:pt x="284591" y="321310"/>
                </a:lnTo>
                <a:lnTo>
                  <a:pt x="271027" y="327660"/>
                </a:lnTo>
                <a:lnTo>
                  <a:pt x="258526" y="331470"/>
                </a:lnTo>
                <a:lnTo>
                  <a:pt x="246886" y="334010"/>
                </a:lnTo>
                <a:lnTo>
                  <a:pt x="235901" y="335280"/>
                </a:lnTo>
                <a:close/>
              </a:path>
              <a:path w="1073150" h="770889">
                <a:moveTo>
                  <a:pt x="417763" y="330200"/>
                </a:moveTo>
                <a:lnTo>
                  <a:pt x="411844" y="330200"/>
                </a:lnTo>
                <a:lnTo>
                  <a:pt x="410257" y="328930"/>
                </a:lnTo>
                <a:lnTo>
                  <a:pt x="405071" y="328930"/>
                </a:lnTo>
                <a:lnTo>
                  <a:pt x="403655" y="327660"/>
                </a:lnTo>
                <a:lnTo>
                  <a:pt x="393143" y="326390"/>
                </a:lnTo>
                <a:lnTo>
                  <a:pt x="372118" y="326390"/>
                </a:lnTo>
                <a:lnTo>
                  <a:pt x="361603" y="325120"/>
                </a:lnTo>
                <a:lnTo>
                  <a:pt x="340779" y="325120"/>
                </a:lnTo>
                <a:lnTo>
                  <a:pt x="340388" y="323850"/>
                </a:lnTo>
                <a:lnTo>
                  <a:pt x="284591" y="321310"/>
                </a:lnTo>
                <a:lnTo>
                  <a:pt x="667589" y="321310"/>
                </a:lnTo>
                <a:lnTo>
                  <a:pt x="667233" y="322580"/>
                </a:lnTo>
                <a:lnTo>
                  <a:pt x="663428" y="327660"/>
                </a:lnTo>
                <a:lnTo>
                  <a:pt x="427047" y="327660"/>
                </a:lnTo>
                <a:lnTo>
                  <a:pt x="417763" y="330200"/>
                </a:lnTo>
                <a:close/>
              </a:path>
              <a:path w="1073150" h="770889">
                <a:moveTo>
                  <a:pt x="350559" y="328930"/>
                </a:moveTo>
                <a:lnTo>
                  <a:pt x="346188" y="328930"/>
                </a:lnTo>
                <a:lnTo>
                  <a:pt x="343642" y="327660"/>
                </a:lnTo>
                <a:lnTo>
                  <a:pt x="341245" y="325120"/>
                </a:lnTo>
                <a:lnTo>
                  <a:pt x="361603" y="325120"/>
                </a:lnTo>
                <a:lnTo>
                  <a:pt x="357773" y="326390"/>
                </a:lnTo>
                <a:lnTo>
                  <a:pt x="354513" y="327660"/>
                </a:lnTo>
                <a:lnTo>
                  <a:pt x="350559" y="328930"/>
                </a:lnTo>
                <a:close/>
              </a:path>
              <a:path w="1073150" h="770889">
                <a:moveTo>
                  <a:pt x="653047" y="332740"/>
                </a:moveTo>
                <a:lnTo>
                  <a:pt x="611213" y="332740"/>
                </a:lnTo>
                <a:lnTo>
                  <a:pt x="571242" y="331470"/>
                </a:lnTo>
                <a:lnTo>
                  <a:pt x="532049" y="331470"/>
                </a:lnTo>
                <a:lnTo>
                  <a:pt x="493772" y="330200"/>
                </a:lnTo>
                <a:lnTo>
                  <a:pt x="466975" y="330200"/>
                </a:lnTo>
                <a:lnTo>
                  <a:pt x="453661" y="328930"/>
                </a:lnTo>
                <a:lnTo>
                  <a:pt x="427047" y="327660"/>
                </a:lnTo>
                <a:lnTo>
                  <a:pt x="663428" y="327660"/>
                </a:lnTo>
                <a:lnTo>
                  <a:pt x="662477" y="328930"/>
                </a:lnTo>
                <a:lnTo>
                  <a:pt x="658151" y="331470"/>
                </a:lnTo>
                <a:lnTo>
                  <a:pt x="653047" y="332740"/>
                </a:lnTo>
                <a:close/>
              </a:path>
              <a:path w="1073150" h="770889">
                <a:moveTo>
                  <a:pt x="490978" y="331470"/>
                </a:moveTo>
                <a:lnTo>
                  <a:pt x="481984" y="331470"/>
                </a:lnTo>
                <a:lnTo>
                  <a:pt x="480292" y="330200"/>
                </a:lnTo>
                <a:lnTo>
                  <a:pt x="493772" y="330200"/>
                </a:lnTo>
                <a:lnTo>
                  <a:pt x="490978" y="331470"/>
                </a:lnTo>
                <a:close/>
              </a:path>
              <a:path w="1073150" h="770889">
                <a:moveTo>
                  <a:pt x="450011" y="618490"/>
                </a:moveTo>
                <a:lnTo>
                  <a:pt x="58761" y="618490"/>
                </a:lnTo>
                <a:lnTo>
                  <a:pt x="82611" y="617220"/>
                </a:lnTo>
                <a:lnTo>
                  <a:pt x="137958" y="612140"/>
                </a:lnTo>
                <a:lnTo>
                  <a:pt x="233581" y="604520"/>
                </a:lnTo>
                <a:lnTo>
                  <a:pt x="308043" y="595630"/>
                </a:lnTo>
                <a:lnTo>
                  <a:pt x="387585" y="588010"/>
                </a:lnTo>
                <a:lnTo>
                  <a:pt x="427455" y="585470"/>
                </a:lnTo>
                <a:lnTo>
                  <a:pt x="488010" y="582930"/>
                </a:lnTo>
                <a:lnTo>
                  <a:pt x="646952" y="582930"/>
                </a:lnTo>
                <a:lnTo>
                  <a:pt x="687318" y="581660"/>
                </a:lnTo>
                <a:lnTo>
                  <a:pt x="742081" y="581660"/>
                </a:lnTo>
                <a:lnTo>
                  <a:pt x="746719" y="584200"/>
                </a:lnTo>
                <a:lnTo>
                  <a:pt x="753396" y="591820"/>
                </a:lnTo>
                <a:lnTo>
                  <a:pt x="755077" y="596900"/>
                </a:lnTo>
                <a:lnTo>
                  <a:pt x="754440" y="601980"/>
                </a:lnTo>
                <a:lnTo>
                  <a:pt x="754129" y="608330"/>
                </a:lnTo>
                <a:lnTo>
                  <a:pt x="751527" y="612140"/>
                </a:lnTo>
                <a:lnTo>
                  <a:pt x="747408" y="614680"/>
                </a:lnTo>
                <a:lnTo>
                  <a:pt x="747695" y="617220"/>
                </a:lnTo>
                <a:lnTo>
                  <a:pt x="471773" y="617220"/>
                </a:lnTo>
                <a:lnTo>
                  <a:pt x="450011" y="618490"/>
                </a:lnTo>
                <a:close/>
              </a:path>
              <a:path w="1073150" h="770889">
                <a:moveTo>
                  <a:pt x="733085" y="770890"/>
                </a:moveTo>
                <a:lnTo>
                  <a:pt x="720461" y="770890"/>
                </a:lnTo>
                <a:lnTo>
                  <a:pt x="715766" y="768350"/>
                </a:lnTo>
                <a:lnTo>
                  <a:pt x="709224" y="762000"/>
                </a:lnTo>
                <a:lnTo>
                  <a:pt x="707544" y="758190"/>
                </a:lnTo>
                <a:lnTo>
                  <a:pt x="707604" y="753110"/>
                </a:lnTo>
                <a:lnTo>
                  <a:pt x="707888" y="741680"/>
                </a:lnTo>
                <a:lnTo>
                  <a:pt x="708446" y="730250"/>
                </a:lnTo>
                <a:lnTo>
                  <a:pt x="709181" y="718820"/>
                </a:lnTo>
                <a:lnTo>
                  <a:pt x="711545" y="685800"/>
                </a:lnTo>
                <a:lnTo>
                  <a:pt x="712391" y="662940"/>
                </a:lnTo>
                <a:lnTo>
                  <a:pt x="711815" y="640080"/>
                </a:lnTo>
                <a:lnTo>
                  <a:pt x="709095" y="618490"/>
                </a:lnTo>
                <a:lnTo>
                  <a:pt x="621214" y="618490"/>
                </a:lnTo>
                <a:lnTo>
                  <a:pt x="580962" y="617220"/>
                </a:lnTo>
                <a:lnTo>
                  <a:pt x="747695" y="617220"/>
                </a:lnTo>
                <a:lnTo>
                  <a:pt x="749416" y="632460"/>
                </a:lnTo>
                <a:lnTo>
                  <a:pt x="750221" y="647700"/>
                </a:lnTo>
                <a:lnTo>
                  <a:pt x="750268" y="666750"/>
                </a:lnTo>
                <a:lnTo>
                  <a:pt x="749596" y="684530"/>
                </a:lnTo>
                <a:lnTo>
                  <a:pt x="796420" y="684530"/>
                </a:lnTo>
                <a:lnTo>
                  <a:pt x="774289" y="715010"/>
                </a:lnTo>
                <a:lnTo>
                  <a:pt x="743823" y="760730"/>
                </a:lnTo>
                <a:lnTo>
                  <a:pt x="740040" y="767080"/>
                </a:lnTo>
                <a:lnTo>
                  <a:pt x="733085" y="7708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893112" y="7660776"/>
            <a:ext cx="1073150" cy="770890"/>
          </a:xfrm>
          <a:custGeom>
            <a:avLst/>
            <a:gdLst/>
            <a:ahLst/>
            <a:cxnLst/>
            <a:rect l="l" t="t" r="r" b="b"/>
            <a:pathLst>
              <a:path w="1073150" h="770890">
                <a:moveTo>
                  <a:pt x="708259" y="201930"/>
                </a:moveTo>
                <a:lnTo>
                  <a:pt x="674237" y="201930"/>
                </a:lnTo>
                <a:lnTo>
                  <a:pt x="674452" y="196850"/>
                </a:lnTo>
                <a:lnTo>
                  <a:pt x="675039" y="168910"/>
                </a:lnTo>
                <a:lnTo>
                  <a:pt x="675239" y="149860"/>
                </a:lnTo>
                <a:lnTo>
                  <a:pt x="675359" y="93980"/>
                </a:lnTo>
                <a:lnTo>
                  <a:pt x="675816" y="91440"/>
                </a:lnTo>
                <a:lnTo>
                  <a:pt x="676712" y="88900"/>
                </a:lnTo>
                <a:lnTo>
                  <a:pt x="674808" y="88900"/>
                </a:lnTo>
                <a:lnTo>
                  <a:pt x="671653" y="85090"/>
                </a:lnTo>
                <a:lnTo>
                  <a:pt x="670603" y="82550"/>
                </a:lnTo>
                <a:lnTo>
                  <a:pt x="670989" y="78740"/>
                </a:lnTo>
                <a:lnTo>
                  <a:pt x="677387" y="66040"/>
                </a:lnTo>
                <a:lnTo>
                  <a:pt x="693469" y="50800"/>
                </a:lnTo>
                <a:lnTo>
                  <a:pt x="718247" y="33020"/>
                </a:lnTo>
                <a:lnTo>
                  <a:pt x="750734" y="11430"/>
                </a:lnTo>
                <a:lnTo>
                  <a:pt x="763271" y="3810"/>
                </a:lnTo>
                <a:lnTo>
                  <a:pt x="767512" y="0"/>
                </a:lnTo>
                <a:lnTo>
                  <a:pt x="777396" y="0"/>
                </a:lnTo>
                <a:lnTo>
                  <a:pt x="781317" y="1270"/>
                </a:lnTo>
                <a:lnTo>
                  <a:pt x="784393" y="3810"/>
                </a:lnTo>
                <a:lnTo>
                  <a:pt x="825600" y="35560"/>
                </a:lnTo>
                <a:lnTo>
                  <a:pt x="773544" y="35560"/>
                </a:lnTo>
                <a:lnTo>
                  <a:pt x="764459" y="41910"/>
                </a:lnTo>
                <a:lnTo>
                  <a:pt x="755235" y="46990"/>
                </a:lnTo>
                <a:lnTo>
                  <a:pt x="745969" y="53340"/>
                </a:lnTo>
                <a:lnTo>
                  <a:pt x="728494" y="64770"/>
                </a:lnTo>
                <a:lnTo>
                  <a:pt x="722443" y="68580"/>
                </a:lnTo>
                <a:lnTo>
                  <a:pt x="700961" y="78740"/>
                </a:lnTo>
                <a:lnTo>
                  <a:pt x="708906" y="80010"/>
                </a:lnTo>
                <a:lnTo>
                  <a:pt x="733517" y="87630"/>
                </a:lnTo>
                <a:lnTo>
                  <a:pt x="767926" y="87630"/>
                </a:lnTo>
                <a:lnTo>
                  <a:pt x="754266" y="95250"/>
                </a:lnTo>
                <a:lnTo>
                  <a:pt x="761786" y="97790"/>
                </a:lnTo>
                <a:lnTo>
                  <a:pt x="777208" y="105410"/>
                </a:lnTo>
                <a:lnTo>
                  <a:pt x="785170" y="110490"/>
                </a:lnTo>
                <a:lnTo>
                  <a:pt x="859258" y="110490"/>
                </a:lnTo>
                <a:lnTo>
                  <a:pt x="850255" y="114300"/>
                </a:lnTo>
                <a:lnTo>
                  <a:pt x="837741" y="119380"/>
                </a:lnTo>
                <a:lnTo>
                  <a:pt x="711647" y="119380"/>
                </a:lnTo>
                <a:lnTo>
                  <a:pt x="711217" y="133350"/>
                </a:lnTo>
                <a:lnTo>
                  <a:pt x="708259" y="201930"/>
                </a:lnTo>
                <a:close/>
              </a:path>
              <a:path w="1073150" h="770890">
                <a:moveTo>
                  <a:pt x="767926" y="87630"/>
                </a:moveTo>
                <a:lnTo>
                  <a:pt x="733517" y="87630"/>
                </a:lnTo>
                <a:lnTo>
                  <a:pt x="748395" y="74930"/>
                </a:lnTo>
                <a:lnTo>
                  <a:pt x="763892" y="66040"/>
                </a:lnTo>
                <a:lnTo>
                  <a:pt x="779748" y="58420"/>
                </a:lnTo>
                <a:lnTo>
                  <a:pt x="795707" y="53340"/>
                </a:lnTo>
                <a:lnTo>
                  <a:pt x="773544" y="35560"/>
                </a:lnTo>
                <a:lnTo>
                  <a:pt x="825600" y="35560"/>
                </a:lnTo>
                <a:lnTo>
                  <a:pt x="853785" y="57150"/>
                </a:lnTo>
                <a:lnTo>
                  <a:pt x="865931" y="67310"/>
                </a:lnTo>
                <a:lnTo>
                  <a:pt x="812915" y="67310"/>
                </a:lnTo>
                <a:lnTo>
                  <a:pt x="797074" y="73660"/>
                </a:lnTo>
                <a:lnTo>
                  <a:pt x="782137" y="80010"/>
                </a:lnTo>
                <a:lnTo>
                  <a:pt x="767926" y="87630"/>
                </a:lnTo>
                <a:close/>
              </a:path>
              <a:path w="1073150" h="770890">
                <a:moveTo>
                  <a:pt x="859258" y="110490"/>
                </a:moveTo>
                <a:lnTo>
                  <a:pt x="785170" y="110490"/>
                </a:lnTo>
                <a:lnTo>
                  <a:pt x="812480" y="99060"/>
                </a:lnTo>
                <a:lnTo>
                  <a:pt x="821456" y="96520"/>
                </a:lnTo>
                <a:lnTo>
                  <a:pt x="830507" y="92710"/>
                </a:lnTo>
                <a:lnTo>
                  <a:pt x="839614" y="90170"/>
                </a:lnTo>
                <a:lnTo>
                  <a:pt x="833096" y="83820"/>
                </a:lnTo>
                <a:lnTo>
                  <a:pt x="819733" y="73660"/>
                </a:lnTo>
                <a:lnTo>
                  <a:pt x="812915" y="67310"/>
                </a:lnTo>
                <a:lnTo>
                  <a:pt x="865931" y="67310"/>
                </a:lnTo>
                <a:lnTo>
                  <a:pt x="890223" y="87630"/>
                </a:lnTo>
                <a:lnTo>
                  <a:pt x="915632" y="109220"/>
                </a:lnTo>
                <a:lnTo>
                  <a:pt x="862259" y="109220"/>
                </a:lnTo>
                <a:lnTo>
                  <a:pt x="859258" y="110490"/>
                </a:lnTo>
                <a:close/>
              </a:path>
              <a:path w="1073150" h="770890">
                <a:moveTo>
                  <a:pt x="941395" y="132080"/>
                </a:moveTo>
                <a:lnTo>
                  <a:pt x="822353" y="132080"/>
                </a:lnTo>
                <a:lnTo>
                  <a:pt x="832151" y="129540"/>
                </a:lnTo>
                <a:lnTo>
                  <a:pt x="841545" y="127000"/>
                </a:lnTo>
                <a:lnTo>
                  <a:pt x="850297" y="124460"/>
                </a:lnTo>
                <a:lnTo>
                  <a:pt x="860922" y="120650"/>
                </a:lnTo>
                <a:lnTo>
                  <a:pt x="863656" y="119380"/>
                </a:lnTo>
                <a:lnTo>
                  <a:pt x="871013" y="116840"/>
                </a:lnTo>
                <a:lnTo>
                  <a:pt x="862259" y="109220"/>
                </a:lnTo>
                <a:lnTo>
                  <a:pt x="915632" y="109220"/>
                </a:lnTo>
                <a:lnTo>
                  <a:pt x="926094" y="118110"/>
                </a:lnTo>
                <a:lnTo>
                  <a:pt x="941395" y="132080"/>
                </a:lnTo>
                <a:close/>
              </a:path>
              <a:path w="1073150" h="770890">
                <a:moveTo>
                  <a:pt x="796420" y="684530"/>
                </a:moveTo>
                <a:lnTo>
                  <a:pt x="749596" y="684530"/>
                </a:lnTo>
                <a:lnTo>
                  <a:pt x="781188" y="641350"/>
                </a:lnTo>
                <a:lnTo>
                  <a:pt x="813978" y="599440"/>
                </a:lnTo>
                <a:lnTo>
                  <a:pt x="847559" y="558800"/>
                </a:lnTo>
                <a:lnTo>
                  <a:pt x="915471" y="477520"/>
                </a:lnTo>
                <a:lnTo>
                  <a:pt x="941664" y="447040"/>
                </a:lnTo>
                <a:lnTo>
                  <a:pt x="967996" y="415290"/>
                </a:lnTo>
                <a:lnTo>
                  <a:pt x="994176" y="384810"/>
                </a:lnTo>
                <a:lnTo>
                  <a:pt x="1019914" y="353060"/>
                </a:lnTo>
                <a:lnTo>
                  <a:pt x="984288" y="311150"/>
                </a:lnTo>
                <a:lnTo>
                  <a:pt x="945557" y="274320"/>
                </a:lnTo>
                <a:lnTo>
                  <a:pt x="906299" y="241300"/>
                </a:lnTo>
                <a:lnTo>
                  <a:pt x="869092" y="212090"/>
                </a:lnTo>
                <a:lnTo>
                  <a:pt x="831762" y="184150"/>
                </a:lnTo>
                <a:lnTo>
                  <a:pt x="793518" y="157480"/>
                </a:lnTo>
                <a:lnTo>
                  <a:pt x="753413" y="135890"/>
                </a:lnTo>
                <a:lnTo>
                  <a:pt x="711647" y="119380"/>
                </a:lnTo>
                <a:lnTo>
                  <a:pt x="837741" y="119380"/>
                </a:lnTo>
                <a:lnTo>
                  <a:pt x="825096" y="123190"/>
                </a:lnTo>
                <a:lnTo>
                  <a:pt x="812700" y="125730"/>
                </a:lnTo>
                <a:lnTo>
                  <a:pt x="815839" y="128270"/>
                </a:lnTo>
                <a:lnTo>
                  <a:pt x="819043" y="130810"/>
                </a:lnTo>
                <a:lnTo>
                  <a:pt x="822353" y="132080"/>
                </a:lnTo>
                <a:lnTo>
                  <a:pt x="941395" y="132080"/>
                </a:lnTo>
                <a:lnTo>
                  <a:pt x="944177" y="134620"/>
                </a:lnTo>
                <a:lnTo>
                  <a:pt x="891239" y="134620"/>
                </a:lnTo>
                <a:lnTo>
                  <a:pt x="881253" y="139700"/>
                </a:lnTo>
                <a:lnTo>
                  <a:pt x="870501" y="143510"/>
                </a:lnTo>
                <a:lnTo>
                  <a:pt x="859210" y="147320"/>
                </a:lnTo>
                <a:lnTo>
                  <a:pt x="847610" y="149860"/>
                </a:lnTo>
                <a:lnTo>
                  <a:pt x="852168" y="152400"/>
                </a:lnTo>
                <a:lnTo>
                  <a:pt x="856960" y="156210"/>
                </a:lnTo>
                <a:lnTo>
                  <a:pt x="862165" y="160020"/>
                </a:lnTo>
                <a:lnTo>
                  <a:pt x="970691" y="160020"/>
                </a:lnTo>
                <a:lnTo>
                  <a:pt x="978057" y="167640"/>
                </a:lnTo>
                <a:lnTo>
                  <a:pt x="926217" y="167640"/>
                </a:lnTo>
                <a:lnTo>
                  <a:pt x="917112" y="171450"/>
                </a:lnTo>
                <a:lnTo>
                  <a:pt x="907392" y="175260"/>
                </a:lnTo>
                <a:lnTo>
                  <a:pt x="897329" y="176530"/>
                </a:lnTo>
                <a:lnTo>
                  <a:pt x="887196" y="179070"/>
                </a:lnTo>
                <a:lnTo>
                  <a:pt x="888767" y="180340"/>
                </a:lnTo>
                <a:lnTo>
                  <a:pt x="990334" y="180340"/>
                </a:lnTo>
                <a:lnTo>
                  <a:pt x="994017" y="184150"/>
                </a:lnTo>
                <a:lnTo>
                  <a:pt x="1002177" y="193040"/>
                </a:lnTo>
                <a:lnTo>
                  <a:pt x="951293" y="193040"/>
                </a:lnTo>
                <a:lnTo>
                  <a:pt x="950527" y="194310"/>
                </a:lnTo>
                <a:lnTo>
                  <a:pt x="942615" y="199390"/>
                </a:lnTo>
                <a:lnTo>
                  <a:pt x="922762" y="200660"/>
                </a:lnTo>
                <a:lnTo>
                  <a:pt x="916479" y="201930"/>
                </a:lnTo>
                <a:lnTo>
                  <a:pt x="921210" y="205740"/>
                </a:lnTo>
                <a:lnTo>
                  <a:pt x="939358" y="205740"/>
                </a:lnTo>
                <a:lnTo>
                  <a:pt x="949595" y="208280"/>
                </a:lnTo>
                <a:lnTo>
                  <a:pt x="952026" y="212090"/>
                </a:lnTo>
                <a:lnTo>
                  <a:pt x="952017" y="218440"/>
                </a:lnTo>
                <a:lnTo>
                  <a:pt x="949750" y="220980"/>
                </a:lnTo>
                <a:lnTo>
                  <a:pt x="945269" y="222250"/>
                </a:lnTo>
                <a:lnTo>
                  <a:pt x="944131" y="223520"/>
                </a:lnTo>
                <a:lnTo>
                  <a:pt x="942952" y="223520"/>
                </a:lnTo>
                <a:lnTo>
                  <a:pt x="949088" y="228600"/>
                </a:lnTo>
                <a:lnTo>
                  <a:pt x="1032093" y="228600"/>
                </a:lnTo>
                <a:lnTo>
                  <a:pt x="1038065" y="236220"/>
                </a:lnTo>
                <a:lnTo>
                  <a:pt x="1038883" y="237490"/>
                </a:lnTo>
                <a:lnTo>
                  <a:pt x="992571" y="237490"/>
                </a:lnTo>
                <a:lnTo>
                  <a:pt x="992656" y="238760"/>
                </a:lnTo>
                <a:lnTo>
                  <a:pt x="992656" y="246380"/>
                </a:lnTo>
                <a:lnTo>
                  <a:pt x="987754" y="251460"/>
                </a:lnTo>
                <a:lnTo>
                  <a:pt x="976035" y="251460"/>
                </a:lnTo>
                <a:lnTo>
                  <a:pt x="992462" y="266700"/>
                </a:lnTo>
                <a:lnTo>
                  <a:pt x="1007775" y="281940"/>
                </a:lnTo>
                <a:lnTo>
                  <a:pt x="1022029" y="297180"/>
                </a:lnTo>
                <a:lnTo>
                  <a:pt x="1035279" y="312420"/>
                </a:lnTo>
                <a:lnTo>
                  <a:pt x="1071666" y="312420"/>
                </a:lnTo>
                <a:lnTo>
                  <a:pt x="1072554" y="318770"/>
                </a:lnTo>
                <a:lnTo>
                  <a:pt x="1070512" y="341630"/>
                </a:lnTo>
                <a:lnTo>
                  <a:pt x="1062665" y="363220"/>
                </a:lnTo>
                <a:lnTo>
                  <a:pt x="1048092" y="377190"/>
                </a:lnTo>
                <a:lnTo>
                  <a:pt x="1022674" y="408940"/>
                </a:lnTo>
                <a:lnTo>
                  <a:pt x="996808" y="439420"/>
                </a:lnTo>
                <a:lnTo>
                  <a:pt x="970790" y="471170"/>
                </a:lnTo>
                <a:lnTo>
                  <a:pt x="944916" y="501650"/>
                </a:lnTo>
                <a:lnTo>
                  <a:pt x="909822" y="542290"/>
                </a:lnTo>
                <a:lnTo>
                  <a:pt x="874771" y="584200"/>
                </a:lnTo>
                <a:lnTo>
                  <a:pt x="840204" y="627380"/>
                </a:lnTo>
                <a:lnTo>
                  <a:pt x="806563" y="670560"/>
                </a:lnTo>
                <a:lnTo>
                  <a:pt x="796420" y="684530"/>
                </a:lnTo>
                <a:close/>
              </a:path>
              <a:path w="1073150" h="770890">
                <a:moveTo>
                  <a:pt x="970691" y="160020"/>
                </a:moveTo>
                <a:lnTo>
                  <a:pt x="862165" y="160020"/>
                </a:lnTo>
                <a:lnTo>
                  <a:pt x="870937" y="158750"/>
                </a:lnTo>
                <a:lnTo>
                  <a:pt x="879540" y="156210"/>
                </a:lnTo>
                <a:lnTo>
                  <a:pt x="896132" y="151130"/>
                </a:lnTo>
                <a:lnTo>
                  <a:pt x="898340" y="151130"/>
                </a:lnTo>
                <a:lnTo>
                  <a:pt x="905959" y="148590"/>
                </a:lnTo>
                <a:lnTo>
                  <a:pt x="901081" y="143510"/>
                </a:lnTo>
                <a:lnTo>
                  <a:pt x="896168" y="139700"/>
                </a:lnTo>
                <a:lnTo>
                  <a:pt x="891239" y="134620"/>
                </a:lnTo>
                <a:lnTo>
                  <a:pt x="944177" y="134620"/>
                </a:lnTo>
                <a:lnTo>
                  <a:pt x="960869" y="149860"/>
                </a:lnTo>
                <a:lnTo>
                  <a:pt x="970691" y="160020"/>
                </a:lnTo>
                <a:close/>
              </a:path>
              <a:path w="1073150" h="770890">
                <a:moveTo>
                  <a:pt x="990334" y="180340"/>
                </a:moveTo>
                <a:lnTo>
                  <a:pt x="889610" y="180340"/>
                </a:lnTo>
                <a:lnTo>
                  <a:pt x="890489" y="179070"/>
                </a:lnTo>
                <a:lnTo>
                  <a:pt x="898854" y="179070"/>
                </a:lnTo>
                <a:lnTo>
                  <a:pt x="929576" y="173990"/>
                </a:lnTo>
                <a:lnTo>
                  <a:pt x="933360" y="173990"/>
                </a:lnTo>
                <a:lnTo>
                  <a:pt x="926217" y="167640"/>
                </a:lnTo>
                <a:lnTo>
                  <a:pt x="978057" y="167640"/>
                </a:lnTo>
                <a:lnTo>
                  <a:pt x="990334" y="180340"/>
                </a:lnTo>
                <a:close/>
              </a:path>
              <a:path w="1073150" h="770890">
                <a:moveTo>
                  <a:pt x="15684" y="298450"/>
                </a:moveTo>
                <a:lnTo>
                  <a:pt x="8172" y="298450"/>
                </a:lnTo>
                <a:lnTo>
                  <a:pt x="3711" y="294640"/>
                </a:lnTo>
                <a:lnTo>
                  <a:pt x="0" y="285750"/>
                </a:lnTo>
                <a:lnTo>
                  <a:pt x="956" y="280670"/>
                </a:lnTo>
                <a:lnTo>
                  <a:pt x="4295" y="278130"/>
                </a:lnTo>
                <a:lnTo>
                  <a:pt x="22278" y="262890"/>
                </a:lnTo>
                <a:lnTo>
                  <a:pt x="42040" y="250190"/>
                </a:lnTo>
                <a:lnTo>
                  <a:pt x="84052" y="229870"/>
                </a:lnTo>
                <a:lnTo>
                  <a:pt x="98153" y="223520"/>
                </a:lnTo>
                <a:lnTo>
                  <a:pt x="112188" y="215900"/>
                </a:lnTo>
                <a:lnTo>
                  <a:pt x="125852" y="208280"/>
                </a:lnTo>
                <a:lnTo>
                  <a:pt x="138840" y="200660"/>
                </a:lnTo>
                <a:lnTo>
                  <a:pt x="146326" y="196850"/>
                </a:lnTo>
                <a:lnTo>
                  <a:pt x="155016" y="194310"/>
                </a:lnTo>
                <a:lnTo>
                  <a:pt x="165072" y="191770"/>
                </a:lnTo>
                <a:lnTo>
                  <a:pt x="189568" y="191770"/>
                </a:lnTo>
                <a:lnTo>
                  <a:pt x="195977" y="193040"/>
                </a:lnTo>
                <a:lnTo>
                  <a:pt x="215254" y="194310"/>
                </a:lnTo>
                <a:lnTo>
                  <a:pt x="234717" y="194310"/>
                </a:lnTo>
                <a:lnTo>
                  <a:pt x="262282" y="195580"/>
                </a:lnTo>
                <a:lnTo>
                  <a:pt x="307611" y="196850"/>
                </a:lnTo>
                <a:lnTo>
                  <a:pt x="352434" y="196850"/>
                </a:lnTo>
                <a:lnTo>
                  <a:pt x="505166" y="200660"/>
                </a:lnTo>
                <a:lnTo>
                  <a:pt x="560410" y="200660"/>
                </a:lnTo>
                <a:lnTo>
                  <a:pt x="616942" y="201930"/>
                </a:lnTo>
                <a:lnTo>
                  <a:pt x="708259" y="201930"/>
                </a:lnTo>
                <a:lnTo>
                  <a:pt x="707996" y="209550"/>
                </a:lnTo>
                <a:lnTo>
                  <a:pt x="707874" y="214630"/>
                </a:lnTo>
                <a:lnTo>
                  <a:pt x="707763" y="220980"/>
                </a:lnTo>
                <a:lnTo>
                  <a:pt x="707691" y="227330"/>
                </a:lnTo>
                <a:lnTo>
                  <a:pt x="170271" y="227330"/>
                </a:lnTo>
                <a:lnTo>
                  <a:pt x="162470" y="228600"/>
                </a:lnTo>
                <a:lnTo>
                  <a:pt x="155650" y="229870"/>
                </a:lnTo>
                <a:lnTo>
                  <a:pt x="149683" y="232410"/>
                </a:lnTo>
                <a:lnTo>
                  <a:pt x="131904" y="242570"/>
                </a:lnTo>
                <a:lnTo>
                  <a:pt x="97216" y="260350"/>
                </a:lnTo>
                <a:lnTo>
                  <a:pt x="80381" y="269240"/>
                </a:lnTo>
                <a:lnTo>
                  <a:pt x="113864" y="271780"/>
                </a:lnTo>
                <a:lnTo>
                  <a:pt x="170245" y="271780"/>
                </a:lnTo>
                <a:lnTo>
                  <a:pt x="162254" y="275590"/>
                </a:lnTo>
                <a:lnTo>
                  <a:pt x="162094" y="275590"/>
                </a:lnTo>
                <a:lnTo>
                  <a:pt x="191415" y="278130"/>
                </a:lnTo>
                <a:lnTo>
                  <a:pt x="260131" y="278130"/>
                </a:lnTo>
                <a:lnTo>
                  <a:pt x="248593" y="283210"/>
                </a:lnTo>
                <a:lnTo>
                  <a:pt x="267943" y="284480"/>
                </a:lnTo>
                <a:lnTo>
                  <a:pt x="278137" y="285750"/>
                </a:lnTo>
                <a:lnTo>
                  <a:pt x="343794" y="285750"/>
                </a:lnTo>
                <a:lnTo>
                  <a:pt x="337960" y="289560"/>
                </a:lnTo>
                <a:lnTo>
                  <a:pt x="350286" y="289560"/>
                </a:lnTo>
                <a:lnTo>
                  <a:pt x="369010" y="290830"/>
                </a:lnTo>
                <a:lnTo>
                  <a:pt x="429051" y="290830"/>
                </a:lnTo>
                <a:lnTo>
                  <a:pt x="426853" y="292100"/>
                </a:lnTo>
                <a:lnTo>
                  <a:pt x="31109" y="292100"/>
                </a:lnTo>
                <a:lnTo>
                  <a:pt x="26403" y="293370"/>
                </a:lnTo>
                <a:lnTo>
                  <a:pt x="21697" y="295910"/>
                </a:lnTo>
                <a:lnTo>
                  <a:pt x="17012" y="297180"/>
                </a:lnTo>
                <a:lnTo>
                  <a:pt x="15684" y="298450"/>
                </a:lnTo>
                <a:close/>
              </a:path>
              <a:path w="1073150" h="770890">
                <a:moveTo>
                  <a:pt x="1032093" y="228600"/>
                </a:moveTo>
                <a:lnTo>
                  <a:pt x="949088" y="228600"/>
                </a:lnTo>
                <a:lnTo>
                  <a:pt x="950259" y="227330"/>
                </a:lnTo>
                <a:lnTo>
                  <a:pt x="951535" y="227330"/>
                </a:lnTo>
                <a:lnTo>
                  <a:pt x="967837" y="226060"/>
                </a:lnTo>
                <a:lnTo>
                  <a:pt x="983075" y="226060"/>
                </a:lnTo>
                <a:lnTo>
                  <a:pt x="975474" y="217170"/>
                </a:lnTo>
                <a:lnTo>
                  <a:pt x="967721" y="209550"/>
                </a:lnTo>
                <a:lnTo>
                  <a:pt x="959856" y="200660"/>
                </a:lnTo>
                <a:lnTo>
                  <a:pt x="951921" y="193040"/>
                </a:lnTo>
                <a:lnTo>
                  <a:pt x="1002177" y="193040"/>
                </a:lnTo>
                <a:lnTo>
                  <a:pt x="1016165" y="208280"/>
                </a:lnTo>
                <a:lnTo>
                  <a:pt x="1032093" y="228600"/>
                </a:lnTo>
                <a:close/>
              </a:path>
              <a:path w="1073150" h="770890">
                <a:moveTo>
                  <a:pt x="170245" y="271780"/>
                </a:moveTo>
                <a:lnTo>
                  <a:pt x="113864" y="271780"/>
                </a:lnTo>
                <a:lnTo>
                  <a:pt x="134979" y="257810"/>
                </a:lnTo>
                <a:lnTo>
                  <a:pt x="159606" y="246380"/>
                </a:lnTo>
                <a:lnTo>
                  <a:pt x="186888" y="236220"/>
                </a:lnTo>
                <a:lnTo>
                  <a:pt x="215967" y="229870"/>
                </a:lnTo>
                <a:lnTo>
                  <a:pt x="212016" y="229870"/>
                </a:lnTo>
                <a:lnTo>
                  <a:pt x="187238" y="227330"/>
                </a:lnTo>
                <a:lnTo>
                  <a:pt x="707691" y="227330"/>
                </a:lnTo>
                <a:lnTo>
                  <a:pt x="707666" y="231140"/>
                </a:lnTo>
                <a:lnTo>
                  <a:pt x="244038" y="231140"/>
                </a:lnTo>
                <a:lnTo>
                  <a:pt x="245573" y="232410"/>
                </a:lnTo>
                <a:lnTo>
                  <a:pt x="246551" y="234950"/>
                </a:lnTo>
                <a:lnTo>
                  <a:pt x="247176" y="243840"/>
                </a:lnTo>
                <a:lnTo>
                  <a:pt x="242649" y="250190"/>
                </a:lnTo>
                <a:lnTo>
                  <a:pt x="236207" y="250190"/>
                </a:lnTo>
                <a:lnTo>
                  <a:pt x="217780" y="254000"/>
                </a:lnTo>
                <a:lnTo>
                  <a:pt x="199323" y="259080"/>
                </a:lnTo>
                <a:lnTo>
                  <a:pt x="180901" y="266700"/>
                </a:lnTo>
                <a:lnTo>
                  <a:pt x="170245" y="271780"/>
                </a:lnTo>
                <a:close/>
              </a:path>
              <a:path w="1073150" h="770890">
                <a:moveTo>
                  <a:pt x="343794" y="285750"/>
                </a:moveTo>
                <a:lnTo>
                  <a:pt x="288529" y="285750"/>
                </a:lnTo>
                <a:lnTo>
                  <a:pt x="294686" y="283210"/>
                </a:lnTo>
                <a:lnTo>
                  <a:pt x="300581" y="279400"/>
                </a:lnTo>
                <a:lnTo>
                  <a:pt x="320092" y="267970"/>
                </a:lnTo>
                <a:lnTo>
                  <a:pt x="327963" y="264160"/>
                </a:lnTo>
                <a:lnTo>
                  <a:pt x="335912" y="259080"/>
                </a:lnTo>
                <a:lnTo>
                  <a:pt x="343915" y="255270"/>
                </a:lnTo>
                <a:lnTo>
                  <a:pt x="354933" y="248920"/>
                </a:lnTo>
                <a:lnTo>
                  <a:pt x="366241" y="243840"/>
                </a:lnTo>
                <a:lnTo>
                  <a:pt x="377852" y="238760"/>
                </a:lnTo>
                <a:lnTo>
                  <a:pt x="389778" y="233680"/>
                </a:lnTo>
                <a:lnTo>
                  <a:pt x="352887" y="233680"/>
                </a:lnTo>
                <a:lnTo>
                  <a:pt x="284092" y="231140"/>
                </a:lnTo>
                <a:lnTo>
                  <a:pt x="707666" y="231140"/>
                </a:lnTo>
                <a:lnTo>
                  <a:pt x="707640" y="234950"/>
                </a:lnTo>
                <a:lnTo>
                  <a:pt x="462218" y="234950"/>
                </a:lnTo>
                <a:lnTo>
                  <a:pt x="462160" y="236220"/>
                </a:lnTo>
                <a:lnTo>
                  <a:pt x="460879" y="241300"/>
                </a:lnTo>
                <a:lnTo>
                  <a:pt x="457344" y="243840"/>
                </a:lnTo>
                <a:lnTo>
                  <a:pt x="452172" y="243840"/>
                </a:lnTo>
                <a:lnTo>
                  <a:pt x="424110" y="247650"/>
                </a:lnTo>
                <a:lnTo>
                  <a:pt x="396834" y="256540"/>
                </a:lnTo>
                <a:lnTo>
                  <a:pt x="370619" y="270510"/>
                </a:lnTo>
                <a:lnTo>
                  <a:pt x="345739" y="284480"/>
                </a:lnTo>
                <a:lnTo>
                  <a:pt x="343794" y="285750"/>
                </a:lnTo>
                <a:close/>
              </a:path>
              <a:path w="1073150" h="770890">
                <a:moveTo>
                  <a:pt x="429051" y="290830"/>
                </a:moveTo>
                <a:lnTo>
                  <a:pt x="369010" y="290830"/>
                </a:lnTo>
                <a:lnTo>
                  <a:pt x="381553" y="283210"/>
                </a:lnTo>
                <a:lnTo>
                  <a:pt x="394504" y="276860"/>
                </a:lnTo>
                <a:lnTo>
                  <a:pt x="429078" y="260350"/>
                </a:lnTo>
                <a:lnTo>
                  <a:pt x="433092" y="257810"/>
                </a:lnTo>
                <a:lnTo>
                  <a:pt x="445409" y="252730"/>
                </a:lnTo>
                <a:lnTo>
                  <a:pt x="458065" y="246380"/>
                </a:lnTo>
                <a:lnTo>
                  <a:pt x="471105" y="241300"/>
                </a:lnTo>
                <a:lnTo>
                  <a:pt x="484574" y="236220"/>
                </a:lnTo>
                <a:lnTo>
                  <a:pt x="462218" y="234950"/>
                </a:lnTo>
                <a:lnTo>
                  <a:pt x="707640" y="234950"/>
                </a:lnTo>
                <a:lnTo>
                  <a:pt x="707613" y="237490"/>
                </a:lnTo>
                <a:lnTo>
                  <a:pt x="608609" y="237490"/>
                </a:lnTo>
                <a:lnTo>
                  <a:pt x="583683" y="245110"/>
                </a:lnTo>
                <a:lnTo>
                  <a:pt x="559684" y="255270"/>
                </a:lnTo>
                <a:lnTo>
                  <a:pt x="502964" y="255270"/>
                </a:lnTo>
                <a:lnTo>
                  <a:pt x="473613" y="267970"/>
                </a:lnTo>
                <a:lnTo>
                  <a:pt x="459016" y="275590"/>
                </a:lnTo>
                <a:lnTo>
                  <a:pt x="444489" y="281940"/>
                </a:lnTo>
                <a:lnTo>
                  <a:pt x="429051" y="290830"/>
                </a:lnTo>
                <a:close/>
              </a:path>
              <a:path w="1073150" h="770890">
                <a:moveTo>
                  <a:pt x="704778" y="294640"/>
                </a:moveTo>
                <a:lnTo>
                  <a:pt x="500424" y="294640"/>
                </a:lnTo>
                <a:lnTo>
                  <a:pt x="507801" y="290830"/>
                </a:lnTo>
                <a:lnTo>
                  <a:pt x="522936" y="283210"/>
                </a:lnTo>
                <a:lnTo>
                  <a:pt x="537710" y="276860"/>
                </a:lnTo>
                <a:lnTo>
                  <a:pt x="544702" y="273050"/>
                </a:lnTo>
                <a:lnTo>
                  <a:pt x="551481" y="269240"/>
                </a:lnTo>
                <a:lnTo>
                  <a:pt x="558042" y="266700"/>
                </a:lnTo>
                <a:lnTo>
                  <a:pt x="571084" y="259080"/>
                </a:lnTo>
                <a:lnTo>
                  <a:pt x="597691" y="243840"/>
                </a:lnTo>
                <a:lnTo>
                  <a:pt x="611271" y="237490"/>
                </a:lnTo>
                <a:lnTo>
                  <a:pt x="707613" y="237490"/>
                </a:lnTo>
                <a:lnTo>
                  <a:pt x="707493" y="248920"/>
                </a:lnTo>
                <a:lnTo>
                  <a:pt x="707395" y="254000"/>
                </a:lnTo>
                <a:lnTo>
                  <a:pt x="707218" y="260350"/>
                </a:lnTo>
                <a:lnTo>
                  <a:pt x="671766" y="260350"/>
                </a:lnTo>
                <a:lnTo>
                  <a:pt x="665458" y="265430"/>
                </a:lnTo>
                <a:lnTo>
                  <a:pt x="653858" y="273050"/>
                </a:lnTo>
                <a:lnTo>
                  <a:pt x="640028" y="283210"/>
                </a:lnTo>
                <a:lnTo>
                  <a:pt x="633331" y="288290"/>
                </a:lnTo>
                <a:lnTo>
                  <a:pt x="629920" y="290830"/>
                </a:lnTo>
                <a:lnTo>
                  <a:pt x="636004" y="292100"/>
                </a:lnTo>
                <a:lnTo>
                  <a:pt x="705078" y="292100"/>
                </a:lnTo>
                <a:lnTo>
                  <a:pt x="704778" y="294640"/>
                </a:lnTo>
                <a:close/>
              </a:path>
              <a:path w="1073150" h="770890">
                <a:moveTo>
                  <a:pt x="1071666" y="312420"/>
                </a:moveTo>
                <a:lnTo>
                  <a:pt x="1035279" y="312420"/>
                </a:lnTo>
                <a:lnTo>
                  <a:pt x="1033725" y="306070"/>
                </a:lnTo>
                <a:lnTo>
                  <a:pt x="1031562" y="299720"/>
                </a:lnTo>
                <a:lnTo>
                  <a:pt x="1010102" y="261620"/>
                </a:lnTo>
                <a:lnTo>
                  <a:pt x="992571" y="237490"/>
                </a:lnTo>
                <a:lnTo>
                  <a:pt x="1038883" y="237490"/>
                </a:lnTo>
                <a:lnTo>
                  <a:pt x="1056865" y="265430"/>
                </a:lnTo>
                <a:lnTo>
                  <a:pt x="1069712" y="298450"/>
                </a:lnTo>
                <a:lnTo>
                  <a:pt x="1071666" y="312420"/>
                </a:lnTo>
                <a:close/>
              </a:path>
              <a:path w="1073150" h="770890">
                <a:moveTo>
                  <a:pt x="260131" y="278130"/>
                </a:moveTo>
                <a:lnTo>
                  <a:pt x="191415" y="278130"/>
                </a:lnTo>
                <a:lnTo>
                  <a:pt x="236570" y="259080"/>
                </a:lnTo>
                <a:lnTo>
                  <a:pt x="240891" y="257810"/>
                </a:lnTo>
                <a:lnTo>
                  <a:pt x="264300" y="248920"/>
                </a:lnTo>
                <a:lnTo>
                  <a:pt x="286692" y="243840"/>
                </a:lnTo>
                <a:lnTo>
                  <a:pt x="308699" y="240030"/>
                </a:lnTo>
                <a:lnTo>
                  <a:pt x="330953" y="238760"/>
                </a:lnTo>
                <a:lnTo>
                  <a:pt x="339457" y="238760"/>
                </a:lnTo>
                <a:lnTo>
                  <a:pt x="343416" y="242570"/>
                </a:lnTo>
                <a:lnTo>
                  <a:pt x="343700" y="252730"/>
                </a:lnTo>
                <a:lnTo>
                  <a:pt x="340030" y="256540"/>
                </a:lnTo>
                <a:lnTo>
                  <a:pt x="335031" y="257810"/>
                </a:lnTo>
                <a:lnTo>
                  <a:pt x="312334" y="260350"/>
                </a:lnTo>
                <a:lnTo>
                  <a:pt x="290142" y="266700"/>
                </a:lnTo>
                <a:lnTo>
                  <a:pt x="268785" y="274320"/>
                </a:lnTo>
                <a:lnTo>
                  <a:pt x="260131" y="278130"/>
                </a:lnTo>
                <a:close/>
              </a:path>
              <a:path w="1073150" h="770890">
                <a:moveTo>
                  <a:pt x="92723" y="647700"/>
                </a:moveTo>
                <a:lnTo>
                  <a:pt x="77007" y="647700"/>
                </a:lnTo>
                <a:lnTo>
                  <a:pt x="61585" y="646430"/>
                </a:lnTo>
                <a:lnTo>
                  <a:pt x="46510" y="646430"/>
                </a:lnTo>
                <a:lnTo>
                  <a:pt x="31837" y="645160"/>
                </a:lnTo>
                <a:lnTo>
                  <a:pt x="25874" y="645160"/>
                </a:lnTo>
                <a:lnTo>
                  <a:pt x="21239" y="640080"/>
                </a:lnTo>
                <a:lnTo>
                  <a:pt x="19655" y="631190"/>
                </a:lnTo>
                <a:lnTo>
                  <a:pt x="21008" y="627380"/>
                </a:lnTo>
                <a:lnTo>
                  <a:pt x="23788" y="624840"/>
                </a:lnTo>
                <a:lnTo>
                  <a:pt x="23434" y="599440"/>
                </a:lnTo>
                <a:lnTo>
                  <a:pt x="22744" y="568960"/>
                </a:lnTo>
                <a:lnTo>
                  <a:pt x="21876" y="541020"/>
                </a:lnTo>
                <a:lnTo>
                  <a:pt x="20255" y="491490"/>
                </a:lnTo>
                <a:lnTo>
                  <a:pt x="19538" y="468630"/>
                </a:lnTo>
                <a:lnTo>
                  <a:pt x="18919" y="445770"/>
                </a:lnTo>
                <a:lnTo>
                  <a:pt x="18434" y="421640"/>
                </a:lnTo>
                <a:lnTo>
                  <a:pt x="18139" y="415290"/>
                </a:lnTo>
                <a:lnTo>
                  <a:pt x="16740" y="368300"/>
                </a:lnTo>
                <a:lnTo>
                  <a:pt x="17884" y="332740"/>
                </a:lnTo>
                <a:lnTo>
                  <a:pt x="21641" y="308610"/>
                </a:lnTo>
                <a:lnTo>
                  <a:pt x="28078" y="295910"/>
                </a:lnTo>
                <a:lnTo>
                  <a:pt x="29481" y="294640"/>
                </a:lnTo>
                <a:lnTo>
                  <a:pt x="30933" y="293370"/>
                </a:lnTo>
                <a:lnTo>
                  <a:pt x="433621" y="293370"/>
                </a:lnTo>
                <a:lnTo>
                  <a:pt x="448793" y="285750"/>
                </a:lnTo>
                <a:lnTo>
                  <a:pt x="453999" y="283210"/>
                </a:lnTo>
                <a:lnTo>
                  <a:pt x="461297" y="279400"/>
                </a:lnTo>
                <a:lnTo>
                  <a:pt x="468584" y="274320"/>
                </a:lnTo>
                <a:lnTo>
                  <a:pt x="489630" y="262890"/>
                </a:lnTo>
                <a:lnTo>
                  <a:pt x="502964" y="255270"/>
                </a:lnTo>
                <a:lnTo>
                  <a:pt x="559684" y="255270"/>
                </a:lnTo>
                <a:lnTo>
                  <a:pt x="536430" y="267970"/>
                </a:lnTo>
                <a:lnTo>
                  <a:pt x="503463" y="288290"/>
                </a:lnTo>
                <a:lnTo>
                  <a:pt x="496775" y="293370"/>
                </a:lnTo>
                <a:lnTo>
                  <a:pt x="493510" y="294640"/>
                </a:lnTo>
                <a:lnTo>
                  <a:pt x="704778" y="294640"/>
                </a:lnTo>
                <a:lnTo>
                  <a:pt x="704478" y="297180"/>
                </a:lnTo>
                <a:lnTo>
                  <a:pt x="46888" y="297180"/>
                </a:lnTo>
                <a:lnTo>
                  <a:pt x="47488" y="298450"/>
                </a:lnTo>
                <a:lnTo>
                  <a:pt x="47998" y="298450"/>
                </a:lnTo>
                <a:lnTo>
                  <a:pt x="49944" y="303530"/>
                </a:lnTo>
                <a:lnTo>
                  <a:pt x="49888" y="308610"/>
                </a:lnTo>
                <a:lnTo>
                  <a:pt x="48318" y="311150"/>
                </a:lnTo>
                <a:lnTo>
                  <a:pt x="48420" y="328930"/>
                </a:lnTo>
                <a:lnTo>
                  <a:pt x="49458" y="379730"/>
                </a:lnTo>
                <a:lnTo>
                  <a:pt x="50908" y="421640"/>
                </a:lnTo>
                <a:lnTo>
                  <a:pt x="52839" y="471170"/>
                </a:lnTo>
                <a:lnTo>
                  <a:pt x="55992" y="542290"/>
                </a:lnTo>
                <a:lnTo>
                  <a:pt x="57044" y="566420"/>
                </a:lnTo>
                <a:lnTo>
                  <a:pt x="57967" y="591820"/>
                </a:lnTo>
                <a:lnTo>
                  <a:pt x="58761" y="618490"/>
                </a:lnTo>
                <a:lnTo>
                  <a:pt x="450011" y="618490"/>
                </a:lnTo>
                <a:lnTo>
                  <a:pt x="429254" y="619760"/>
                </a:lnTo>
                <a:lnTo>
                  <a:pt x="362815" y="624840"/>
                </a:lnTo>
                <a:lnTo>
                  <a:pt x="296575" y="632460"/>
                </a:lnTo>
                <a:lnTo>
                  <a:pt x="195014" y="642620"/>
                </a:lnTo>
                <a:lnTo>
                  <a:pt x="143792" y="646430"/>
                </a:lnTo>
                <a:lnTo>
                  <a:pt x="92723" y="647700"/>
                </a:lnTo>
                <a:close/>
              </a:path>
              <a:path w="1073150" h="770890">
                <a:moveTo>
                  <a:pt x="705078" y="292100"/>
                </a:moveTo>
                <a:lnTo>
                  <a:pt x="658098" y="292100"/>
                </a:lnTo>
                <a:lnTo>
                  <a:pt x="665888" y="290830"/>
                </a:lnTo>
                <a:lnTo>
                  <a:pt x="672799" y="289560"/>
                </a:lnTo>
                <a:lnTo>
                  <a:pt x="672238" y="281940"/>
                </a:lnTo>
                <a:lnTo>
                  <a:pt x="671957" y="275590"/>
                </a:lnTo>
                <a:lnTo>
                  <a:pt x="671877" y="273050"/>
                </a:lnTo>
                <a:lnTo>
                  <a:pt x="671766" y="260350"/>
                </a:lnTo>
                <a:lnTo>
                  <a:pt x="707218" y="260350"/>
                </a:lnTo>
                <a:lnTo>
                  <a:pt x="707005" y="267970"/>
                </a:lnTo>
                <a:lnTo>
                  <a:pt x="706881" y="270510"/>
                </a:lnTo>
                <a:lnTo>
                  <a:pt x="705829" y="285750"/>
                </a:lnTo>
                <a:lnTo>
                  <a:pt x="705078" y="292100"/>
                </a:lnTo>
                <a:close/>
              </a:path>
              <a:path w="1073150" h="770890">
                <a:moveTo>
                  <a:pt x="424655" y="293370"/>
                </a:moveTo>
                <a:lnTo>
                  <a:pt x="32308" y="293370"/>
                </a:lnTo>
                <a:lnTo>
                  <a:pt x="31881" y="292100"/>
                </a:lnTo>
                <a:lnTo>
                  <a:pt x="426853" y="292100"/>
                </a:lnTo>
                <a:lnTo>
                  <a:pt x="424655" y="293370"/>
                </a:lnTo>
                <a:close/>
              </a:path>
              <a:path w="1073150" h="770890">
                <a:moveTo>
                  <a:pt x="165885" y="320040"/>
                </a:moveTo>
                <a:lnTo>
                  <a:pt x="155445" y="320040"/>
                </a:lnTo>
                <a:lnTo>
                  <a:pt x="151601" y="317500"/>
                </a:lnTo>
                <a:lnTo>
                  <a:pt x="149688" y="312420"/>
                </a:lnTo>
                <a:lnTo>
                  <a:pt x="149473" y="312420"/>
                </a:lnTo>
                <a:lnTo>
                  <a:pt x="149358" y="311150"/>
                </a:lnTo>
                <a:lnTo>
                  <a:pt x="121768" y="308610"/>
                </a:lnTo>
                <a:lnTo>
                  <a:pt x="95583" y="304800"/>
                </a:lnTo>
                <a:lnTo>
                  <a:pt x="46888" y="297180"/>
                </a:lnTo>
                <a:lnTo>
                  <a:pt x="704478" y="297180"/>
                </a:lnTo>
                <a:lnTo>
                  <a:pt x="703727" y="303530"/>
                </a:lnTo>
                <a:lnTo>
                  <a:pt x="702683" y="309880"/>
                </a:lnTo>
                <a:lnTo>
                  <a:pt x="696334" y="314960"/>
                </a:lnTo>
                <a:lnTo>
                  <a:pt x="185009" y="314960"/>
                </a:lnTo>
                <a:lnTo>
                  <a:pt x="178304" y="316230"/>
                </a:lnTo>
                <a:lnTo>
                  <a:pt x="171943" y="318770"/>
                </a:lnTo>
                <a:lnTo>
                  <a:pt x="165885" y="320040"/>
                </a:lnTo>
                <a:close/>
              </a:path>
              <a:path w="1073150" h="770890">
                <a:moveTo>
                  <a:pt x="235901" y="335280"/>
                </a:moveTo>
                <a:lnTo>
                  <a:pt x="230456" y="335280"/>
                </a:lnTo>
                <a:lnTo>
                  <a:pt x="226168" y="331470"/>
                </a:lnTo>
                <a:lnTo>
                  <a:pt x="223785" y="323850"/>
                </a:lnTo>
                <a:lnTo>
                  <a:pt x="224465" y="320040"/>
                </a:lnTo>
                <a:lnTo>
                  <a:pt x="226480" y="317500"/>
                </a:lnTo>
                <a:lnTo>
                  <a:pt x="215747" y="317500"/>
                </a:lnTo>
                <a:lnTo>
                  <a:pt x="195051" y="314960"/>
                </a:lnTo>
                <a:lnTo>
                  <a:pt x="668412" y="314960"/>
                </a:lnTo>
                <a:lnTo>
                  <a:pt x="668302" y="318770"/>
                </a:lnTo>
                <a:lnTo>
                  <a:pt x="667589" y="321310"/>
                </a:lnTo>
                <a:lnTo>
                  <a:pt x="284591" y="321310"/>
                </a:lnTo>
                <a:lnTo>
                  <a:pt x="271027" y="327660"/>
                </a:lnTo>
                <a:lnTo>
                  <a:pt x="258526" y="331470"/>
                </a:lnTo>
                <a:lnTo>
                  <a:pt x="246886" y="334010"/>
                </a:lnTo>
                <a:lnTo>
                  <a:pt x="235901" y="335280"/>
                </a:lnTo>
                <a:close/>
              </a:path>
              <a:path w="1073150" h="770890">
                <a:moveTo>
                  <a:pt x="417763" y="330200"/>
                </a:moveTo>
                <a:lnTo>
                  <a:pt x="411844" y="330200"/>
                </a:lnTo>
                <a:lnTo>
                  <a:pt x="410257" y="328930"/>
                </a:lnTo>
                <a:lnTo>
                  <a:pt x="405071" y="328930"/>
                </a:lnTo>
                <a:lnTo>
                  <a:pt x="403655" y="327660"/>
                </a:lnTo>
                <a:lnTo>
                  <a:pt x="393143" y="326390"/>
                </a:lnTo>
                <a:lnTo>
                  <a:pt x="372118" y="326390"/>
                </a:lnTo>
                <a:lnTo>
                  <a:pt x="361603" y="325120"/>
                </a:lnTo>
                <a:lnTo>
                  <a:pt x="340779" y="325120"/>
                </a:lnTo>
                <a:lnTo>
                  <a:pt x="340388" y="323850"/>
                </a:lnTo>
                <a:lnTo>
                  <a:pt x="284591" y="321310"/>
                </a:lnTo>
                <a:lnTo>
                  <a:pt x="667589" y="321310"/>
                </a:lnTo>
                <a:lnTo>
                  <a:pt x="667233" y="322580"/>
                </a:lnTo>
                <a:lnTo>
                  <a:pt x="663428" y="327660"/>
                </a:lnTo>
                <a:lnTo>
                  <a:pt x="427047" y="327660"/>
                </a:lnTo>
                <a:lnTo>
                  <a:pt x="417763" y="330200"/>
                </a:lnTo>
                <a:close/>
              </a:path>
              <a:path w="1073150" h="770890">
                <a:moveTo>
                  <a:pt x="350559" y="328930"/>
                </a:moveTo>
                <a:lnTo>
                  <a:pt x="346188" y="328930"/>
                </a:lnTo>
                <a:lnTo>
                  <a:pt x="343642" y="327660"/>
                </a:lnTo>
                <a:lnTo>
                  <a:pt x="341245" y="325120"/>
                </a:lnTo>
                <a:lnTo>
                  <a:pt x="361603" y="325120"/>
                </a:lnTo>
                <a:lnTo>
                  <a:pt x="357773" y="326390"/>
                </a:lnTo>
                <a:lnTo>
                  <a:pt x="354513" y="327660"/>
                </a:lnTo>
                <a:lnTo>
                  <a:pt x="350559" y="328930"/>
                </a:lnTo>
                <a:close/>
              </a:path>
              <a:path w="1073150" h="770890">
                <a:moveTo>
                  <a:pt x="653047" y="332740"/>
                </a:moveTo>
                <a:lnTo>
                  <a:pt x="611213" y="332740"/>
                </a:lnTo>
                <a:lnTo>
                  <a:pt x="571242" y="331470"/>
                </a:lnTo>
                <a:lnTo>
                  <a:pt x="532049" y="331470"/>
                </a:lnTo>
                <a:lnTo>
                  <a:pt x="493772" y="330200"/>
                </a:lnTo>
                <a:lnTo>
                  <a:pt x="466975" y="330200"/>
                </a:lnTo>
                <a:lnTo>
                  <a:pt x="453661" y="328930"/>
                </a:lnTo>
                <a:lnTo>
                  <a:pt x="427047" y="327660"/>
                </a:lnTo>
                <a:lnTo>
                  <a:pt x="663428" y="327660"/>
                </a:lnTo>
                <a:lnTo>
                  <a:pt x="662477" y="328930"/>
                </a:lnTo>
                <a:lnTo>
                  <a:pt x="658151" y="331470"/>
                </a:lnTo>
                <a:lnTo>
                  <a:pt x="653047" y="332740"/>
                </a:lnTo>
                <a:close/>
              </a:path>
              <a:path w="1073150" h="770890">
                <a:moveTo>
                  <a:pt x="490978" y="331470"/>
                </a:moveTo>
                <a:lnTo>
                  <a:pt x="481984" y="331470"/>
                </a:lnTo>
                <a:lnTo>
                  <a:pt x="480292" y="330200"/>
                </a:lnTo>
                <a:lnTo>
                  <a:pt x="493772" y="330200"/>
                </a:lnTo>
                <a:lnTo>
                  <a:pt x="490978" y="331470"/>
                </a:lnTo>
                <a:close/>
              </a:path>
              <a:path w="1073150" h="770890">
                <a:moveTo>
                  <a:pt x="450011" y="618490"/>
                </a:moveTo>
                <a:lnTo>
                  <a:pt x="58761" y="618490"/>
                </a:lnTo>
                <a:lnTo>
                  <a:pt x="82611" y="617220"/>
                </a:lnTo>
                <a:lnTo>
                  <a:pt x="137958" y="612140"/>
                </a:lnTo>
                <a:lnTo>
                  <a:pt x="233581" y="604520"/>
                </a:lnTo>
                <a:lnTo>
                  <a:pt x="308043" y="595630"/>
                </a:lnTo>
                <a:lnTo>
                  <a:pt x="387585" y="588010"/>
                </a:lnTo>
                <a:lnTo>
                  <a:pt x="427455" y="585470"/>
                </a:lnTo>
                <a:lnTo>
                  <a:pt x="488010" y="582930"/>
                </a:lnTo>
                <a:lnTo>
                  <a:pt x="646952" y="582930"/>
                </a:lnTo>
                <a:lnTo>
                  <a:pt x="687318" y="581660"/>
                </a:lnTo>
                <a:lnTo>
                  <a:pt x="742081" y="581660"/>
                </a:lnTo>
                <a:lnTo>
                  <a:pt x="746719" y="584200"/>
                </a:lnTo>
                <a:lnTo>
                  <a:pt x="753396" y="591820"/>
                </a:lnTo>
                <a:lnTo>
                  <a:pt x="755077" y="596900"/>
                </a:lnTo>
                <a:lnTo>
                  <a:pt x="754440" y="601980"/>
                </a:lnTo>
                <a:lnTo>
                  <a:pt x="754129" y="608330"/>
                </a:lnTo>
                <a:lnTo>
                  <a:pt x="751527" y="612140"/>
                </a:lnTo>
                <a:lnTo>
                  <a:pt x="747408" y="614680"/>
                </a:lnTo>
                <a:lnTo>
                  <a:pt x="747695" y="617220"/>
                </a:lnTo>
                <a:lnTo>
                  <a:pt x="471773" y="617220"/>
                </a:lnTo>
                <a:lnTo>
                  <a:pt x="450011" y="618490"/>
                </a:lnTo>
                <a:close/>
              </a:path>
              <a:path w="1073150" h="770890">
                <a:moveTo>
                  <a:pt x="733085" y="770890"/>
                </a:moveTo>
                <a:lnTo>
                  <a:pt x="720461" y="770890"/>
                </a:lnTo>
                <a:lnTo>
                  <a:pt x="715766" y="768350"/>
                </a:lnTo>
                <a:lnTo>
                  <a:pt x="709224" y="762000"/>
                </a:lnTo>
                <a:lnTo>
                  <a:pt x="707544" y="758190"/>
                </a:lnTo>
                <a:lnTo>
                  <a:pt x="707604" y="753110"/>
                </a:lnTo>
                <a:lnTo>
                  <a:pt x="707888" y="741680"/>
                </a:lnTo>
                <a:lnTo>
                  <a:pt x="708446" y="730250"/>
                </a:lnTo>
                <a:lnTo>
                  <a:pt x="709181" y="718820"/>
                </a:lnTo>
                <a:lnTo>
                  <a:pt x="711545" y="685800"/>
                </a:lnTo>
                <a:lnTo>
                  <a:pt x="712391" y="662940"/>
                </a:lnTo>
                <a:lnTo>
                  <a:pt x="711815" y="640080"/>
                </a:lnTo>
                <a:lnTo>
                  <a:pt x="709095" y="618490"/>
                </a:lnTo>
                <a:lnTo>
                  <a:pt x="621214" y="618490"/>
                </a:lnTo>
                <a:lnTo>
                  <a:pt x="580962" y="617220"/>
                </a:lnTo>
                <a:lnTo>
                  <a:pt x="747695" y="617220"/>
                </a:lnTo>
                <a:lnTo>
                  <a:pt x="749416" y="632460"/>
                </a:lnTo>
                <a:lnTo>
                  <a:pt x="750221" y="647700"/>
                </a:lnTo>
                <a:lnTo>
                  <a:pt x="750268" y="666750"/>
                </a:lnTo>
                <a:lnTo>
                  <a:pt x="749596" y="684530"/>
                </a:lnTo>
                <a:lnTo>
                  <a:pt x="796420" y="684530"/>
                </a:lnTo>
                <a:lnTo>
                  <a:pt x="774289" y="715010"/>
                </a:lnTo>
                <a:lnTo>
                  <a:pt x="743823" y="760730"/>
                </a:lnTo>
                <a:lnTo>
                  <a:pt x="740040" y="767080"/>
                </a:lnTo>
                <a:lnTo>
                  <a:pt x="733085" y="7708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244798" y="5680212"/>
            <a:ext cx="1073150" cy="770890"/>
          </a:xfrm>
          <a:custGeom>
            <a:avLst/>
            <a:gdLst/>
            <a:ahLst/>
            <a:cxnLst/>
            <a:rect l="l" t="t" r="r" b="b"/>
            <a:pathLst>
              <a:path w="1073150" h="770889">
                <a:moveTo>
                  <a:pt x="708259" y="201930"/>
                </a:moveTo>
                <a:lnTo>
                  <a:pt x="674237" y="201930"/>
                </a:lnTo>
                <a:lnTo>
                  <a:pt x="674452" y="196850"/>
                </a:lnTo>
                <a:lnTo>
                  <a:pt x="675039" y="168910"/>
                </a:lnTo>
                <a:lnTo>
                  <a:pt x="675239" y="149860"/>
                </a:lnTo>
                <a:lnTo>
                  <a:pt x="675359" y="93980"/>
                </a:lnTo>
                <a:lnTo>
                  <a:pt x="675816" y="91440"/>
                </a:lnTo>
                <a:lnTo>
                  <a:pt x="676712" y="88900"/>
                </a:lnTo>
                <a:lnTo>
                  <a:pt x="674808" y="88900"/>
                </a:lnTo>
                <a:lnTo>
                  <a:pt x="671653" y="85090"/>
                </a:lnTo>
                <a:lnTo>
                  <a:pt x="670603" y="82550"/>
                </a:lnTo>
                <a:lnTo>
                  <a:pt x="670989" y="78740"/>
                </a:lnTo>
                <a:lnTo>
                  <a:pt x="677387" y="66040"/>
                </a:lnTo>
                <a:lnTo>
                  <a:pt x="693469" y="50800"/>
                </a:lnTo>
                <a:lnTo>
                  <a:pt x="718247" y="33020"/>
                </a:lnTo>
                <a:lnTo>
                  <a:pt x="750734" y="11430"/>
                </a:lnTo>
                <a:lnTo>
                  <a:pt x="763271" y="3810"/>
                </a:lnTo>
                <a:lnTo>
                  <a:pt x="767512" y="0"/>
                </a:lnTo>
                <a:lnTo>
                  <a:pt x="777396" y="0"/>
                </a:lnTo>
                <a:lnTo>
                  <a:pt x="781317" y="1270"/>
                </a:lnTo>
                <a:lnTo>
                  <a:pt x="784393" y="3810"/>
                </a:lnTo>
                <a:lnTo>
                  <a:pt x="825600" y="35560"/>
                </a:lnTo>
                <a:lnTo>
                  <a:pt x="773544" y="35560"/>
                </a:lnTo>
                <a:lnTo>
                  <a:pt x="764459" y="41910"/>
                </a:lnTo>
                <a:lnTo>
                  <a:pt x="755235" y="46990"/>
                </a:lnTo>
                <a:lnTo>
                  <a:pt x="745969" y="53340"/>
                </a:lnTo>
                <a:lnTo>
                  <a:pt x="728494" y="64770"/>
                </a:lnTo>
                <a:lnTo>
                  <a:pt x="722443" y="68580"/>
                </a:lnTo>
                <a:lnTo>
                  <a:pt x="700961" y="78740"/>
                </a:lnTo>
                <a:lnTo>
                  <a:pt x="708906" y="80010"/>
                </a:lnTo>
                <a:lnTo>
                  <a:pt x="733517" y="87630"/>
                </a:lnTo>
                <a:lnTo>
                  <a:pt x="767926" y="87630"/>
                </a:lnTo>
                <a:lnTo>
                  <a:pt x="754266" y="95250"/>
                </a:lnTo>
                <a:lnTo>
                  <a:pt x="761786" y="97790"/>
                </a:lnTo>
                <a:lnTo>
                  <a:pt x="777208" y="105410"/>
                </a:lnTo>
                <a:lnTo>
                  <a:pt x="785170" y="110490"/>
                </a:lnTo>
                <a:lnTo>
                  <a:pt x="859258" y="110490"/>
                </a:lnTo>
                <a:lnTo>
                  <a:pt x="850255" y="114300"/>
                </a:lnTo>
                <a:lnTo>
                  <a:pt x="837741" y="119380"/>
                </a:lnTo>
                <a:lnTo>
                  <a:pt x="711647" y="119380"/>
                </a:lnTo>
                <a:lnTo>
                  <a:pt x="711217" y="133350"/>
                </a:lnTo>
                <a:lnTo>
                  <a:pt x="708259" y="201930"/>
                </a:lnTo>
                <a:close/>
              </a:path>
              <a:path w="1073150" h="770889">
                <a:moveTo>
                  <a:pt x="767926" y="87630"/>
                </a:moveTo>
                <a:lnTo>
                  <a:pt x="733517" y="87630"/>
                </a:lnTo>
                <a:lnTo>
                  <a:pt x="748395" y="74930"/>
                </a:lnTo>
                <a:lnTo>
                  <a:pt x="763892" y="66040"/>
                </a:lnTo>
                <a:lnTo>
                  <a:pt x="779748" y="58420"/>
                </a:lnTo>
                <a:lnTo>
                  <a:pt x="795707" y="53340"/>
                </a:lnTo>
                <a:lnTo>
                  <a:pt x="773544" y="35560"/>
                </a:lnTo>
                <a:lnTo>
                  <a:pt x="825600" y="35560"/>
                </a:lnTo>
                <a:lnTo>
                  <a:pt x="853785" y="57150"/>
                </a:lnTo>
                <a:lnTo>
                  <a:pt x="865931" y="67310"/>
                </a:lnTo>
                <a:lnTo>
                  <a:pt x="812915" y="67310"/>
                </a:lnTo>
                <a:lnTo>
                  <a:pt x="797074" y="73660"/>
                </a:lnTo>
                <a:lnTo>
                  <a:pt x="782137" y="80010"/>
                </a:lnTo>
                <a:lnTo>
                  <a:pt x="767926" y="87630"/>
                </a:lnTo>
                <a:close/>
              </a:path>
              <a:path w="1073150" h="770889">
                <a:moveTo>
                  <a:pt x="859258" y="110490"/>
                </a:moveTo>
                <a:lnTo>
                  <a:pt x="785170" y="110490"/>
                </a:lnTo>
                <a:lnTo>
                  <a:pt x="812480" y="99060"/>
                </a:lnTo>
                <a:lnTo>
                  <a:pt x="821456" y="96520"/>
                </a:lnTo>
                <a:lnTo>
                  <a:pt x="830507" y="92710"/>
                </a:lnTo>
                <a:lnTo>
                  <a:pt x="839614" y="90170"/>
                </a:lnTo>
                <a:lnTo>
                  <a:pt x="833096" y="83820"/>
                </a:lnTo>
                <a:lnTo>
                  <a:pt x="819733" y="73660"/>
                </a:lnTo>
                <a:lnTo>
                  <a:pt x="812915" y="67310"/>
                </a:lnTo>
                <a:lnTo>
                  <a:pt x="865931" y="67310"/>
                </a:lnTo>
                <a:lnTo>
                  <a:pt x="890223" y="87630"/>
                </a:lnTo>
                <a:lnTo>
                  <a:pt x="915632" y="109220"/>
                </a:lnTo>
                <a:lnTo>
                  <a:pt x="862259" y="109220"/>
                </a:lnTo>
                <a:lnTo>
                  <a:pt x="859258" y="110490"/>
                </a:lnTo>
                <a:close/>
              </a:path>
              <a:path w="1073150" h="770889">
                <a:moveTo>
                  <a:pt x="941395" y="132080"/>
                </a:moveTo>
                <a:lnTo>
                  <a:pt x="822353" y="132080"/>
                </a:lnTo>
                <a:lnTo>
                  <a:pt x="832151" y="129540"/>
                </a:lnTo>
                <a:lnTo>
                  <a:pt x="841545" y="127000"/>
                </a:lnTo>
                <a:lnTo>
                  <a:pt x="850297" y="124460"/>
                </a:lnTo>
                <a:lnTo>
                  <a:pt x="860922" y="120650"/>
                </a:lnTo>
                <a:lnTo>
                  <a:pt x="863656" y="119380"/>
                </a:lnTo>
                <a:lnTo>
                  <a:pt x="871013" y="116840"/>
                </a:lnTo>
                <a:lnTo>
                  <a:pt x="862259" y="109220"/>
                </a:lnTo>
                <a:lnTo>
                  <a:pt x="915632" y="109220"/>
                </a:lnTo>
                <a:lnTo>
                  <a:pt x="926094" y="118110"/>
                </a:lnTo>
                <a:lnTo>
                  <a:pt x="941395" y="132080"/>
                </a:lnTo>
                <a:close/>
              </a:path>
              <a:path w="1073150" h="770889">
                <a:moveTo>
                  <a:pt x="796420" y="684530"/>
                </a:moveTo>
                <a:lnTo>
                  <a:pt x="749596" y="684530"/>
                </a:lnTo>
                <a:lnTo>
                  <a:pt x="781188" y="641350"/>
                </a:lnTo>
                <a:lnTo>
                  <a:pt x="813978" y="599440"/>
                </a:lnTo>
                <a:lnTo>
                  <a:pt x="847559" y="558800"/>
                </a:lnTo>
                <a:lnTo>
                  <a:pt x="915471" y="477520"/>
                </a:lnTo>
                <a:lnTo>
                  <a:pt x="941664" y="447040"/>
                </a:lnTo>
                <a:lnTo>
                  <a:pt x="967996" y="415290"/>
                </a:lnTo>
                <a:lnTo>
                  <a:pt x="994176" y="384810"/>
                </a:lnTo>
                <a:lnTo>
                  <a:pt x="1019914" y="353060"/>
                </a:lnTo>
                <a:lnTo>
                  <a:pt x="984288" y="311150"/>
                </a:lnTo>
                <a:lnTo>
                  <a:pt x="945557" y="274320"/>
                </a:lnTo>
                <a:lnTo>
                  <a:pt x="906299" y="241300"/>
                </a:lnTo>
                <a:lnTo>
                  <a:pt x="869092" y="212090"/>
                </a:lnTo>
                <a:lnTo>
                  <a:pt x="831762" y="184150"/>
                </a:lnTo>
                <a:lnTo>
                  <a:pt x="793518" y="157480"/>
                </a:lnTo>
                <a:lnTo>
                  <a:pt x="753413" y="135890"/>
                </a:lnTo>
                <a:lnTo>
                  <a:pt x="711647" y="119380"/>
                </a:lnTo>
                <a:lnTo>
                  <a:pt x="837741" y="119380"/>
                </a:lnTo>
                <a:lnTo>
                  <a:pt x="825096" y="123190"/>
                </a:lnTo>
                <a:lnTo>
                  <a:pt x="812700" y="125730"/>
                </a:lnTo>
                <a:lnTo>
                  <a:pt x="815839" y="128270"/>
                </a:lnTo>
                <a:lnTo>
                  <a:pt x="819043" y="130810"/>
                </a:lnTo>
                <a:lnTo>
                  <a:pt x="822353" y="132080"/>
                </a:lnTo>
                <a:lnTo>
                  <a:pt x="941395" y="132080"/>
                </a:lnTo>
                <a:lnTo>
                  <a:pt x="944177" y="134620"/>
                </a:lnTo>
                <a:lnTo>
                  <a:pt x="891239" y="134620"/>
                </a:lnTo>
                <a:lnTo>
                  <a:pt x="881253" y="139700"/>
                </a:lnTo>
                <a:lnTo>
                  <a:pt x="870501" y="143510"/>
                </a:lnTo>
                <a:lnTo>
                  <a:pt x="859210" y="147320"/>
                </a:lnTo>
                <a:lnTo>
                  <a:pt x="847610" y="149860"/>
                </a:lnTo>
                <a:lnTo>
                  <a:pt x="852168" y="152400"/>
                </a:lnTo>
                <a:lnTo>
                  <a:pt x="856960" y="156210"/>
                </a:lnTo>
                <a:lnTo>
                  <a:pt x="862165" y="160020"/>
                </a:lnTo>
                <a:lnTo>
                  <a:pt x="970691" y="160020"/>
                </a:lnTo>
                <a:lnTo>
                  <a:pt x="978057" y="167640"/>
                </a:lnTo>
                <a:lnTo>
                  <a:pt x="926217" y="167640"/>
                </a:lnTo>
                <a:lnTo>
                  <a:pt x="917112" y="171450"/>
                </a:lnTo>
                <a:lnTo>
                  <a:pt x="907392" y="175260"/>
                </a:lnTo>
                <a:lnTo>
                  <a:pt x="897329" y="176530"/>
                </a:lnTo>
                <a:lnTo>
                  <a:pt x="887196" y="179070"/>
                </a:lnTo>
                <a:lnTo>
                  <a:pt x="888767" y="180340"/>
                </a:lnTo>
                <a:lnTo>
                  <a:pt x="990334" y="180340"/>
                </a:lnTo>
                <a:lnTo>
                  <a:pt x="994017" y="184150"/>
                </a:lnTo>
                <a:lnTo>
                  <a:pt x="1002177" y="193040"/>
                </a:lnTo>
                <a:lnTo>
                  <a:pt x="951293" y="193040"/>
                </a:lnTo>
                <a:lnTo>
                  <a:pt x="950527" y="194310"/>
                </a:lnTo>
                <a:lnTo>
                  <a:pt x="942615" y="199390"/>
                </a:lnTo>
                <a:lnTo>
                  <a:pt x="922762" y="200660"/>
                </a:lnTo>
                <a:lnTo>
                  <a:pt x="916479" y="201930"/>
                </a:lnTo>
                <a:lnTo>
                  <a:pt x="921210" y="205740"/>
                </a:lnTo>
                <a:lnTo>
                  <a:pt x="939358" y="205740"/>
                </a:lnTo>
                <a:lnTo>
                  <a:pt x="949595" y="208280"/>
                </a:lnTo>
                <a:lnTo>
                  <a:pt x="952026" y="212090"/>
                </a:lnTo>
                <a:lnTo>
                  <a:pt x="952017" y="218440"/>
                </a:lnTo>
                <a:lnTo>
                  <a:pt x="949750" y="220980"/>
                </a:lnTo>
                <a:lnTo>
                  <a:pt x="945269" y="222250"/>
                </a:lnTo>
                <a:lnTo>
                  <a:pt x="944131" y="223520"/>
                </a:lnTo>
                <a:lnTo>
                  <a:pt x="942952" y="223520"/>
                </a:lnTo>
                <a:lnTo>
                  <a:pt x="949088" y="228600"/>
                </a:lnTo>
                <a:lnTo>
                  <a:pt x="1032093" y="228600"/>
                </a:lnTo>
                <a:lnTo>
                  <a:pt x="1038065" y="236220"/>
                </a:lnTo>
                <a:lnTo>
                  <a:pt x="1038883" y="237490"/>
                </a:lnTo>
                <a:lnTo>
                  <a:pt x="992571" y="237490"/>
                </a:lnTo>
                <a:lnTo>
                  <a:pt x="992656" y="238760"/>
                </a:lnTo>
                <a:lnTo>
                  <a:pt x="992656" y="246380"/>
                </a:lnTo>
                <a:lnTo>
                  <a:pt x="987754" y="251460"/>
                </a:lnTo>
                <a:lnTo>
                  <a:pt x="976035" y="251460"/>
                </a:lnTo>
                <a:lnTo>
                  <a:pt x="992462" y="266700"/>
                </a:lnTo>
                <a:lnTo>
                  <a:pt x="1007775" y="281940"/>
                </a:lnTo>
                <a:lnTo>
                  <a:pt x="1022029" y="297180"/>
                </a:lnTo>
                <a:lnTo>
                  <a:pt x="1035279" y="312420"/>
                </a:lnTo>
                <a:lnTo>
                  <a:pt x="1071666" y="312420"/>
                </a:lnTo>
                <a:lnTo>
                  <a:pt x="1072554" y="318770"/>
                </a:lnTo>
                <a:lnTo>
                  <a:pt x="1070512" y="341630"/>
                </a:lnTo>
                <a:lnTo>
                  <a:pt x="1062665" y="363220"/>
                </a:lnTo>
                <a:lnTo>
                  <a:pt x="1048092" y="377190"/>
                </a:lnTo>
                <a:lnTo>
                  <a:pt x="1022674" y="408940"/>
                </a:lnTo>
                <a:lnTo>
                  <a:pt x="996808" y="439420"/>
                </a:lnTo>
                <a:lnTo>
                  <a:pt x="970790" y="471170"/>
                </a:lnTo>
                <a:lnTo>
                  <a:pt x="944916" y="501650"/>
                </a:lnTo>
                <a:lnTo>
                  <a:pt x="909822" y="542290"/>
                </a:lnTo>
                <a:lnTo>
                  <a:pt x="874771" y="584200"/>
                </a:lnTo>
                <a:lnTo>
                  <a:pt x="840204" y="627380"/>
                </a:lnTo>
                <a:lnTo>
                  <a:pt x="806563" y="670560"/>
                </a:lnTo>
                <a:lnTo>
                  <a:pt x="796420" y="684530"/>
                </a:lnTo>
                <a:close/>
              </a:path>
              <a:path w="1073150" h="770889">
                <a:moveTo>
                  <a:pt x="970691" y="160020"/>
                </a:moveTo>
                <a:lnTo>
                  <a:pt x="862165" y="160020"/>
                </a:lnTo>
                <a:lnTo>
                  <a:pt x="870937" y="158750"/>
                </a:lnTo>
                <a:lnTo>
                  <a:pt x="879540" y="156210"/>
                </a:lnTo>
                <a:lnTo>
                  <a:pt x="896132" y="151130"/>
                </a:lnTo>
                <a:lnTo>
                  <a:pt x="898340" y="151130"/>
                </a:lnTo>
                <a:lnTo>
                  <a:pt x="905959" y="148590"/>
                </a:lnTo>
                <a:lnTo>
                  <a:pt x="901081" y="143510"/>
                </a:lnTo>
                <a:lnTo>
                  <a:pt x="896168" y="139700"/>
                </a:lnTo>
                <a:lnTo>
                  <a:pt x="891239" y="134620"/>
                </a:lnTo>
                <a:lnTo>
                  <a:pt x="944177" y="134620"/>
                </a:lnTo>
                <a:lnTo>
                  <a:pt x="960869" y="149860"/>
                </a:lnTo>
                <a:lnTo>
                  <a:pt x="970691" y="160020"/>
                </a:lnTo>
                <a:close/>
              </a:path>
              <a:path w="1073150" h="770889">
                <a:moveTo>
                  <a:pt x="990334" y="180340"/>
                </a:moveTo>
                <a:lnTo>
                  <a:pt x="889610" y="180340"/>
                </a:lnTo>
                <a:lnTo>
                  <a:pt x="890489" y="179070"/>
                </a:lnTo>
                <a:lnTo>
                  <a:pt x="898854" y="179070"/>
                </a:lnTo>
                <a:lnTo>
                  <a:pt x="929576" y="173990"/>
                </a:lnTo>
                <a:lnTo>
                  <a:pt x="933360" y="173990"/>
                </a:lnTo>
                <a:lnTo>
                  <a:pt x="926217" y="167640"/>
                </a:lnTo>
                <a:lnTo>
                  <a:pt x="978057" y="167640"/>
                </a:lnTo>
                <a:lnTo>
                  <a:pt x="990334" y="180340"/>
                </a:lnTo>
                <a:close/>
              </a:path>
              <a:path w="1073150" h="770889">
                <a:moveTo>
                  <a:pt x="15684" y="298450"/>
                </a:moveTo>
                <a:lnTo>
                  <a:pt x="8172" y="298450"/>
                </a:lnTo>
                <a:lnTo>
                  <a:pt x="3711" y="294640"/>
                </a:lnTo>
                <a:lnTo>
                  <a:pt x="0" y="285750"/>
                </a:lnTo>
                <a:lnTo>
                  <a:pt x="956" y="280670"/>
                </a:lnTo>
                <a:lnTo>
                  <a:pt x="4295" y="278130"/>
                </a:lnTo>
                <a:lnTo>
                  <a:pt x="22278" y="262890"/>
                </a:lnTo>
                <a:lnTo>
                  <a:pt x="42040" y="250190"/>
                </a:lnTo>
                <a:lnTo>
                  <a:pt x="84052" y="229870"/>
                </a:lnTo>
                <a:lnTo>
                  <a:pt x="98153" y="223520"/>
                </a:lnTo>
                <a:lnTo>
                  <a:pt x="112188" y="215900"/>
                </a:lnTo>
                <a:lnTo>
                  <a:pt x="125852" y="208280"/>
                </a:lnTo>
                <a:lnTo>
                  <a:pt x="138840" y="200660"/>
                </a:lnTo>
                <a:lnTo>
                  <a:pt x="146326" y="196850"/>
                </a:lnTo>
                <a:lnTo>
                  <a:pt x="155016" y="194310"/>
                </a:lnTo>
                <a:lnTo>
                  <a:pt x="165072" y="191770"/>
                </a:lnTo>
                <a:lnTo>
                  <a:pt x="189568" y="191770"/>
                </a:lnTo>
                <a:lnTo>
                  <a:pt x="195977" y="193040"/>
                </a:lnTo>
                <a:lnTo>
                  <a:pt x="215254" y="194310"/>
                </a:lnTo>
                <a:lnTo>
                  <a:pt x="234717" y="194310"/>
                </a:lnTo>
                <a:lnTo>
                  <a:pt x="262282" y="195580"/>
                </a:lnTo>
                <a:lnTo>
                  <a:pt x="307611" y="196850"/>
                </a:lnTo>
                <a:lnTo>
                  <a:pt x="352434" y="196850"/>
                </a:lnTo>
                <a:lnTo>
                  <a:pt x="505166" y="200660"/>
                </a:lnTo>
                <a:lnTo>
                  <a:pt x="560410" y="200660"/>
                </a:lnTo>
                <a:lnTo>
                  <a:pt x="616942" y="201930"/>
                </a:lnTo>
                <a:lnTo>
                  <a:pt x="708259" y="201930"/>
                </a:lnTo>
                <a:lnTo>
                  <a:pt x="707996" y="209550"/>
                </a:lnTo>
                <a:lnTo>
                  <a:pt x="707874" y="214630"/>
                </a:lnTo>
                <a:lnTo>
                  <a:pt x="707763" y="220980"/>
                </a:lnTo>
                <a:lnTo>
                  <a:pt x="707691" y="227330"/>
                </a:lnTo>
                <a:lnTo>
                  <a:pt x="170271" y="227330"/>
                </a:lnTo>
                <a:lnTo>
                  <a:pt x="162470" y="228600"/>
                </a:lnTo>
                <a:lnTo>
                  <a:pt x="155650" y="229870"/>
                </a:lnTo>
                <a:lnTo>
                  <a:pt x="149683" y="232410"/>
                </a:lnTo>
                <a:lnTo>
                  <a:pt x="131904" y="242570"/>
                </a:lnTo>
                <a:lnTo>
                  <a:pt x="97216" y="260350"/>
                </a:lnTo>
                <a:lnTo>
                  <a:pt x="80381" y="269240"/>
                </a:lnTo>
                <a:lnTo>
                  <a:pt x="113864" y="271780"/>
                </a:lnTo>
                <a:lnTo>
                  <a:pt x="170245" y="271780"/>
                </a:lnTo>
                <a:lnTo>
                  <a:pt x="162254" y="275590"/>
                </a:lnTo>
                <a:lnTo>
                  <a:pt x="162094" y="275590"/>
                </a:lnTo>
                <a:lnTo>
                  <a:pt x="191415" y="278130"/>
                </a:lnTo>
                <a:lnTo>
                  <a:pt x="260131" y="278130"/>
                </a:lnTo>
                <a:lnTo>
                  <a:pt x="248593" y="283210"/>
                </a:lnTo>
                <a:lnTo>
                  <a:pt x="267943" y="284480"/>
                </a:lnTo>
                <a:lnTo>
                  <a:pt x="278137" y="285750"/>
                </a:lnTo>
                <a:lnTo>
                  <a:pt x="343794" y="285750"/>
                </a:lnTo>
                <a:lnTo>
                  <a:pt x="337960" y="289560"/>
                </a:lnTo>
                <a:lnTo>
                  <a:pt x="350286" y="289560"/>
                </a:lnTo>
                <a:lnTo>
                  <a:pt x="369010" y="290830"/>
                </a:lnTo>
                <a:lnTo>
                  <a:pt x="429051" y="290830"/>
                </a:lnTo>
                <a:lnTo>
                  <a:pt x="426853" y="292100"/>
                </a:lnTo>
                <a:lnTo>
                  <a:pt x="31109" y="292100"/>
                </a:lnTo>
                <a:lnTo>
                  <a:pt x="26403" y="293370"/>
                </a:lnTo>
                <a:lnTo>
                  <a:pt x="21697" y="295910"/>
                </a:lnTo>
                <a:lnTo>
                  <a:pt x="17012" y="297180"/>
                </a:lnTo>
                <a:lnTo>
                  <a:pt x="15684" y="298450"/>
                </a:lnTo>
                <a:close/>
              </a:path>
              <a:path w="1073150" h="770889">
                <a:moveTo>
                  <a:pt x="1032093" y="228600"/>
                </a:moveTo>
                <a:lnTo>
                  <a:pt x="949088" y="228600"/>
                </a:lnTo>
                <a:lnTo>
                  <a:pt x="950259" y="227330"/>
                </a:lnTo>
                <a:lnTo>
                  <a:pt x="951535" y="227330"/>
                </a:lnTo>
                <a:lnTo>
                  <a:pt x="967837" y="226060"/>
                </a:lnTo>
                <a:lnTo>
                  <a:pt x="983075" y="226060"/>
                </a:lnTo>
                <a:lnTo>
                  <a:pt x="975474" y="217170"/>
                </a:lnTo>
                <a:lnTo>
                  <a:pt x="967721" y="209550"/>
                </a:lnTo>
                <a:lnTo>
                  <a:pt x="959856" y="200660"/>
                </a:lnTo>
                <a:lnTo>
                  <a:pt x="951921" y="193040"/>
                </a:lnTo>
                <a:lnTo>
                  <a:pt x="1002177" y="193040"/>
                </a:lnTo>
                <a:lnTo>
                  <a:pt x="1016165" y="208280"/>
                </a:lnTo>
                <a:lnTo>
                  <a:pt x="1032093" y="228600"/>
                </a:lnTo>
                <a:close/>
              </a:path>
              <a:path w="1073150" h="770889">
                <a:moveTo>
                  <a:pt x="170245" y="271780"/>
                </a:moveTo>
                <a:lnTo>
                  <a:pt x="113864" y="271780"/>
                </a:lnTo>
                <a:lnTo>
                  <a:pt x="134979" y="257810"/>
                </a:lnTo>
                <a:lnTo>
                  <a:pt x="159606" y="246380"/>
                </a:lnTo>
                <a:lnTo>
                  <a:pt x="186888" y="236220"/>
                </a:lnTo>
                <a:lnTo>
                  <a:pt x="215967" y="229870"/>
                </a:lnTo>
                <a:lnTo>
                  <a:pt x="212016" y="229870"/>
                </a:lnTo>
                <a:lnTo>
                  <a:pt x="187238" y="227330"/>
                </a:lnTo>
                <a:lnTo>
                  <a:pt x="707691" y="227330"/>
                </a:lnTo>
                <a:lnTo>
                  <a:pt x="707666" y="231140"/>
                </a:lnTo>
                <a:lnTo>
                  <a:pt x="244038" y="231140"/>
                </a:lnTo>
                <a:lnTo>
                  <a:pt x="245573" y="232410"/>
                </a:lnTo>
                <a:lnTo>
                  <a:pt x="246551" y="234950"/>
                </a:lnTo>
                <a:lnTo>
                  <a:pt x="247176" y="243840"/>
                </a:lnTo>
                <a:lnTo>
                  <a:pt x="242649" y="250190"/>
                </a:lnTo>
                <a:lnTo>
                  <a:pt x="236207" y="250190"/>
                </a:lnTo>
                <a:lnTo>
                  <a:pt x="217780" y="254000"/>
                </a:lnTo>
                <a:lnTo>
                  <a:pt x="199323" y="259080"/>
                </a:lnTo>
                <a:lnTo>
                  <a:pt x="180901" y="266700"/>
                </a:lnTo>
                <a:lnTo>
                  <a:pt x="170245" y="271780"/>
                </a:lnTo>
                <a:close/>
              </a:path>
              <a:path w="1073150" h="770889">
                <a:moveTo>
                  <a:pt x="343794" y="285750"/>
                </a:moveTo>
                <a:lnTo>
                  <a:pt x="288529" y="285750"/>
                </a:lnTo>
                <a:lnTo>
                  <a:pt x="294686" y="283210"/>
                </a:lnTo>
                <a:lnTo>
                  <a:pt x="300581" y="279400"/>
                </a:lnTo>
                <a:lnTo>
                  <a:pt x="320092" y="267970"/>
                </a:lnTo>
                <a:lnTo>
                  <a:pt x="327963" y="264160"/>
                </a:lnTo>
                <a:lnTo>
                  <a:pt x="335912" y="259080"/>
                </a:lnTo>
                <a:lnTo>
                  <a:pt x="343915" y="255270"/>
                </a:lnTo>
                <a:lnTo>
                  <a:pt x="354933" y="248920"/>
                </a:lnTo>
                <a:lnTo>
                  <a:pt x="366241" y="243840"/>
                </a:lnTo>
                <a:lnTo>
                  <a:pt x="377852" y="238760"/>
                </a:lnTo>
                <a:lnTo>
                  <a:pt x="389778" y="233680"/>
                </a:lnTo>
                <a:lnTo>
                  <a:pt x="352887" y="233680"/>
                </a:lnTo>
                <a:lnTo>
                  <a:pt x="284092" y="231140"/>
                </a:lnTo>
                <a:lnTo>
                  <a:pt x="707666" y="231140"/>
                </a:lnTo>
                <a:lnTo>
                  <a:pt x="707640" y="234950"/>
                </a:lnTo>
                <a:lnTo>
                  <a:pt x="462218" y="234950"/>
                </a:lnTo>
                <a:lnTo>
                  <a:pt x="462160" y="236220"/>
                </a:lnTo>
                <a:lnTo>
                  <a:pt x="460879" y="241300"/>
                </a:lnTo>
                <a:lnTo>
                  <a:pt x="457344" y="243840"/>
                </a:lnTo>
                <a:lnTo>
                  <a:pt x="452172" y="243840"/>
                </a:lnTo>
                <a:lnTo>
                  <a:pt x="424110" y="247650"/>
                </a:lnTo>
                <a:lnTo>
                  <a:pt x="396834" y="256540"/>
                </a:lnTo>
                <a:lnTo>
                  <a:pt x="370619" y="270510"/>
                </a:lnTo>
                <a:lnTo>
                  <a:pt x="345739" y="284480"/>
                </a:lnTo>
                <a:lnTo>
                  <a:pt x="343794" y="285750"/>
                </a:lnTo>
                <a:close/>
              </a:path>
              <a:path w="1073150" h="770889">
                <a:moveTo>
                  <a:pt x="429051" y="290830"/>
                </a:moveTo>
                <a:lnTo>
                  <a:pt x="369010" y="290830"/>
                </a:lnTo>
                <a:lnTo>
                  <a:pt x="381553" y="283210"/>
                </a:lnTo>
                <a:lnTo>
                  <a:pt x="394504" y="276860"/>
                </a:lnTo>
                <a:lnTo>
                  <a:pt x="429078" y="260350"/>
                </a:lnTo>
                <a:lnTo>
                  <a:pt x="433092" y="257810"/>
                </a:lnTo>
                <a:lnTo>
                  <a:pt x="445409" y="252730"/>
                </a:lnTo>
                <a:lnTo>
                  <a:pt x="458065" y="246380"/>
                </a:lnTo>
                <a:lnTo>
                  <a:pt x="471105" y="241300"/>
                </a:lnTo>
                <a:lnTo>
                  <a:pt x="484574" y="236220"/>
                </a:lnTo>
                <a:lnTo>
                  <a:pt x="462218" y="234950"/>
                </a:lnTo>
                <a:lnTo>
                  <a:pt x="707640" y="234950"/>
                </a:lnTo>
                <a:lnTo>
                  <a:pt x="707613" y="237490"/>
                </a:lnTo>
                <a:lnTo>
                  <a:pt x="608609" y="237490"/>
                </a:lnTo>
                <a:lnTo>
                  <a:pt x="583683" y="245110"/>
                </a:lnTo>
                <a:lnTo>
                  <a:pt x="559684" y="255270"/>
                </a:lnTo>
                <a:lnTo>
                  <a:pt x="502964" y="255270"/>
                </a:lnTo>
                <a:lnTo>
                  <a:pt x="473613" y="267970"/>
                </a:lnTo>
                <a:lnTo>
                  <a:pt x="459016" y="275590"/>
                </a:lnTo>
                <a:lnTo>
                  <a:pt x="444489" y="281940"/>
                </a:lnTo>
                <a:lnTo>
                  <a:pt x="429051" y="290830"/>
                </a:lnTo>
                <a:close/>
              </a:path>
              <a:path w="1073150" h="770889">
                <a:moveTo>
                  <a:pt x="704778" y="294640"/>
                </a:moveTo>
                <a:lnTo>
                  <a:pt x="500424" y="294640"/>
                </a:lnTo>
                <a:lnTo>
                  <a:pt x="507801" y="290830"/>
                </a:lnTo>
                <a:lnTo>
                  <a:pt x="522936" y="283210"/>
                </a:lnTo>
                <a:lnTo>
                  <a:pt x="537710" y="276860"/>
                </a:lnTo>
                <a:lnTo>
                  <a:pt x="544702" y="273050"/>
                </a:lnTo>
                <a:lnTo>
                  <a:pt x="551481" y="269240"/>
                </a:lnTo>
                <a:lnTo>
                  <a:pt x="558042" y="266700"/>
                </a:lnTo>
                <a:lnTo>
                  <a:pt x="571084" y="259080"/>
                </a:lnTo>
                <a:lnTo>
                  <a:pt x="597691" y="243840"/>
                </a:lnTo>
                <a:lnTo>
                  <a:pt x="611271" y="237490"/>
                </a:lnTo>
                <a:lnTo>
                  <a:pt x="707613" y="237490"/>
                </a:lnTo>
                <a:lnTo>
                  <a:pt x="707493" y="248920"/>
                </a:lnTo>
                <a:lnTo>
                  <a:pt x="707395" y="254000"/>
                </a:lnTo>
                <a:lnTo>
                  <a:pt x="707218" y="260350"/>
                </a:lnTo>
                <a:lnTo>
                  <a:pt x="671766" y="260350"/>
                </a:lnTo>
                <a:lnTo>
                  <a:pt x="665458" y="265430"/>
                </a:lnTo>
                <a:lnTo>
                  <a:pt x="653858" y="273050"/>
                </a:lnTo>
                <a:lnTo>
                  <a:pt x="640028" y="283210"/>
                </a:lnTo>
                <a:lnTo>
                  <a:pt x="633331" y="288290"/>
                </a:lnTo>
                <a:lnTo>
                  <a:pt x="629920" y="290830"/>
                </a:lnTo>
                <a:lnTo>
                  <a:pt x="636004" y="292100"/>
                </a:lnTo>
                <a:lnTo>
                  <a:pt x="705078" y="292100"/>
                </a:lnTo>
                <a:lnTo>
                  <a:pt x="704778" y="294640"/>
                </a:lnTo>
                <a:close/>
              </a:path>
              <a:path w="1073150" h="770889">
                <a:moveTo>
                  <a:pt x="1071666" y="312420"/>
                </a:moveTo>
                <a:lnTo>
                  <a:pt x="1035279" y="312420"/>
                </a:lnTo>
                <a:lnTo>
                  <a:pt x="1033725" y="306070"/>
                </a:lnTo>
                <a:lnTo>
                  <a:pt x="1031562" y="299720"/>
                </a:lnTo>
                <a:lnTo>
                  <a:pt x="1010102" y="261620"/>
                </a:lnTo>
                <a:lnTo>
                  <a:pt x="992571" y="237490"/>
                </a:lnTo>
                <a:lnTo>
                  <a:pt x="1038883" y="237490"/>
                </a:lnTo>
                <a:lnTo>
                  <a:pt x="1056865" y="265430"/>
                </a:lnTo>
                <a:lnTo>
                  <a:pt x="1069712" y="298450"/>
                </a:lnTo>
                <a:lnTo>
                  <a:pt x="1071666" y="312420"/>
                </a:lnTo>
                <a:close/>
              </a:path>
              <a:path w="1073150" h="770889">
                <a:moveTo>
                  <a:pt x="260131" y="278130"/>
                </a:moveTo>
                <a:lnTo>
                  <a:pt x="191415" y="278130"/>
                </a:lnTo>
                <a:lnTo>
                  <a:pt x="236570" y="259080"/>
                </a:lnTo>
                <a:lnTo>
                  <a:pt x="240891" y="257810"/>
                </a:lnTo>
                <a:lnTo>
                  <a:pt x="264300" y="248920"/>
                </a:lnTo>
                <a:lnTo>
                  <a:pt x="286692" y="243840"/>
                </a:lnTo>
                <a:lnTo>
                  <a:pt x="308699" y="240030"/>
                </a:lnTo>
                <a:lnTo>
                  <a:pt x="330953" y="238760"/>
                </a:lnTo>
                <a:lnTo>
                  <a:pt x="339457" y="238760"/>
                </a:lnTo>
                <a:lnTo>
                  <a:pt x="343416" y="242570"/>
                </a:lnTo>
                <a:lnTo>
                  <a:pt x="343700" y="252730"/>
                </a:lnTo>
                <a:lnTo>
                  <a:pt x="340030" y="256540"/>
                </a:lnTo>
                <a:lnTo>
                  <a:pt x="335031" y="257810"/>
                </a:lnTo>
                <a:lnTo>
                  <a:pt x="312334" y="260350"/>
                </a:lnTo>
                <a:lnTo>
                  <a:pt x="290142" y="266700"/>
                </a:lnTo>
                <a:lnTo>
                  <a:pt x="268785" y="274320"/>
                </a:lnTo>
                <a:lnTo>
                  <a:pt x="260131" y="278130"/>
                </a:lnTo>
                <a:close/>
              </a:path>
              <a:path w="1073150" h="770889">
                <a:moveTo>
                  <a:pt x="92723" y="647700"/>
                </a:moveTo>
                <a:lnTo>
                  <a:pt x="77007" y="647700"/>
                </a:lnTo>
                <a:lnTo>
                  <a:pt x="61585" y="646430"/>
                </a:lnTo>
                <a:lnTo>
                  <a:pt x="46510" y="646430"/>
                </a:lnTo>
                <a:lnTo>
                  <a:pt x="31837" y="645160"/>
                </a:lnTo>
                <a:lnTo>
                  <a:pt x="25874" y="645160"/>
                </a:lnTo>
                <a:lnTo>
                  <a:pt x="21239" y="640080"/>
                </a:lnTo>
                <a:lnTo>
                  <a:pt x="19655" y="631190"/>
                </a:lnTo>
                <a:lnTo>
                  <a:pt x="21008" y="627380"/>
                </a:lnTo>
                <a:lnTo>
                  <a:pt x="23788" y="624840"/>
                </a:lnTo>
                <a:lnTo>
                  <a:pt x="23434" y="599440"/>
                </a:lnTo>
                <a:lnTo>
                  <a:pt x="22744" y="568960"/>
                </a:lnTo>
                <a:lnTo>
                  <a:pt x="21876" y="541020"/>
                </a:lnTo>
                <a:lnTo>
                  <a:pt x="20255" y="491490"/>
                </a:lnTo>
                <a:lnTo>
                  <a:pt x="19538" y="468630"/>
                </a:lnTo>
                <a:lnTo>
                  <a:pt x="18919" y="445770"/>
                </a:lnTo>
                <a:lnTo>
                  <a:pt x="18434" y="421640"/>
                </a:lnTo>
                <a:lnTo>
                  <a:pt x="18139" y="415290"/>
                </a:lnTo>
                <a:lnTo>
                  <a:pt x="16740" y="368300"/>
                </a:lnTo>
                <a:lnTo>
                  <a:pt x="17884" y="332740"/>
                </a:lnTo>
                <a:lnTo>
                  <a:pt x="21641" y="308610"/>
                </a:lnTo>
                <a:lnTo>
                  <a:pt x="28078" y="295910"/>
                </a:lnTo>
                <a:lnTo>
                  <a:pt x="29481" y="294640"/>
                </a:lnTo>
                <a:lnTo>
                  <a:pt x="30933" y="293370"/>
                </a:lnTo>
                <a:lnTo>
                  <a:pt x="433621" y="293370"/>
                </a:lnTo>
                <a:lnTo>
                  <a:pt x="448793" y="285750"/>
                </a:lnTo>
                <a:lnTo>
                  <a:pt x="453999" y="283210"/>
                </a:lnTo>
                <a:lnTo>
                  <a:pt x="461297" y="279400"/>
                </a:lnTo>
                <a:lnTo>
                  <a:pt x="468584" y="274320"/>
                </a:lnTo>
                <a:lnTo>
                  <a:pt x="489630" y="262890"/>
                </a:lnTo>
                <a:lnTo>
                  <a:pt x="502964" y="255270"/>
                </a:lnTo>
                <a:lnTo>
                  <a:pt x="559684" y="255270"/>
                </a:lnTo>
                <a:lnTo>
                  <a:pt x="536430" y="267970"/>
                </a:lnTo>
                <a:lnTo>
                  <a:pt x="503463" y="288290"/>
                </a:lnTo>
                <a:lnTo>
                  <a:pt x="496775" y="293370"/>
                </a:lnTo>
                <a:lnTo>
                  <a:pt x="493510" y="294640"/>
                </a:lnTo>
                <a:lnTo>
                  <a:pt x="704778" y="294640"/>
                </a:lnTo>
                <a:lnTo>
                  <a:pt x="704478" y="297180"/>
                </a:lnTo>
                <a:lnTo>
                  <a:pt x="46888" y="297180"/>
                </a:lnTo>
                <a:lnTo>
                  <a:pt x="47488" y="298450"/>
                </a:lnTo>
                <a:lnTo>
                  <a:pt x="47998" y="298450"/>
                </a:lnTo>
                <a:lnTo>
                  <a:pt x="49944" y="303530"/>
                </a:lnTo>
                <a:lnTo>
                  <a:pt x="49888" y="308610"/>
                </a:lnTo>
                <a:lnTo>
                  <a:pt x="48318" y="311150"/>
                </a:lnTo>
                <a:lnTo>
                  <a:pt x="48420" y="328930"/>
                </a:lnTo>
                <a:lnTo>
                  <a:pt x="49458" y="379730"/>
                </a:lnTo>
                <a:lnTo>
                  <a:pt x="50908" y="421640"/>
                </a:lnTo>
                <a:lnTo>
                  <a:pt x="52839" y="471170"/>
                </a:lnTo>
                <a:lnTo>
                  <a:pt x="55992" y="542290"/>
                </a:lnTo>
                <a:lnTo>
                  <a:pt x="57044" y="566420"/>
                </a:lnTo>
                <a:lnTo>
                  <a:pt x="57967" y="591820"/>
                </a:lnTo>
                <a:lnTo>
                  <a:pt x="58761" y="618490"/>
                </a:lnTo>
                <a:lnTo>
                  <a:pt x="450011" y="618490"/>
                </a:lnTo>
                <a:lnTo>
                  <a:pt x="429254" y="619760"/>
                </a:lnTo>
                <a:lnTo>
                  <a:pt x="362815" y="624840"/>
                </a:lnTo>
                <a:lnTo>
                  <a:pt x="296575" y="632460"/>
                </a:lnTo>
                <a:lnTo>
                  <a:pt x="195014" y="642620"/>
                </a:lnTo>
                <a:lnTo>
                  <a:pt x="143792" y="646430"/>
                </a:lnTo>
                <a:lnTo>
                  <a:pt x="92723" y="647700"/>
                </a:lnTo>
                <a:close/>
              </a:path>
              <a:path w="1073150" h="770889">
                <a:moveTo>
                  <a:pt x="705078" y="292100"/>
                </a:moveTo>
                <a:lnTo>
                  <a:pt x="658098" y="292100"/>
                </a:lnTo>
                <a:lnTo>
                  <a:pt x="665888" y="290830"/>
                </a:lnTo>
                <a:lnTo>
                  <a:pt x="672799" y="289560"/>
                </a:lnTo>
                <a:lnTo>
                  <a:pt x="672238" y="281940"/>
                </a:lnTo>
                <a:lnTo>
                  <a:pt x="671957" y="275590"/>
                </a:lnTo>
                <a:lnTo>
                  <a:pt x="671877" y="273050"/>
                </a:lnTo>
                <a:lnTo>
                  <a:pt x="671766" y="260350"/>
                </a:lnTo>
                <a:lnTo>
                  <a:pt x="707218" y="260350"/>
                </a:lnTo>
                <a:lnTo>
                  <a:pt x="707005" y="267970"/>
                </a:lnTo>
                <a:lnTo>
                  <a:pt x="706881" y="270510"/>
                </a:lnTo>
                <a:lnTo>
                  <a:pt x="705829" y="285750"/>
                </a:lnTo>
                <a:lnTo>
                  <a:pt x="705078" y="292100"/>
                </a:lnTo>
                <a:close/>
              </a:path>
              <a:path w="1073150" h="770889">
                <a:moveTo>
                  <a:pt x="424655" y="293370"/>
                </a:moveTo>
                <a:lnTo>
                  <a:pt x="32308" y="293370"/>
                </a:lnTo>
                <a:lnTo>
                  <a:pt x="31881" y="292100"/>
                </a:lnTo>
                <a:lnTo>
                  <a:pt x="426853" y="292100"/>
                </a:lnTo>
                <a:lnTo>
                  <a:pt x="424655" y="293370"/>
                </a:lnTo>
                <a:close/>
              </a:path>
              <a:path w="1073150" h="770889">
                <a:moveTo>
                  <a:pt x="165885" y="320040"/>
                </a:moveTo>
                <a:lnTo>
                  <a:pt x="155445" y="320040"/>
                </a:lnTo>
                <a:lnTo>
                  <a:pt x="151601" y="317500"/>
                </a:lnTo>
                <a:lnTo>
                  <a:pt x="149688" y="312420"/>
                </a:lnTo>
                <a:lnTo>
                  <a:pt x="149473" y="312420"/>
                </a:lnTo>
                <a:lnTo>
                  <a:pt x="149358" y="311150"/>
                </a:lnTo>
                <a:lnTo>
                  <a:pt x="121768" y="308610"/>
                </a:lnTo>
                <a:lnTo>
                  <a:pt x="95583" y="304800"/>
                </a:lnTo>
                <a:lnTo>
                  <a:pt x="46888" y="297180"/>
                </a:lnTo>
                <a:lnTo>
                  <a:pt x="704478" y="297180"/>
                </a:lnTo>
                <a:lnTo>
                  <a:pt x="703727" y="303530"/>
                </a:lnTo>
                <a:lnTo>
                  <a:pt x="702683" y="309880"/>
                </a:lnTo>
                <a:lnTo>
                  <a:pt x="696334" y="314960"/>
                </a:lnTo>
                <a:lnTo>
                  <a:pt x="185009" y="314960"/>
                </a:lnTo>
                <a:lnTo>
                  <a:pt x="178304" y="316230"/>
                </a:lnTo>
                <a:lnTo>
                  <a:pt x="171943" y="318770"/>
                </a:lnTo>
                <a:lnTo>
                  <a:pt x="165885" y="320040"/>
                </a:lnTo>
                <a:close/>
              </a:path>
              <a:path w="1073150" h="770889">
                <a:moveTo>
                  <a:pt x="235901" y="335280"/>
                </a:moveTo>
                <a:lnTo>
                  <a:pt x="230456" y="335280"/>
                </a:lnTo>
                <a:lnTo>
                  <a:pt x="226168" y="331470"/>
                </a:lnTo>
                <a:lnTo>
                  <a:pt x="223785" y="323850"/>
                </a:lnTo>
                <a:lnTo>
                  <a:pt x="224465" y="320040"/>
                </a:lnTo>
                <a:lnTo>
                  <a:pt x="226480" y="317500"/>
                </a:lnTo>
                <a:lnTo>
                  <a:pt x="215747" y="317500"/>
                </a:lnTo>
                <a:lnTo>
                  <a:pt x="195051" y="314960"/>
                </a:lnTo>
                <a:lnTo>
                  <a:pt x="668412" y="314960"/>
                </a:lnTo>
                <a:lnTo>
                  <a:pt x="668302" y="318770"/>
                </a:lnTo>
                <a:lnTo>
                  <a:pt x="667589" y="321310"/>
                </a:lnTo>
                <a:lnTo>
                  <a:pt x="284591" y="321310"/>
                </a:lnTo>
                <a:lnTo>
                  <a:pt x="271027" y="327660"/>
                </a:lnTo>
                <a:lnTo>
                  <a:pt x="258526" y="331470"/>
                </a:lnTo>
                <a:lnTo>
                  <a:pt x="246886" y="334010"/>
                </a:lnTo>
                <a:lnTo>
                  <a:pt x="235901" y="335280"/>
                </a:lnTo>
                <a:close/>
              </a:path>
              <a:path w="1073150" h="770889">
                <a:moveTo>
                  <a:pt x="417763" y="330200"/>
                </a:moveTo>
                <a:lnTo>
                  <a:pt x="411844" y="330200"/>
                </a:lnTo>
                <a:lnTo>
                  <a:pt x="410257" y="328930"/>
                </a:lnTo>
                <a:lnTo>
                  <a:pt x="405071" y="328930"/>
                </a:lnTo>
                <a:lnTo>
                  <a:pt x="403655" y="327660"/>
                </a:lnTo>
                <a:lnTo>
                  <a:pt x="393143" y="326390"/>
                </a:lnTo>
                <a:lnTo>
                  <a:pt x="372118" y="326390"/>
                </a:lnTo>
                <a:lnTo>
                  <a:pt x="361603" y="325120"/>
                </a:lnTo>
                <a:lnTo>
                  <a:pt x="340779" y="325120"/>
                </a:lnTo>
                <a:lnTo>
                  <a:pt x="340388" y="323850"/>
                </a:lnTo>
                <a:lnTo>
                  <a:pt x="284591" y="321310"/>
                </a:lnTo>
                <a:lnTo>
                  <a:pt x="667589" y="321310"/>
                </a:lnTo>
                <a:lnTo>
                  <a:pt x="667233" y="322580"/>
                </a:lnTo>
                <a:lnTo>
                  <a:pt x="663428" y="327660"/>
                </a:lnTo>
                <a:lnTo>
                  <a:pt x="427047" y="327660"/>
                </a:lnTo>
                <a:lnTo>
                  <a:pt x="417763" y="330200"/>
                </a:lnTo>
                <a:close/>
              </a:path>
              <a:path w="1073150" h="770889">
                <a:moveTo>
                  <a:pt x="350559" y="328930"/>
                </a:moveTo>
                <a:lnTo>
                  <a:pt x="346188" y="328930"/>
                </a:lnTo>
                <a:lnTo>
                  <a:pt x="343642" y="327660"/>
                </a:lnTo>
                <a:lnTo>
                  <a:pt x="341245" y="325120"/>
                </a:lnTo>
                <a:lnTo>
                  <a:pt x="361603" y="325120"/>
                </a:lnTo>
                <a:lnTo>
                  <a:pt x="357773" y="326390"/>
                </a:lnTo>
                <a:lnTo>
                  <a:pt x="354513" y="327660"/>
                </a:lnTo>
                <a:lnTo>
                  <a:pt x="350559" y="328930"/>
                </a:lnTo>
                <a:close/>
              </a:path>
              <a:path w="1073150" h="770889">
                <a:moveTo>
                  <a:pt x="653047" y="332740"/>
                </a:moveTo>
                <a:lnTo>
                  <a:pt x="611213" y="332740"/>
                </a:lnTo>
                <a:lnTo>
                  <a:pt x="571242" y="331470"/>
                </a:lnTo>
                <a:lnTo>
                  <a:pt x="532049" y="331470"/>
                </a:lnTo>
                <a:lnTo>
                  <a:pt x="493772" y="330200"/>
                </a:lnTo>
                <a:lnTo>
                  <a:pt x="466975" y="330200"/>
                </a:lnTo>
                <a:lnTo>
                  <a:pt x="453661" y="328930"/>
                </a:lnTo>
                <a:lnTo>
                  <a:pt x="427047" y="327660"/>
                </a:lnTo>
                <a:lnTo>
                  <a:pt x="663428" y="327660"/>
                </a:lnTo>
                <a:lnTo>
                  <a:pt x="662477" y="328930"/>
                </a:lnTo>
                <a:lnTo>
                  <a:pt x="658151" y="331470"/>
                </a:lnTo>
                <a:lnTo>
                  <a:pt x="653047" y="332740"/>
                </a:lnTo>
                <a:close/>
              </a:path>
              <a:path w="1073150" h="770889">
                <a:moveTo>
                  <a:pt x="490978" y="331470"/>
                </a:moveTo>
                <a:lnTo>
                  <a:pt x="481984" y="331470"/>
                </a:lnTo>
                <a:lnTo>
                  <a:pt x="480292" y="330200"/>
                </a:lnTo>
                <a:lnTo>
                  <a:pt x="493772" y="330200"/>
                </a:lnTo>
                <a:lnTo>
                  <a:pt x="490978" y="331470"/>
                </a:lnTo>
                <a:close/>
              </a:path>
              <a:path w="1073150" h="770889">
                <a:moveTo>
                  <a:pt x="450011" y="618490"/>
                </a:moveTo>
                <a:lnTo>
                  <a:pt x="58761" y="618490"/>
                </a:lnTo>
                <a:lnTo>
                  <a:pt x="82611" y="617220"/>
                </a:lnTo>
                <a:lnTo>
                  <a:pt x="137958" y="612140"/>
                </a:lnTo>
                <a:lnTo>
                  <a:pt x="233581" y="604520"/>
                </a:lnTo>
                <a:lnTo>
                  <a:pt x="308043" y="595630"/>
                </a:lnTo>
                <a:lnTo>
                  <a:pt x="387585" y="588010"/>
                </a:lnTo>
                <a:lnTo>
                  <a:pt x="427455" y="585470"/>
                </a:lnTo>
                <a:lnTo>
                  <a:pt x="488010" y="582930"/>
                </a:lnTo>
                <a:lnTo>
                  <a:pt x="646952" y="582930"/>
                </a:lnTo>
                <a:lnTo>
                  <a:pt x="687318" y="581660"/>
                </a:lnTo>
                <a:lnTo>
                  <a:pt x="742081" y="581660"/>
                </a:lnTo>
                <a:lnTo>
                  <a:pt x="746719" y="584200"/>
                </a:lnTo>
                <a:lnTo>
                  <a:pt x="753396" y="591820"/>
                </a:lnTo>
                <a:lnTo>
                  <a:pt x="755077" y="596900"/>
                </a:lnTo>
                <a:lnTo>
                  <a:pt x="754440" y="601980"/>
                </a:lnTo>
                <a:lnTo>
                  <a:pt x="754129" y="608330"/>
                </a:lnTo>
                <a:lnTo>
                  <a:pt x="751527" y="612140"/>
                </a:lnTo>
                <a:lnTo>
                  <a:pt x="747408" y="614680"/>
                </a:lnTo>
                <a:lnTo>
                  <a:pt x="747695" y="617220"/>
                </a:lnTo>
                <a:lnTo>
                  <a:pt x="471773" y="617220"/>
                </a:lnTo>
                <a:lnTo>
                  <a:pt x="450011" y="618490"/>
                </a:lnTo>
                <a:close/>
              </a:path>
              <a:path w="1073150" h="770889">
                <a:moveTo>
                  <a:pt x="733085" y="770890"/>
                </a:moveTo>
                <a:lnTo>
                  <a:pt x="720461" y="770890"/>
                </a:lnTo>
                <a:lnTo>
                  <a:pt x="715766" y="768350"/>
                </a:lnTo>
                <a:lnTo>
                  <a:pt x="709224" y="762000"/>
                </a:lnTo>
                <a:lnTo>
                  <a:pt x="707544" y="758190"/>
                </a:lnTo>
                <a:lnTo>
                  <a:pt x="707604" y="753110"/>
                </a:lnTo>
                <a:lnTo>
                  <a:pt x="707888" y="741680"/>
                </a:lnTo>
                <a:lnTo>
                  <a:pt x="708446" y="730250"/>
                </a:lnTo>
                <a:lnTo>
                  <a:pt x="709181" y="718820"/>
                </a:lnTo>
                <a:lnTo>
                  <a:pt x="711545" y="685800"/>
                </a:lnTo>
                <a:lnTo>
                  <a:pt x="712391" y="662940"/>
                </a:lnTo>
                <a:lnTo>
                  <a:pt x="711815" y="640080"/>
                </a:lnTo>
                <a:lnTo>
                  <a:pt x="709095" y="618490"/>
                </a:lnTo>
                <a:lnTo>
                  <a:pt x="621214" y="618490"/>
                </a:lnTo>
                <a:lnTo>
                  <a:pt x="580962" y="617220"/>
                </a:lnTo>
                <a:lnTo>
                  <a:pt x="747695" y="617220"/>
                </a:lnTo>
                <a:lnTo>
                  <a:pt x="749416" y="632460"/>
                </a:lnTo>
                <a:lnTo>
                  <a:pt x="750221" y="647700"/>
                </a:lnTo>
                <a:lnTo>
                  <a:pt x="750268" y="666750"/>
                </a:lnTo>
                <a:lnTo>
                  <a:pt x="749596" y="684530"/>
                </a:lnTo>
                <a:lnTo>
                  <a:pt x="796420" y="684530"/>
                </a:lnTo>
                <a:lnTo>
                  <a:pt x="774289" y="715010"/>
                </a:lnTo>
                <a:lnTo>
                  <a:pt x="743823" y="760730"/>
                </a:lnTo>
                <a:lnTo>
                  <a:pt x="740040" y="767080"/>
                </a:lnTo>
                <a:lnTo>
                  <a:pt x="733085" y="7708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9" cy="10286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5870353" y="0"/>
              <a:ext cx="2411095" cy="10271125"/>
            </a:xfrm>
            <a:custGeom>
              <a:avLst/>
              <a:gdLst/>
              <a:ahLst/>
              <a:cxnLst/>
              <a:rect l="l" t="t" r="r" b="b"/>
              <a:pathLst>
                <a:path w="2411094" h="10271125">
                  <a:moveTo>
                    <a:pt x="2411015" y="10270925"/>
                  </a:moveTo>
                  <a:lnTo>
                    <a:pt x="0" y="10270925"/>
                  </a:lnTo>
                  <a:lnTo>
                    <a:pt x="0" y="0"/>
                  </a:lnTo>
                  <a:lnTo>
                    <a:pt x="2411015" y="0"/>
                  </a:lnTo>
                  <a:lnTo>
                    <a:pt x="2411015" y="10270925"/>
                  </a:lnTo>
                  <a:close/>
                </a:path>
              </a:pathLst>
            </a:custGeom>
            <a:solidFill>
              <a:srgbClr val="5EBE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834701" y="2075006"/>
              <a:ext cx="1224915" cy="875030"/>
            </a:xfrm>
            <a:custGeom>
              <a:avLst/>
              <a:gdLst/>
              <a:ahLst/>
              <a:cxnLst/>
              <a:rect l="l" t="t" r="r" b="b"/>
              <a:pathLst>
                <a:path w="1224914" h="875030">
                  <a:moveTo>
                    <a:pt x="808485" y="229869"/>
                  </a:moveTo>
                  <a:lnTo>
                    <a:pt x="769705" y="229869"/>
                  </a:lnTo>
                  <a:lnTo>
                    <a:pt x="769901" y="224789"/>
                  </a:lnTo>
                  <a:lnTo>
                    <a:pt x="770564" y="195579"/>
                  </a:lnTo>
                  <a:lnTo>
                    <a:pt x="770646" y="190499"/>
                  </a:lnTo>
                  <a:lnTo>
                    <a:pt x="770870" y="168909"/>
                  </a:lnTo>
                  <a:lnTo>
                    <a:pt x="770985" y="106679"/>
                  </a:lnTo>
                  <a:lnTo>
                    <a:pt x="771507" y="104139"/>
                  </a:lnTo>
                  <a:lnTo>
                    <a:pt x="772530" y="101599"/>
                  </a:lnTo>
                  <a:lnTo>
                    <a:pt x="771388" y="101599"/>
                  </a:lnTo>
                  <a:lnTo>
                    <a:pt x="770356" y="100329"/>
                  </a:lnTo>
                  <a:lnTo>
                    <a:pt x="766754" y="96519"/>
                  </a:lnTo>
                  <a:lnTo>
                    <a:pt x="765556" y="93979"/>
                  </a:lnTo>
                  <a:lnTo>
                    <a:pt x="765996" y="90169"/>
                  </a:lnTo>
                  <a:lnTo>
                    <a:pt x="773301" y="74929"/>
                  </a:lnTo>
                  <a:lnTo>
                    <a:pt x="791660" y="58419"/>
                  </a:lnTo>
                  <a:lnTo>
                    <a:pt x="819946" y="38099"/>
                  </a:lnTo>
                  <a:lnTo>
                    <a:pt x="857033" y="13969"/>
                  </a:lnTo>
                  <a:lnTo>
                    <a:pt x="871345" y="3809"/>
                  </a:lnTo>
                  <a:lnTo>
                    <a:pt x="876187" y="0"/>
                  </a:lnTo>
                  <a:lnTo>
                    <a:pt x="887470" y="0"/>
                  </a:lnTo>
                  <a:lnTo>
                    <a:pt x="891947" y="1269"/>
                  </a:lnTo>
                  <a:lnTo>
                    <a:pt x="895457" y="3809"/>
                  </a:lnTo>
                  <a:lnTo>
                    <a:pt x="914229" y="19049"/>
                  </a:lnTo>
                  <a:lnTo>
                    <a:pt x="933036" y="33019"/>
                  </a:lnTo>
                  <a:lnTo>
                    <a:pt x="942645" y="40639"/>
                  </a:lnTo>
                  <a:lnTo>
                    <a:pt x="883073" y="40639"/>
                  </a:lnTo>
                  <a:lnTo>
                    <a:pt x="872701" y="46989"/>
                  </a:lnTo>
                  <a:lnTo>
                    <a:pt x="862171" y="54609"/>
                  </a:lnTo>
                  <a:lnTo>
                    <a:pt x="851593" y="60959"/>
                  </a:lnTo>
                  <a:lnTo>
                    <a:pt x="831644" y="72389"/>
                  </a:lnTo>
                  <a:lnTo>
                    <a:pt x="826950" y="76199"/>
                  </a:lnTo>
                  <a:lnTo>
                    <a:pt x="824736" y="77469"/>
                  </a:lnTo>
                  <a:lnTo>
                    <a:pt x="800212" y="88899"/>
                  </a:lnTo>
                  <a:lnTo>
                    <a:pt x="837378" y="99059"/>
                  </a:lnTo>
                  <a:lnTo>
                    <a:pt x="876659" y="99059"/>
                  </a:lnTo>
                  <a:lnTo>
                    <a:pt x="861065" y="107949"/>
                  </a:lnTo>
                  <a:lnTo>
                    <a:pt x="878369" y="115569"/>
                  </a:lnTo>
                  <a:lnTo>
                    <a:pt x="887255" y="120649"/>
                  </a:lnTo>
                  <a:lnTo>
                    <a:pt x="896344" y="124459"/>
                  </a:lnTo>
                  <a:lnTo>
                    <a:pt x="984348" y="124459"/>
                  </a:lnTo>
                  <a:lnTo>
                    <a:pt x="970646" y="130809"/>
                  </a:lnTo>
                  <a:lnTo>
                    <a:pt x="956359" y="135889"/>
                  </a:lnTo>
                  <a:lnTo>
                    <a:pt x="812411" y="135889"/>
                  </a:lnTo>
                  <a:lnTo>
                    <a:pt x="811921" y="151129"/>
                  </a:lnTo>
                  <a:lnTo>
                    <a:pt x="810662" y="181609"/>
                  </a:lnTo>
                  <a:lnTo>
                    <a:pt x="808485" y="229869"/>
                  </a:lnTo>
                  <a:close/>
                </a:path>
                <a:path w="1224914" h="875030">
                  <a:moveTo>
                    <a:pt x="876659" y="99059"/>
                  </a:moveTo>
                  <a:lnTo>
                    <a:pt x="837378" y="99059"/>
                  </a:lnTo>
                  <a:lnTo>
                    <a:pt x="854363" y="86359"/>
                  </a:lnTo>
                  <a:lnTo>
                    <a:pt x="872054" y="74929"/>
                  </a:lnTo>
                  <a:lnTo>
                    <a:pt x="890155" y="66039"/>
                  </a:lnTo>
                  <a:lnTo>
                    <a:pt x="908373" y="60959"/>
                  </a:lnTo>
                  <a:lnTo>
                    <a:pt x="883073" y="40639"/>
                  </a:lnTo>
                  <a:lnTo>
                    <a:pt x="942645" y="40639"/>
                  </a:lnTo>
                  <a:lnTo>
                    <a:pt x="987474" y="76199"/>
                  </a:lnTo>
                  <a:lnTo>
                    <a:pt x="928018" y="76199"/>
                  </a:lnTo>
                  <a:lnTo>
                    <a:pt x="909935" y="83819"/>
                  </a:lnTo>
                  <a:lnTo>
                    <a:pt x="892882" y="91439"/>
                  </a:lnTo>
                  <a:lnTo>
                    <a:pt x="876659" y="99059"/>
                  </a:lnTo>
                  <a:close/>
                </a:path>
                <a:path w="1224914" h="875030">
                  <a:moveTo>
                    <a:pt x="1075019" y="149859"/>
                  </a:moveTo>
                  <a:lnTo>
                    <a:pt x="938792" y="149859"/>
                  </a:lnTo>
                  <a:lnTo>
                    <a:pt x="960702" y="144779"/>
                  </a:lnTo>
                  <a:lnTo>
                    <a:pt x="970693" y="140969"/>
                  </a:lnTo>
                  <a:lnTo>
                    <a:pt x="982823" y="137159"/>
                  </a:lnTo>
                  <a:lnTo>
                    <a:pt x="985943" y="135889"/>
                  </a:lnTo>
                  <a:lnTo>
                    <a:pt x="994342" y="133349"/>
                  </a:lnTo>
                  <a:lnTo>
                    <a:pt x="987692" y="126999"/>
                  </a:lnTo>
                  <a:lnTo>
                    <a:pt x="984348" y="124459"/>
                  </a:lnTo>
                  <a:lnTo>
                    <a:pt x="896344" y="124459"/>
                  </a:lnTo>
                  <a:lnTo>
                    <a:pt x="958497" y="101599"/>
                  </a:lnTo>
                  <a:lnTo>
                    <a:pt x="951057" y="96519"/>
                  </a:lnTo>
                  <a:lnTo>
                    <a:pt x="943487" y="90169"/>
                  </a:lnTo>
                  <a:lnTo>
                    <a:pt x="928018" y="76199"/>
                  </a:lnTo>
                  <a:lnTo>
                    <a:pt x="987474" y="76199"/>
                  </a:lnTo>
                  <a:lnTo>
                    <a:pt x="1016272" y="99059"/>
                  </a:lnTo>
                  <a:lnTo>
                    <a:pt x="1057223" y="133349"/>
                  </a:lnTo>
                  <a:lnTo>
                    <a:pt x="1075019" y="149859"/>
                  </a:lnTo>
                  <a:close/>
                </a:path>
                <a:path w="1224914" h="875030">
                  <a:moveTo>
                    <a:pt x="909166" y="777239"/>
                  </a:moveTo>
                  <a:lnTo>
                    <a:pt x="855733" y="777239"/>
                  </a:lnTo>
                  <a:lnTo>
                    <a:pt x="885680" y="736599"/>
                  </a:lnTo>
                  <a:lnTo>
                    <a:pt x="916630" y="697229"/>
                  </a:lnTo>
                  <a:lnTo>
                    <a:pt x="948316" y="657859"/>
                  </a:lnTo>
                  <a:lnTo>
                    <a:pt x="980467" y="618489"/>
                  </a:lnTo>
                  <a:lnTo>
                    <a:pt x="1012816" y="580389"/>
                  </a:lnTo>
                  <a:lnTo>
                    <a:pt x="1074997" y="507999"/>
                  </a:lnTo>
                  <a:lnTo>
                    <a:pt x="1134944" y="436879"/>
                  </a:lnTo>
                  <a:lnTo>
                    <a:pt x="1164326" y="400049"/>
                  </a:lnTo>
                  <a:lnTo>
                    <a:pt x="1132168" y="363219"/>
                  </a:lnTo>
                  <a:lnTo>
                    <a:pt x="1097364" y="327659"/>
                  </a:lnTo>
                  <a:lnTo>
                    <a:pt x="1061422" y="295909"/>
                  </a:lnTo>
                  <a:lnTo>
                    <a:pt x="1025848" y="266699"/>
                  </a:lnTo>
                  <a:lnTo>
                    <a:pt x="949534" y="209549"/>
                  </a:lnTo>
                  <a:lnTo>
                    <a:pt x="905875" y="179069"/>
                  </a:lnTo>
                  <a:lnTo>
                    <a:pt x="860092" y="153669"/>
                  </a:lnTo>
                  <a:lnTo>
                    <a:pt x="812411" y="135889"/>
                  </a:lnTo>
                  <a:lnTo>
                    <a:pt x="956359" y="135889"/>
                  </a:lnTo>
                  <a:lnTo>
                    <a:pt x="927773" y="143509"/>
                  </a:lnTo>
                  <a:lnTo>
                    <a:pt x="931356" y="146049"/>
                  </a:lnTo>
                  <a:lnTo>
                    <a:pt x="935014" y="148589"/>
                  </a:lnTo>
                  <a:lnTo>
                    <a:pt x="938792" y="149859"/>
                  </a:lnTo>
                  <a:lnTo>
                    <a:pt x="1075019" y="149859"/>
                  </a:lnTo>
                  <a:lnTo>
                    <a:pt x="1079125" y="153669"/>
                  </a:lnTo>
                  <a:lnTo>
                    <a:pt x="1017432" y="153669"/>
                  </a:lnTo>
                  <a:lnTo>
                    <a:pt x="1006033" y="158749"/>
                  </a:lnTo>
                  <a:lnTo>
                    <a:pt x="993758" y="163829"/>
                  </a:lnTo>
                  <a:lnTo>
                    <a:pt x="980869" y="166369"/>
                  </a:lnTo>
                  <a:lnTo>
                    <a:pt x="967626" y="170179"/>
                  </a:lnTo>
                  <a:lnTo>
                    <a:pt x="972829" y="173989"/>
                  </a:lnTo>
                  <a:lnTo>
                    <a:pt x="978299" y="177799"/>
                  </a:lnTo>
                  <a:lnTo>
                    <a:pt x="984241" y="181609"/>
                  </a:lnTo>
                  <a:lnTo>
                    <a:pt x="1107908" y="181609"/>
                  </a:lnTo>
                  <a:lnTo>
                    <a:pt x="1116452" y="190499"/>
                  </a:lnTo>
                  <a:lnTo>
                    <a:pt x="1057363" y="190499"/>
                  </a:lnTo>
                  <a:lnTo>
                    <a:pt x="1046969" y="195579"/>
                  </a:lnTo>
                  <a:lnTo>
                    <a:pt x="1035872" y="198119"/>
                  </a:lnTo>
                  <a:lnTo>
                    <a:pt x="1024385" y="201929"/>
                  </a:lnTo>
                  <a:lnTo>
                    <a:pt x="1012817" y="203199"/>
                  </a:lnTo>
                  <a:lnTo>
                    <a:pt x="1014610" y="204469"/>
                  </a:lnTo>
                  <a:lnTo>
                    <a:pt x="1129880" y="204469"/>
                  </a:lnTo>
                  <a:lnTo>
                    <a:pt x="1134763" y="209549"/>
                  </a:lnTo>
                  <a:lnTo>
                    <a:pt x="1142808" y="218439"/>
                  </a:lnTo>
                  <a:lnTo>
                    <a:pt x="1086706" y="218439"/>
                  </a:lnTo>
                  <a:lnTo>
                    <a:pt x="1085989" y="219709"/>
                  </a:lnTo>
                  <a:lnTo>
                    <a:pt x="1085115" y="220979"/>
                  </a:lnTo>
                  <a:lnTo>
                    <a:pt x="1084111" y="220979"/>
                  </a:lnTo>
                  <a:lnTo>
                    <a:pt x="1077809" y="224789"/>
                  </a:lnTo>
                  <a:lnTo>
                    <a:pt x="1064335" y="227329"/>
                  </a:lnTo>
                  <a:lnTo>
                    <a:pt x="1057706" y="227329"/>
                  </a:lnTo>
                  <a:lnTo>
                    <a:pt x="1053419" y="228599"/>
                  </a:lnTo>
                  <a:lnTo>
                    <a:pt x="1046246" y="228599"/>
                  </a:lnTo>
                  <a:lnTo>
                    <a:pt x="1051647" y="233679"/>
                  </a:lnTo>
                  <a:lnTo>
                    <a:pt x="1072365" y="233679"/>
                  </a:lnTo>
                  <a:lnTo>
                    <a:pt x="1084051" y="236219"/>
                  </a:lnTo>
                  <a:lnTo>
                    <a:pt x="1086826" y="240029"/>
                  </a:lnTo>
                  <a:lnTo>
                    <a:pt x="1086816" y="248919"/>
                  </a:lnTo>
                  <a:lnTo>
                    <a:pt x="1084227" y="251459"/>
                  </a:lnTo>
                  <a:lnTo>
                    <a:pt x="1079113" y="252729"/>
                  </a:lnTo>
                  <a:lnTo>
                    <a:pt x="1077813" y="252729"/>
                  </a:lnTo>
                  <a:lnTo>
                    <a:pt x="1076467" y="253999"/>
                  </a:lnTo>
                  <a:lnTo>
                    <a:pt x="1078807" y="255269"/>
                  </a:lnTo>
                  <a:lnTo>
                    <a:pt x="1083473" y="259079"/>
                  </a:lnTo>
                  <a:lnTo>
                    <a:pt x="1177756" y="259079"/>
                  </a:lnTo>
                  <a:lnTo>
                    <a:pt x="1185048" y="267969"/>
                  </a:lnTo>
                  <a:lnTo>
                    <a:pt x="1186638" y="270509"/>
                  </a:lnTo>
                  <a:lnTo>
                    <a:pt x="1133112" y="270509"/>
                  </a:lnTo>
                  <a:lnTo>
                    <a:pt x="1133209" y="279399"/>
                  </a:lnTo>
                  <a:lnTo>
                    <a:pt x="1127613" y="285749"/>
                  </a:lnTo>
                  <a:lnTo>
                    <a:pt x="1114234" y="285749"/>
                  </a:lnTo>
                  <a:lnTo>
                    <a:pt x="1132987" y="303529"/>
                  </a:lnTo>
                  <a:lnTo>
                    <a:pt x="1166741" y="337819"/>
                  </a:lnTo>
                  <a:lnTo>
                    <a:pt x="1181867" y="354329"/>
                  </a:lnTo>
                  <a:lnTo>
                    <a:pt x="1223225" y="354329"/>
                  </a:lnTo>
                  <a:lnTo>
                    <a:pt x="1224420" y="363219"/>
                  </a:lnTo>
                  <a:lnTo>
                    <a:pt x="1222089" y="388619"/>
                  </a:lnTo>
                  <a:lnTo>
                    <a:pt x="1213132" y="412749"/>
                  </a:lnTo>
                  <a:lnTo>
                    <a:pt x="1196494" y="427989"/>
                  </a:lnTo>
                  <a:lnTo>
                    <a:pt x="1167477" y="464819"/>
                  </a:lnTo>
                  <a:lnTo>
                    <a:pt x="1137949" y="499109"/>
                  </a:lnTo>
                  <a:lnTo>
                    <a:pt x="1108247" y="534669"/>
                  </a:lnTo>
                  <a:lnTo>
                    <a:pt x="1010030" y="650239"/>
                  </a:lnTo>
                  <a:lnTo>
                    <a:pt x="975983" y="692149"/>
                  </a:lnTo>
                  <a:lnTo>
                    <a:pt x="942554" y="734059"/>
                  </a:lnTo>
                  <a:lnTo>
                    <a:pt x="910059" y="775969"/>
                  </a:lnTo>
                  <a:lnTo>
                    <a:pt x="909166" y="777239"/>
                  </a:lnTo>
                  <a:close/>
                </a:path>
                <a:path w="1224914" h="875030">
                  <a:moveTo>
                    <a:pt x="1107908" y="181609"/>
                  </a:moveTo>
                  <a:lnTo>
                    <a:pt x="984241" y="181609"/>
                  </a:lnTo>
                  <a:lnTo>
                    <a:pt x="994256" y="179069"/>
                  </a:lnTo>
                  <a:lnTo>
                    <a:pt x="1004077" y="177799"/>
                  </a:lnTo>
                  <a:lnTo>
                    <a:pt x="1013675" y="175259"/>
                  </a:lnTo>
                  <a:lnTo>
                    <a:pt x="1023018" y="171449"/>
                  </a:lnTo>
                  <a:lnTo>
                    <a:pt x="1025538" y="171449"/>
                  </a:lnTo>
                  <a:lnTo>
                    <a:pt x="1032997" y="168909"/>
                  </a:lnTo>
                  <a:lnTo>
                    <a:pt x="1034236" y="168909"/>
                  </a:lnTo>
                  <a:lnTo>
                    <a:pt x="1017432" y="153669"/>
                  </a:lnTo>
                  <a:lnTo>
                    <a:pt x="1079125" y="153669"/>
                  </a:lnTo>
                  <a:lnTo>
                    <a:pt x="1096921" y="170179"/>
                  </a:lnTo>
                  <a:lnTo>
                    <a:pt x="1107908" y="181609"/>
                  </a:lnTo>
                  <a:close/>
                </a:path>
                <a:path w="1224914" h="875030">
                  <a:moveTo>
                    <a:pt x="1129880" y="204469"/>
                  </a:moveTo>
                  <a:lnTo>
                    <a:pt x="1016576" y="204469"/>
                  </a:lnTo>
                  <a:lnTo>
                    <a:pt x="1026126" y="203199"/>
                  </a:lnTo>
                  <a:lnTo>
                    <a:pt x="1061198" y="198119"/>
                  </a:lnTo>
                  <a:lnTo>
                    <a:pt x="1065517" y="198119"/>
                  </a:lnTo>
                  <a:lnTo>
                    <a:pt x="1057363" y="190499"/>
                  </a:lnTo>
                  <a:lnTo>
                    <a:pt x="1116452" y="190499"/>
                  </a:lnTo>
                  <a:lnTo>
                    <a:pt x="1129880" y="204469"/>
                  </a:lnTo>
                  <a:close/>
                </a:path>
                <a:path w="1224914" h="875030">
                  <a:moveTo>
                    <a:pt x="17905" y="339089"/>
                  </a:moveTo>
                  <a:lnTo>
                    <a:pt x="9330" y="339089"/>
                  </a:lnTo>
                  <a:lnTo>
                    <a:pt x="4237" y="335279"/>
                  </a:lnTo>
                  <a:lnTo>
                    <a:pt x="0" y="325119"/>
                  </a:lnTo>
                  <a:lnTo>
                    <a:pt x="1091" y="318769"/>
                  </a:lnTo>
                  <a:lnTo>
                    <a:pt x="4904" y="316229"/>
                  </a:lnTo>
                  <a:lnTo>
                    <a:pt x="25432" y="298449"/>
                  </a:lnTo>
                  <a:lnTo>
                    <a:pt x="47992" y="284479"/>
                  </a:lnTo>
                  <a:lnTo>
                    <a:pt x="71770" y="271779"/>
                  </a:lnTo>
                  <a:lnTo>
                    <a:pt x="128073" y="245109"/>
                  </a:lnTo>
                  <a:lnTo>
                    <a:pt x="143671" y="237489"/>
                  </a:lnTo>
                  <a:lnTo>
                    <a:pt x="188445" y="218439"/>
                  </a:lnTo>
                  <a:lnTo>
                    <a:pt x="201673" y="217169"/>
                  </a:lnTo>
                  <a:lnTo>
                    <a:pt x="209046" y="217169"/>
                  </a:lnTo>
                  <a:lnTo>
                    <a:pt x="216409" y="218439"/>
                  </a:lnTo>
                  <a:lnTo>
                    <a:pt x="223726" y="218439"/>
                  </a:lnTo>
                  <a:lnTo>
                    <a:pt x="245732" y="220979"/>
                  </a:lnTo>
                  <a:lnTo>
                    <a:pt x="283686" y="220979"/>
                  </a:lnTo>
                  <a:lnTo>
                    <a:pt x="395716" y="224789"/>
                  </a:lnTo>
                  <a:lnTo>
                    <a:pt x="443290" y="224789"/>
                  </a:lnTo>
                  <a:lnTo>
                    <a:pt x="600133" y="228599"/>
                  </a:lnTo>
                  <a:lnTo>
                    <a:pt x="712438" y="228599"/>
                  </a:lnTo>
                  <a:lnTo>
                    <a:pt x="769705" y="229869"/>
                  </a:lnTo>
                  <a:lnTo>
                    <a:pt x="808485" y="229869"/>
                  </a:lnTo>
                  <a:lnTo>
                    <a:pt x="808170" y="241299"/>
                  </a:lnTo>
                  <a:lnTo>
                    <a:pt x="807967" y="252729"/>
                  </a:lnTo>
                  <a:lnTo>
                    <a:pt x="807905" y="257809"/>
                  </a:lnTo>
                  <a:lnTo>
                    <a:pt x="194381" y="257809"/>
                  </a:lnTo>
                  <a:lnTo>
                    <a:pt x="185475" y="259079"/>
                  </a:lnTo>
                  <a:lnTo>
                    <a:pt x="177689" y="261619"/>
                  </a:lnTo>
                  <a:lnTo>
                    <a:pt x="170877" y="264159"/>
                  </a:lnTo>
                  <a:lnTo>
                    <a:pt x="130601" y="287019"/>
                  </a:lnTo>
                  <a:lnTo>
                    <a:pt x="110981" y="295909"/>
                  </a:lnTo>
                  <a:lnTo>
                    <a:pt x="91763" y="306069"/>
                  </a:lnTo>
                  <a:lnTo>
                    <a:pt x="100713" y="306069"/>
                  </a:lnTo>
                  <a:lnTo>
                    <a:pt x="119772" y="307339"/>
                  </a:lnTo>
                  <a:lnTo>
                    <a:pt x="129986" y="308609"/>
                  </a:lnTo>
                  <a:lnTo>
                    <a:pt x="193210" y="308609"/>
                  </a:lnTo>
                  <a:lnTo>
                    <a:pt x="185228" y="312419"/>
                  </a:lnTo>
                  <a:lnTo>
                    <a:pt x="185045" y="313689"/>
                  </a:lnTo>
                  <a:lnTo>
                    <a:pt x="218519" y="316229"/>
                  </a:lnTo>
                  <a:lnTo>
                    <a:pt x="295317" y="316229"/>
                  </a:lnTo>
                  <a:lnTo>
                    <a:pt x="283792" y="321309"/>
                  </a:lnTo>
                  <a:lnTo>
                    <a:pt x="305882" y="323849"/>
                  </a:lnTo>
                  <a:lnTo>
                    <a:pt x="317519" y="323849"/>
                  </a:lnTo>
                  <a:lnTo>
                    <a:pt x="329382" y="325119"/>
                  </a:lnTo>
                  <a:lnTo>
                    <a:pt x="392473" y="325119"/>
                  </a:lnTo>
                  <a:lnTo>
                    <a:pt x="385813" y="328929"/>
                  </a:lnTo>
                  <a:lnTo>
                    <a:pt x="399884" y="328929"/>
                  </a:lnTo>
                  <a:lnTo>
                    <a:pt x="421259" y="330199"/>
                  </a:lnTo>
                  <a:lnTo>
                    <a:pt x="490442" y="330199"/>
                  </a:lnTo>
                  <a:lnTo>
                    <a:pt x="487612" y="331469"/>
                  </a:lnTo>
                  <a:lnTo>
                    <a:pt x="35514" y="331469"/>
                  </a:lnTo>
                  <a:lnTo>
                    <a:pt x="24769" y="336549"/>
                  </a:lnTo>
                  <a:lnTo>
                    <a:pt x="19421" y="337819"/>
                  </a:lnTo>
                  <a:lnTo>
                    <a:pt x="17905" y="339089"/>
                  </a:lnTo>
                  <a:close/>
                </a:path>
                <a:path w="1224914" h="875030">
                  <a:moveTo>
                    <a:pt x="1177756" y="259079"/>
                  </a:moveTo>
                  <a:lnTo>
                    <a:pt x="1084809" y="259079"/>
                  </a:lnTo>
                  <a:lnTo>
                    <a:pt x="1086266" y="257809"/>
                  </a:lnTo>
                  <a:lnTo>
                    <a:pt x="1104876" y="256539"/>
                  </a:lnTo>
                  <a:lnTo>
                    <a:pt x="1122272" y="256539"/>
                  </a:lnTo>
                  <a:lnTo>
                    <a:pt x="1113595" y="247649"/>
                  </a:lnTo>
                  <a:lnTo>
                    <a:pt x="1104744" y="237489"/>
                  </a:lnTo>
                  <a:lnTo>
                    <a:pt x="1095765" y="228599"/>
                  </a:lnTo>
                  <a:lnTo>
                    <a:pt x="1086706" y="218439"/>
                  </a:lnTo>
                  <a:lnTo>
                    <a:pt x="1142808" y="218439"/>
                  </a:lnTo>
                  <a:lnTo>
                    <a:pt x="1160047" y="237489"/>
                  </a:lnTo>
                  <a:lnTo>
                    <a:pt x="1177756" y="259079"/>
                  </a:lnTo>
                  <a:close/>
                </a:path>
                <a:path w="1224914" h="875030">
                  <a:moveTo>
                    <a:pt x="193210" y="308609"/>
                  </a:moveTo>
                  <a:lnTo>
                    <a:pt x="129986" y="308609"/>
                  </a:lnTo>
                  <a:lnTo>
                    <a:pt x="154091" y="293369"/>
                  </a:lnTo>
                  <a:lnTo>
                    <a:pt x="182205" y="279399"/>
                  </a:lnTo>
                  <a:lnTo>
                    <a:pt x="213350" y="267969"/>
                  </a:lnTo>
                  <a:lnTo>
                    <a:pt x="246547" y="260349"/>
                  </a:lnTo>
                  <a:lnTo>
                    <a:pt x="242036" y="260349"/>
                  </a:lnTo>
                  <a:lnTo>
                    <a:pt x="225587" y="259079"/>
                  </a:lnTo>
                  <a:lnTo>
                    <a:pt x="218543" y="257809"/>
                  </a:lnTo>
                  <a:lnTo>
                    <a:pt x="807905" y="257809"/>
                  </a:lnTo>
                  <a:lnTo>
                    <a:pt x="807876" y="261619"/>
                  </a:lnTo>
                  <a:lnTo>
                    <a:pt x="278592" y="261619"/>
                  </a:lnTo>
                  <a:lnTo>
                    <a:pt x="280344" y="264159"/>
                  </a:lnTo>
                  <a:lnTo>
                    <a:pt x="281461" y="266699"/>
                  </a:lnTo>
                  <a:lnTo>
                    <a:pt x="282175" y="276859"/>
                  </a:lnTo>
                  <a:lnTo>
                    <a:pt x="277007" y="283209"/>
                  </a:lnTo>
                  <a:lnTo>
                    <a:pt x="248616" y="288289"/>
                  </a:lnTo>
                  <a:lnTo>
                    <a:pt x="227546" y="294639"/>
                  </a:lnTo>
                  <a:lnTo>
                    <a:pt x="206515" y="302259"/>
                  </a:lnTo>
                  <a:lnTo>
                    <a:pt x="193210" y="308609"/>
                  </a:lnTo>
                  <a:close/>
                </a:path>
                <a:path w="1224914" h="875030">
                  <a:moveTo>
                    <a:pt x="453023" y="292099"/>
                  </a:moveTo>
                  <a:lnTo>
                    <a:pt x="388176" y="292099"/>
                  </a:lnTo>
                  <a:lnTo>
                    <a:pt x="388288" y="291964"/>
                  </a:lnTo>
                  <a:lnTo>
                    <a:pt x="431353" y="270509"/>
                  </a:lnTo>
                  <a:lnTo>
                    <a:pt x="444968" y="265429"/>
                  </a:lnTo>
                  <a:lnTo>
                    <a:pt x="402854" y="265429"/>
                  </a:lnTo>
                  <a:lnTo>
                    <a:pt x="382850" y="264159"/>
                  </a:lnTo>
                  <a:lnTo>
                    <a:pt x="309143" y="262889"/>
                  </a:lnTo>
                  <a:lnTo>
                    <a:pt x="278592" y="261619"/>
                  </a:lnTo>
                  <a:lnTo>
                    <a:pt x="807876" y="261619"/>
                  </a:lnTo>
                  <a:lnTo>
                    <a:pt x="807837" y="266699"/>
                  </a:lnTo>
                  <a:lnTo>
                    <a:pt x="527665" y="266699"/>
                  </a:lnTo>
                  <a:lnTo>
                    <a:pt x="527599" y="267969"/>
                  </a:lnTo>
                  <a:lnTo>
                    <a:pt x="526136" y="274319"/>
                  </a:lnTo>
                  <a:lnTo>
                    <a:pt x="522101" y="276859"/>
                  </a:lnTo>
                  <a:lnTo>
                    <a:pt x="516196" y="276859"/>
                  </a:lnTo>
                  <a:lnTo>
                    <a:pt x="484161" y="280669"/>
                  </a:lnTo>
                  <a:lnTo>
                    <a:pt x="453023" y="292099"/>
                  </a:lnTo>
                  <a:close/>
                </a:path>
                <a:path w="1224914" h="875030">
                  <a:moveTo>
                    <a:pt x="490442" y="330199"/>
                  </a:moveTo>
                  <a:lnTo>
                    <a:pt x="421259" y="330199"/>
                  </a:lnTo>
                  <a:lnTo>
                    <a:pt x="435578" y="321309"/>
                  </a:lnTo>
                  <a:lnTo>
                    <a:pt x="450363" y="313689"/>
                  </a:lnTo>
                  <a:lnTo>
                    <a:pt x="465378" y="307339"/>
                  </a:lnTo>
                  <a:lnTo>
                    <a:pt x="485145" y="297179"/>
                  </a:lnTo>
                  <a:lnTo>
                    <a:pt x="489832" y="295909"/>
                  </a:lnTo>
                  <a:lnTo>
                    <a:pt x="494415" y="293369"/>
                  </a:lnTo>
                  <a:lnTo>
                    <a:pt x="508476" y="287019"/>
                  </a:lnTo>
                  <a:lnTo>
                    <a:pt x="522924" y="280669"/>
                  </a:lnTo>
                  <a:lnTo>
                    <a:pt x="537811" y="274319"/>
                  </a:lnTo>
                  <a:lnTo>
                    <a:pt x="553186" y="267969"/>
                  </a:lnTo>
                  <a:lnTo>
                    <a:pt x="527665" y="266699"/>
                  </a:lnTo>
                  <a:lnTo>
                    <a:pt x="807837" y="266699"/>
                  </a:lnTo>
                  <a:lnTo>
                    <a:pt x="807811" y="269239"/>
                  </a:lnTo>
                  <a:lnTo>
                    <a:pt x="694784" y="269239"/>
                  </a:lnTo>
                  <a:lnTo>
                    <a:pt x="666328" y="278129"/>
                  </a:lnTo>
                  <a:lnTo>
                    <a:pt x="641671" y="289559"/>
                  </a:lnTo>
                  <a:lnTo>
                    <a:pt x="574181" y="289559"/>
                  </a:lnTo>
                  <a:lnTo>
                    <a:pt x="507426" y="320039"/>
                  </a:lnTo>
                  <a:lnTo>
                    <a:pt x="501781" y="323849"/>
                  </a:lnTo>
                  <a:lnTo>
                    <a:pt x="496114" y="326389"/>
                  </a:lnTo>
                  <a:lnTo>
                    <a:pt x="490442" y="330199"/>
                  </a:lnTo>
                  <a:close/>
                </a:path>
                <a:path w="1224914" h="875030">
                  <a:moveTo>
                    <a:pt x="804490" y="335279"/>
                  </a:moveTo>
                  <a:lnTo>
                    <a:pt x="571280" y="335279"/>
                  </a:lnTo>
                  <a:lnTo>
                    <a:pt x="579703" y="330199"/>
                  </a:lnTo>
                  <a:lnTo>
                    <a:pt x="596980" y="322579"/>
                  </a:lnTo>
                  <a:lnTo>
                    <a:pt x="613846" y="313689"/>
                  </a:lnTo>
                  <a:lnTo>
                    <a:pt x="621828" y="309879"/>
                  </a:lnTo>
                  <a:lnTo>
                    <a:pt x="629567" y="306069"/>
                  </a:lnTo>
                  <a:lnTo>
                    <a:pt x="651945" y="294639"/>
                  </a:lnTo>
                  <a:lnTo>
                    <a:pt x="667030" y="285749"/>
                  </a:lnTo>
                  <a:lnTo>
                    <a:pt x="682320" y="278129"/>
                  </a:lnTo>
                  <a:lnTo>
                    <a:pt x="697822" y="269239"/>
                  </a:lnTo>
                  <a:lnTo>
                    <a:pt x="807811" y="269239"/>
                  </a:lnTo>
                  <a:lnTo>
                    <a:pt x="807692" y="280669"/>
                  </a:lnTo>
                  <a:lnTo>
                    <a:pt x="807568" y="288289"/>
                  </a:lnTo>
                  <a:lnTo>
                    <a:pt x="807355" y="295909"/>
                  </a:lnTo>
                  <a:lnTo>
                    <a:pt x="766883" y="295909"/>
                  </a:lnTo>
                  <a:lnTo>
                    <a:pt x="759683" y="300989"/>
                  </a:lnTo>
                  <a:lnTo>
                    <a:pt x="746440" y="311149"/>
                  </a:lnTo>
                  <a:lnTo>
                    <a:pt x="730651" y="321309"/>
                  </a:lnTo>
                  <a:lnTo>
                    <a:pt x="723007" y="327659"/>
                  </a:lnTo>
                  <a:lnTo>
                    <a:pt x="719113" y="330199"/>
                  </a:lnTo>
                  <a:lnTo>
                    <a:pt x="726058" y="331469"/>
                  </a:lnTo>
                  <a:lnTo>
                    <a:pt x="804970" y="331469"/>
                  </a:lnTo>
                  <a:lnTo>
                    <a:pt x="804490" y="335279"/>
                  </a:lnTo>
                  <a:close/>
                </a:path>
                <a:path w="1224914" h="875030">
                  <a:moveTo>
                    <a:pt x="1133183" y="270597"/>
                  </a:moveTo>
                  <a:close/>
                </a:path>
                <a:path w="1224914" h="875030">
                  <a:moveTo>
                    <a:pt x="1223225" y="354329"/>
                  </a:moveTo>
                  <a:lnTo>
                    <a:pt x="1181867" y="354329"/>
                  </a:lnTo>
                  <a:lnTo>
                    <a:pt x="1180093" y="347979"/>
                  </a:lnTo>
                  <a:lnTo>
                    <a:pt x="1177624" y="341629"/>
                  </a:lnTo>
                  <a:lnTo>
                    <a:pt x="1153125" y="297179"/>
                  </a:lnTo>
                  <a:lnTo>
                    <a:pt x="1133183" y="270597"/>
                  </a:lnTo>
                  <a:lnTo>
                    <a:pt x="1186638" y="270509"/>
                  </a:lnTo>
                  <a:lnTo>
                    <a:pt x="1206510" y="302259"/>
                  </a:lnTo>
                  <a:lnTo>
                    <a:pt x="1221175" y="339089"/>
                  </a:lnTo>
                  <a:lnTo>
                    <a:pt x="1223225" y="354329"/>
                  </a:lnTo>
                  <a:close/>
                </a:path>
                <a:path w="1224914" h="875030">
                  <a:moveTo>
                    <a:pt x="295317" y="316229"/>
                  </a:moveTo>
                  <a:lnTo>
                    <a:pt x="218519" y="316229"/>
                  </a:lnTo>
                  <a:lnTo>
                    <a:pt x="228861" y="311149"/>
                  </a:lnTo>
                  <a:lnTo>
                    <a:pt x="239279" y="307339"/>
                  </a:lnTo>
                  <a:lnTo>
                    <a:pt x="249541" y="302259"/>
                  </a:lnTo>
                  <a:lnTo>
                    <a:pt x="270067" y="294639"/>
                  </a:lnTo>
                  <a:lnTo>
                    <a:pt x="275000" y="293369"/>
                  </a:lnTo>
                  <a:lnTo>
                    <a:pt x="301723" y="283209"/>
                  </a:lnTo>
                  <a:lnTo>
                    <a:pt x="327285" y="276859"/>
                  </a:lnTo>
                  <a:lnTo>
                    <a:pt x="352408" y="273049"/>
                  </a:lnTo>
                  <a:lnTo>
                    <a:pt x="377814" y="271779"/>
                  </a:lnTo>
                  <a:lnTo>
                    <a:pt x="387521" y="271779"/>
                  </a:lnTo>
                  <a:lnTo>
                    <a:pt x="392042" y="275589"/>
                  </a:lnTo>
                  <a:lnTo>
                    <a:pt x="392366" y="287019"/>
                  </a:lnTo>
                  <a:lnTo>
                    <a:pt x="388288" y="291964"/>
                  </a:lnTo>
                  <a:lnTo>
                    <a:pt x="388043" y="292099"/>
                  </a:lnTo>
                  <a:lnTo>
                    <a:pt x="382469" y="292099"/>
                  </a:lnTo>
                  <a:lnTo>
                    <a:pt x="356559" y="295909"/>
                  </a:lnTo>
                  <a:lnTo>
                    <a:pt x="331224" y="302259"/>
                  </a:lnTo>
                  <a:lnTo>
                    <a:pt x="306843" y="311149"/>
                  </a:lnTo>
                  <a:lnTo>
                    <a:pt x="295317" y="316229"/>
                  </a:lnTo>
                  <a:close/>
                </a:path>
                <a:path w="1224914" h="875030">
                  <a:moveTo>
                    <a:pt x="105852" y="735329"/>
                  </a:moveTo>
                  <a:lnTo>
                    <a:pt x="70305" y="735329"/>
                  </a:lnTo>
                  <a:lnTo>
                    <a:pt x="36345" y="732789"/>
                  </a:lnTo>
                  <a:lnTo>
                    <a:pt x="29538" y="732789"/>
                  </a:lnTo>
                  <a:lnTo>
                    <a:pt x="24247" y="727709"/>
                  </a:lnTo>
                  <a:lnTo>
                    <a:pt x="22438" y="716279"/>
                  </a:lnTo>
                  <a:lnTo>
                    <a:pt x="23982" y="712469"/>
                  </a:lnTo>
                  <a:lnTo>
                    <a:pt x="27156" y="708659"/>
                  </a:lnTo>
                  <a:lnTo>
                    <a:pt x="26682" y="676909"/>
                  </a:lnTo>
                  <a:lnTo>
                    <a:pt x="25964" y="646429"/>
                  </a:lnTo>
                  <a:lnTo>
                    <a:pt x="24978" y="614679"/>
                  </a:lnTo>
                  <a:lnTo>
                    <a:pt x="23123" y="558799"/>
                  </a:lnTo>
                  <a:lnTo>
                    <a:pt x="22304" y="532129"/>
                  </a:lnTo>
                  <a:lnTo>
                    <a:pt x="21598" y="506729"/>
                  </a:lnTo>
                  <a:lnTo>
                    <a:pt x="21044" y="478789"/>
                  </a:lnTo>
                  <a:lnTo>
                    <a:pt x="20708" y="472439"/>
                  </a:lnTo>
                  <a:lnTo>
                    <a:pt x="19111" y="417829"/>
                  </a:lnTo>
                  <a:lnTo>
                    <a:pt x="20417" y="378459"/>
                  </a:lnTo>
                  <a:lnTo>
                    <a:pt x="24705" y="351789"/>
                  </a:lnTo>
                  <a:lnTo>
                    <a:pt x="32054" y="336549"/>
                  </a:lnTo>
                  <a:lnTo>
                    <a:pt x="33655" y="334009"/>
                  </a:lnTo>
                  <a:lnTo>
                    <a:pt x="35313" y="334009"/>
                  </a:lnTo>
                  <a:lnTo>
                    <a:pt x="36883" y="332739"/>
                  </a:lnTo>
                  <a:lnTo>
                    <a:pt x="495019" y="332739"/>
                  </a:lnTo>
                  <a:lnTo>
                    <a:pt x="499577" y="331469"/>
                  </a:lnTo>
                  <a:lnTo>
                    <a:pt x="512339" y="325119"/>
                  </a:lnTo>
                  <a:lnTo>
                    <a:pt x="518282" y="321309"/>
                  </a:lnTo>
                  <a:lnTo>
                    <a:pt x="526613" y="317499"/>
                  </a:lnTo>
                  <a:lnTo>
                    <a:pt x="534932" y="312419"/>
                  </a:lnTo>
                  <a:lnTo>
                    <a:pt x="568461" y="293369"/>
                  </a:lnTo>
                  <a:lnTo>
                    <a:pt x="574181" y="289559"/>
                  </a:lnTo>
                  <a:lnTo>
                    <a:pt x="641671" y="289559"/>
                  </a:lnTo>
                  <a:lnTo>
                    <a:pt x="638932" y="290829"/>
                  </a:lnTo>
                  <a:lnTo>
                    <a:pt x="612385" y="304799"/>
                  </a:lnTo>
                  <a:lnTo>
                    <a:pt x="586477" y="321309"/>
                  </a:lnTo>
                  <a:lnTo>
                    <a:pt x="574750" y="327659"/>
                  </a:lnTo>
                  <a:lnTo>
                    <a:pt x="567115" y="332739"/>
                  </a:lnTo>
                  <a:lnTo>
                    <a:pt x="563388" y="335279"/>
                  </a:lnTo>
                  <a:lnTo>
                    <a:pt x="804490" y="335279"/>
                  </a:lnTo>
                  <a:lnTo>
                    <a:pt x="804170" y="337819"/>
                  </a:lnTo>
                  <a:lnTo>
                    <a:pt x="53527" y="337819"/>
                  </a:lnTo>
                  <a:lnTo>
                    <a:pt x="54212" y="339089"/>
                  </a:lnTo>
                  <a:lnTo>
                    <a:pt x="54794" y="340359"/>
                  </a:lnTo>
                  <a:lnTo>
                    <a:pt x="57015" y="345439"/>
                  </a:lnTo>
                  <a:lnTo>
                    <a:pt x="56952" y="350519"/>
                  </a:lnTo>
                  <a:lnTo>
                    <a:pt x="55159" y="354329"/>
                  </a:lnTo>
                  <a:lnTo>
                    <a:pt x="55272" y="374649"/>
                  </a:lnTo>
                  <a:lnTo>
                    <a:pt x="56461" y="430529"/>
                  </a:lnTo>
                  <a:lnTo>
                    <a:pt x="58103" y="478789"/>
                  </a:lnTo>
                  <a:lnTo>
                    <a:pt x="60253" y="534669"/>
                  </a:lnTo>
                  <a:lnTo>
                    <a:pt x="64022" y="618489"/>
                  </a:lnTo>
                  <a:lnTo>
                    <a:pt x="65217" y="646429"/>
                  </a:lnTo>
                  <a:lnTo>
                    <a:pt x="66227" y="673099"/>
                  </a:lnTo>
                  <a:lnTo>
                    <a:pt x="67082" y="702309"/>
                  </a:lnTo>
                  <a:lnTo>
                    <a:pt x="513729" y="702309"/>
                  </a:lnTo>
                  <a:lnTo>
                    <a:pt x="490033" y="703579"/>
                  </a:lnTo>
                  <a:lnTo>
                    <a:pt x="452227" y="706119"/>
                  </a:lnTo>
                  <a:lnTo>
                    <a:pt x="245979" y="727709"/>
                  </a:lnTo>
                  <a:lnTo>
                    <a:pt x="199240" y="731519"/>
                  </a:lnTo>
                  <a:lnTo>
                    <a:pt x="152466" y="734059"/>
                  </a:lnTo>
                  <a:lnTo>
                    <a:pt x="105852" y="735329"/>
                  </a:lnTo>
                  <a:close/>
                </a:path>
                <a:path w="1224914" h="875030">
                  <a:moveTo>
                    <a:pt x="392473" y="325119"/>
                  </a:moveTo>
                  <a:lnTo>
                    <a:pt x="329382" y="325119"/>
                  </a:lnTo>
                  <a:lnTo>
                    <a:pt x="336412" y="321309"/>
                  </a:lnTo>
                  <a:lnTo>
                    <a:pt x="388288" y="291964"/>
                  </a:lnTo>
                  <a:lnTo>
                    <a:pt x="388176" y="292099"/>
                  </a:lnTo>
                  <a:lnTo>
                    <a:pt x="453023" y="292099"/>
                  </a:lnTo>
                  <a:lnTo>
                    <a:pt x="423096" y="307339"/>
                  </a:lnTo>
                  <a:lnTo>
                    <a:pt x="392473" y="325119"/>
                  </a:lnTo>
                  <a:close/>
                </a:path>
                <a:path w="1224914" h="875030">
                  <a:moveTo>
                    <a:pt x="804970" y="331469"/>
                  </a:moveTo>
                  <a:lnTo>
                    <a:pt x="755433" y="331469"/>
                  </a:lnTo>
                  <a:lnTo>
                    <a:pt x="761952" y="330199"/>
                  </a:lnTo>
                  <a:lnTo>
                    <a:pt x="768063" y="328929"/>
                  </a:lnTo>
                  <a:lnTo>
                    <a:pt x="767422" y="320039"/>
                  </a:lnTo>
                  <a:lnTo>
                    <a:pt x="767102" y="313689"/>
                  </a:lnTo>
                  <a:lnTo>
                    <a:pt x="766990" y="309879"/>
                  </a:lnTo>
                  <a:lnTo>
                    <a:pt x="766883" y="295909"/>
                  </a:lnTo>
                  <a:lnTo>
                    <a:pt x="807355" y="295909"/>
                  </a:lnTo>
                  <a:lnTo>
                    <a:pt x="807071" y="306069"/>
                  </a:lnTo>
                  <a:lnTo>
                    <a:pt x="805769" y="325119"/>
                  </a:lnTo>
                  <a:lnTo>
                    <a:pt x="804970" y="331469"/>
                  </a:lnTo>
                  <a:close/>
                </a:path>
                <a:path w="1224914" h="875030">
                  <a:moveTo>
                    <a:pt x="484783" y="332739"/>
                  </a:moveTo>
                  <a:lnTo>
                    <a:pt x="36395" y="332739"/>
                  </a:lnTo>
                  <a:lnTo>
                    <a:pt x="35942" y="331469"/>
                  </a:lnTo>
                  <a:lnTo>
                    <a:pt x="487612" y="331469"/>
                  </a:lnTo>
                  <a:lnTo>
                    <a:pt x="484783" y="332739"/>
                  </a:lnTo>
                  <a:close/>
                </a:path>
                <a:path w="1224914" h="875030">
                  <a:moveTo>
                    <a:pt x="182258" y="364489"/>
                  </a:moveTo>
                  <a:lnTo>
                    <a:pt x="177455" y="364489"/>
                  </a:lnTo>
                  <a:lnTo>
                    <a:pt x="173066" y="360679"/>
                  </a:lnTo>
                  <a:lnTo>
                    <a:pt x="170883" y="355599"/>
                  </a:lnTo>
                  <a:lnTo>
                    <a:pt x="170638" y="354329"/>
                  </a:lnTo>
                  <a:lnTo>
                    <a:pt x="170506" y="353059"/>
                  </a:lnTo>
                  <a:lnTo>
                    <a:pt x="139009" y="350519"/>
                  </a:lnTo>
                  <a:lnTo>
                    <a:pt x="80674" y="342899"/>
                  </a:lnTo>
                  <a:lnTo>
                    <a:pt x="53527" y="337819"/>
                  </a:lnTo>
                  <a:lnTo>
                    <a:pt x="804170" y="337819"/>
                  </a:lnTo>
                  <a:lnTo>
                    <a:pt x="803370" y="344169"/>
                  </a:lnTo>
                  <a:lnTo>
                    <a:pt x="802178" y="351789"/>
                  </a:lnTo>
                  <a:lnTo>
                    <a:pt x="796380" y="356869"/>
                  </a:lnTo>
                  <a:lnTo>
                    <a:pt x="211205" y="356869"/>
                  </a:lnTo>
                  <a:lnTo>
                    <a:pt x="203551" y="359409"/>
                  </a:lnTo>
                  <a:lnTo>
                    <a:pt x="196289" y="361949"/>
                  </a:lnTo>
                  <a:lnTo>
                    <a:pt x="189374" y="363219"/>
                  </a:lnTo>
                  <a:lnTo>
                    <a:pt x="182651" y="363219"/>
                  </a:lnTo>
                  <a:lnTo>
                    <a:pt x="182258" y="364489"/>
                  </a:lnTo>
                  <a:close/>
                </a:path>
                <a:path w="1224914" h="875030">
                  <a:moveTo>
                    <a:pt x="269303" y="380999"/>
                  </a:moveTo>
                  <a:lnTo>
                    <a:pt x="263087" y="380999"/>
                  </a:lnTo>
                  <a:lnTo>
                    <a:pt x="258192" y="377189"/>
                  </a:lnTo>
                  <a:lnTo>
                    <a:pt x="255471" y="368299"/>
                  </a:lnTo>
                  <a:lnTo>
                    <a:pt x="256248" y="363219"/>
                  </a:lnTo>
                  <a:lnTo>
                    <a:pt x="258548" y="360679"/>
                  </a:lnTo>
                  <a:lnTo>
                    <a:pt x="246295" y="359409"/>
                  </a:lnTo>
                  <a:lnTo>
                    <a:pt x="234350" y="359409"/>
                  </a:lnTo>
                  <a:lnTo>
                    <a:pt x="211205" y="356869"/>
                  </a:lnTo>
                  <a:lnTo>
                    <a:pt x="796380" y="356869"/>
                  </a:lnTo>
                  <a:lnTo>
                    <a:pt x="794930" y="358139"/>
                  </a:lnTo>
                  <a:lnTo>
                    <a:pt x="763055" y="358139"/>
                  </a:lnTo>
                  <a:lnTo>
                    <a:pt x="762929" y="361949"/>
                  </a:lnTo>
                  <a:lnTo>
                    <a:pt x="762115" y="364489"/>
                  </a:lnTo>
                  <a:lnTo>
                    <a:pt x="324887" y="364489"/>
                  </a:lnTo>
                  <a:lnTo>
                    <a:pt x="309402" y="372109"/>
                  </a:lnTo>
                  <a:lnTo>
                    <a:pt x="295132" y="377189"/>
                  </a:lnTo>
                  <a:lnTo>
                    <a:pt x="281843" y="379729"/>
                  </a:lnTo>
                  <a:lnTo>
                    <a:pt x="269303" y="380999"/>
                  </a:lnTo>
                  <a:close/>
                </a:path>
                <a:path w="1224914" h="875030">
                  <a:moveTo>
                    <a:pt x="476916" y="374649"/>
                  </a:moveTo>
                  <a:lnTo>
                    <a:pt x="464408" y="374649"/>
                  </a:lnTo>
                  <a:lnTo>
                    <a:pt x="462427" y="373379"/>
                  </a:lnTo>
                  <a:lnTo>
                    <a:pt x="460810" y="372109"/>
                  </a:lnTo>
                  <a:lnTo>
                    <a:pt x="448809" y="370839"/>
                  </a:lnTo>
                  <a:lnTo>
                    <a:pt x="424808" y="369569"/>
                  </a:lnTo>
                  <a:lnTo>
                    <a:pt x="389031" y="369569"/>
                  </a:lnTo>
                  <a:lnTo>
                    <a:pt x="388585" y="368299"/>
                  </a:lnTo>
                  <a:lnTo>
                    <a:pt x="324887" y="364489"/>
                  </a:lnTo>
                  <a:lnTo>
                    <a:pt x="762115" y="364489"/>
                  </a:lnTo>
                  <a:lnTo>
                    <a:pt x="761708" y="365759"/>
                  </a:lnTo>
                  <a:lnTo>
                    <a:pt x="757055" y="373379"/>
                  </a:lnTo>
                  <a:lnTo>
                    <a:pt x="482134" y="373379"/>
                  </a:lnTo>
                  <a:lnTo>
                    <a:pt x="476916" y="374649"/>
                  </a:lnTo>
                  <a:close/>
                </a:path>
                <a:path w="1224914" h="875030">
                  <a:moveTo>
                    <a:pt x="400195" y="373379"/>
                  </a:moveTo>
                  <a:lnTo>
                    <a:pt x="395206" y="373379"/>
                  </a:lnTo>
                  <a:lnTo>
                    <a:pt x="392300" y="372109"/>
                  </a:lnTo>
                  <a:lnTo>
                    <a:pt x="389563" y="369569"/>
                  </a:lnTo>
                  <a:lnTo>
                    <a:pt x="412803" y="369569"/>
                  </a:lnTo>
                  <a:lnTo>
                    <a:pt x="408431" y="370839"/>
                  </a:lnTo>
                  <a:lnTo>
                    <a:pt x="404709" y="372109"/>
                  </a:lnTo>
                  <a:lnTo>
                    <a:pt x="400195" y="373379"/>
                  </a:lnTo>
                  <a:close/>
                </a:path>
                <a:path w="1224914" h="875030">
                  <a:moveTo>
                    <a:pt x="554586" y="377189"/>
                  </a:moveTo>
                  <a:lnTo>
                    <a:pt x="552315" y="377189"/>
                  </a:lnTo>
                  <a:lnTo>
                    <a:pt x="550229" y="375919"/>
                  </a:lnTo>
                  <a:lnTo>
                    <a:pt x="548298" y="374649"/>
                  </a:lnTo>
                  <a:lnTo>
                    <a:pt x="533096" y="374649"/>
                  </a:lnTo>
                  <a:lnTo>
                    <a:pt x="517896" y="373379"/>
                  </a:lnTo>
                  <a:lnTo>
                    <a:pt x="757055" y="373379"/>
                  </a:lnTo>
                  <a:lnTo>
                    <a:pt x="756279" y="374649"/>
                  </a:lnTo>
                  <a:lnTo>
                    <a:pt x="753810" y="375919"/>
                  </a:lnTo>
                  <a:lnTo>
                    <a:pt x="555231" y="375919"/>
                  </a:lnTo>
                  <a:lnTo>
                    <a:pt x="554586" y="377189"/>
                  </a:lnTo>
                  <a:close/>
                </a:path>
                <a:path w="1224914" h="875030">
                  <a:moveTo>
                    <a:pt x="751340" y="377189"/>
                  </a:moveTo>
                  <a:lnTo>
                    <a:pt x="652126" y="377189"/>
                  </a:lnTo>
                  <a:lnTo>
                    <a:pt x="607383" y="375919"/>
                  </a:lnTo>
                  <a:lnTo>
                    <a:pt x="753810" y="375919"/>
                  </a:lnTo>
                  <a:lnTo>
                    <a:pt x="751340" y="377189"/>
                  </a:lnTo>
                  <a:close/>
                </a:path>
                <a:path w="1224914" h="875030">
                  <a:moveTo>
                    <a:pt x="840939" y="661669"/>
                  </a:moveTo>
                  <a:lnTo>
                    <a:pt x="738556" y="661669"/>
                  </a:lnTo>
                  <a:lnTo>
                    <a:pt x="772753" y="660399"/>
                  </a:lnTo>
                  <a:lnTo>
                    <a:pt x="833327" y="660399"/>
                  </a:lnTo>
                  <a:lnTo>
                    <a:pt x="840939" y="661669"/>
                  </a:lnTo>
                  <a:close/>
                </a:path>
                <a:path w="1224914" h="875030">
                  <a:moveTo>
                    <a:pt x="513729" y="702309"/>
                  </a:moveTo>
                  <a:lnTo>
                    <a:pt x="67082" y="702309"/>
                  </a:lnTo>
                  <a:lnTo>
                    <a:pt x="94308" y="701039"/>
                  </a:lnTo>
                  <a:lnTo>
                    <a:pt x="157492" y="695959"/>
                  </a:lnTo>
                  <a:lnTo>
                    <a:pt x="193825" y="693419"/>
                  </a:lnTo>
                  <a:lnTo>
                    <a:pt x="396939" y="671829"/>
                  </a:lnTo>
                  <a:lnTo>
                    <a:pt x="487979" y="664209"/>
                  </a:lnTo>
                  <a:lnTo>
                    <a:pt x="557109" y="661669"/>
                  </a:lnTo>
                  <a:lnTo>
                    <a:pt x="847155" y="661669"/>
                  </a:lnTo>
                  <a:lnTo>
                    <a:pt x="852449" y="662939"/>
                  </a:lnTo>
                  <a:lnTo>
                    <a:pt x="860071" y="671829"/>
                  </a:lnTo>
                  <a:lnTo>
                    <a:pt x="861990" y="678179"/>
                  </a:lnTo>
                  <a:lnTo>
                    <a:pt x="861263" y="684529"/>
                  </a:lnTo>
                  <a:lnTo>
                    <a:pt x="860908" y="690879"/>
                  </a:lnTo>
                  <a:lnTo>
                    <a:pt x="857938" y="695959"/>
                  </a:lnTo>
                  <a:lnTo>
                    <a:pt x="853236" y="698499"/>
                  </a:lnTo>
                  <a:lnTo>
                    <a:pt x="853541" y="701039"/>
                  </a:lnTo>
                  <a:lnTo>
                    <a:pt x="538573" y="701039"/>
                  </a:lnTo>
                  <a:lnTo>
                    <a:pt x="513729" y="702309"/>
                  </a:lnTo>
                  <a:close/>
                </a:path>
                <a:path w="1224914" h="875030">
                  <a:moveTo>
                    <a:pt x="836884" y="875029"/>
                  </a:moveTo>
                  <a:lnTo>
                    <a:pt x="822474" y="875029"/>
                  </a:lnTo>
                  <a:lnTo>
                    <a:pt x="817114" y="873759"/>
                  </a:lnTo>
                  <a:lnTo>
                    <a:pt x="809646" y="866139"/>
                  </a:lnTo>
                  <a:lnTo>
                    <a:pt x="807727" y="861059"/>
                  </a:lnTo>
                  <a:lnTo>
                    <a:pt x="807796" y="854709"/>
                  </a:lnTo>
                  <a:lnTo>
                    <a:pt x="808121" y="842009"/>
                  </a:lnTo>
                  <a:lnTo>
                    <a:pt x="808757" y="829309"/>
                  </a:lnTo>
                  <a:lnTo>
                    <a:pt x="809596" y="816609"/>
                  </a:lnTo>
                  <a:lnTo>
                    <a:pt x="810530" y="803909"/>
                  </a:lnTo>
                  <a:lnTo>
                    <a:pt x="812294" y="778509"/>
                  </a:lnTo>
                  <a:lnTo>
                    <a:pt x="813260" y="753109"/>
                  </a:lnTo>
                  <a:lnTo>
                    <a:pt x="812603" y="727709"/>
                  </a:lnTo>
                  <a:lnTo>
                    <a:pt x="809498" y="702309"/>
                  </a:lnTo>
                  <a:lnTo>
                    <a:pt x="709173" y="702309"/>
                  </a:lnTo>
                  <a:lnTo>
                    <a:pt x="663223" y="701039"/>
                  </a:lnTo>
                  <a:lnTo>
                    <a:pt x="853541" y="701039"/>
                  </a:lnTo>
                  <a:lnTo>
                    <a:pt x="855528" y="717549"/>
                  </a:lnTo>
                  <a:lnTo>
                    <a:pt x="856462" y="736599"/>
                  </a:lnTo>
                  <a:lnTo>
                    <a:pt x="856501" y="756919"/>
                  </a:lnTo>
                  <a:lnTo>
                    <a:pt x="855733" y="777239"/>
                  </a:lnTo>
                  <a:lnTo>
                    <a:pt x="909166" y="777239"/>
                  </a:lnTo>
                  <a:lnTo>
                    <a:pt x="878817" y="820419"/>
                  </a:lnTo>
                  <a:lnTo>
                    <a:pt x="849143" y="864869"/>
                  </a:lnTo>
                  <a:lnTo>
                    <a:pt x="844824" y="871219"/>
                  </a:lnTo>
                  <a:lnTo>
                    <a:pt x="836884" y="875029"/>
                  </a:lnTo>
                  <a:close/>
                </a:path>
              </a:pathLst>
            </a:custGeom>
            <a:solidFill>
              <a:srgbClr val="04050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329927" y="577929"/>
            <a:ext cx="5316220" cy="939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45"/>
              <a:t>RESULTADOS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513668" y="1875761"/>
            <a:ext cx="11797665" cy="7898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5199"/>
              </a:lnSpc>
              <a:spcBef>
                <a:spcPts val="100"/>
              </a:spcBef>
            </a:pPr>
            <a:r>
              <a:rPr dirty="0" sz="3200" spc="85">
                <a:solidFill>
                  <a:srgbClr val="281B21"/>
                </a:solidFill>
                <a:latin typeface="Verdana"/>
                <a:cs typeface="Verdana"/>
              </a:rPr>
              <a:t>Participación</a:t>
            </a:r>
            <a:r>
              <a:rPr dirty="0" sz="3200" spc="-27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200" spc="114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2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200" spc="10">
                <a:solidFill>
                  <a:srgbClr val="281B21"/>
                </a:solidFill>
                <a:latin typeface="Verdana"/>
                <a:cs typeface="Verdana"/>
              </a:rPr>
              <a:t>los</a:t>
            </a:r>
            <a:r>
              <a:rPr dirty="0" sz="32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200" spc="45">
                <a:solidFill>
                  <a:srgbClr val="281B21"/>
                </a:solidFill>
                <a:latin typeface="Verdana"/>
                <a:cs typeface="Verdana"/>
              </a:rPr>
              <a:t>estudiantes</a:t>
            </a:r>
            <a:r>
              <a:rPr dirty="0" sz="3200" spc="-27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200" spc="114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2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200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32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200" spc="40">
                <a:solidFill>
                  <a:srgbClr val="281B21"/>
                </a:solidFill>
                <a:latin typeface="Verdana"/>
                <a:cs typeface="Verdana"/>
              </a:rPr>
              <a:t>asignatura</a:t>
            </a:r>
            <a:r>
              <a:rPr dirty="0" sz="3200" spc="-27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200" spc="70">
                <a:solidFill>
                  <a:srgbClr val="281B21"/>
                </a:solidFill>
                <a:latin typeface="Verdana"/>
                <a:cs typeface="Verdana"/>
              </a:rPr>
              <a:t>durante </a:t>
            </a:r>
            <a:r>
              <a:rPr dirty="0" sz="3200" spc="-111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200" spc="10">
                <a:solidFill>
                  <a:srgbClr val="281B21"/>
                </a:solidFill>
                <a:latin typeface="Verdana"/>
                <a:cs typeface="Verdana"/>
              </a:rPr>
              <a:t>los</a:t>
            </a:r>
            <a:r>
              <a:rPr dirty="0" sz="32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200" spc="20">
                <a:solidFill>
                  <a:srgbClr val="281B21"/>
                </a:solidFill>
                <a:latin typeface="Verdana"/>
                <a:cs typeface="Verdana"/>
              </a:rPr>
              <a:t>semestres</a:t>
            </a:r>
            <a:r>
              <a:rPr dirty="0" sz="32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200" spc="-285">
                <a:solidFill>
                  <a:srgbClr val="281B21"/>
                </a:solidFill>
                <a:latin typeface="Verdana"/>
                <a:cs typeface="Verdana"/>
              </a:rPr>
              <a:t>2022-15,</a:t>
            </a:r>
            <a:r>
              <a:rPr dirty="0" sz="32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200" spc="-165">
                <a:solidFill>
                  <a:srgbClr val="281B21"/>
                </a:solidFill>
                <a:latin typeface="Verdana"/>
                <a:cs typeface="Verdana"/>
              </a:rPr>
              <a:t>2022-25</a:t>
            </a:r>
            <a:r>
              <a:rPr dirty="0" sz="32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200" spc="-105">
                <a:solidFill>
                  <a:srgbClr val="281B21"/>
                </a:solidFill>
                <a:latin typeface="Verdana"/>
                <a:cs typeface="Verdana"/>
              </a:rPr>
              <a:t>y</a:t>
            </a:r>
            <a:r>
              <a:rPr dirty="0" sz="32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200" spc="-285">
                <a:solidFill>
                  <a:srgbClr val="281B21"/>
                </a:solidFill>
                <a:latin typeface="Verdana"/>
                <a:cs typeface="Verdana"/>
              </a:rPr>
              <a:t>2023-15.</a:t>
            </a:r>
            <a:endParaRPr sz="3200">
              <a:latin typeface="Verdana"/>
              <a:cs typeface="Verdana"/>
            </a:endParaRPr>
          </a:p>
          <a:p>
            <a:pPr marL="12700" marR="685800">
              <a:lnSpc>
                <a:spcPct val="115799"/>
              </a:lnSpc>
              <a:spcBef>
                <a:spcPts val="3279"/>
              </a:spcBef>
            </a:pPr>
            <a:r>
              <a:rPr dirty="0" sz="3400" spc="7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6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6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-20">
                <a:solidFill>
                  <a:srgbClr val="281B21"/>
                </a:solidFill>
                <a:latin typeface="Verdana"/>
                <a:cs typeface="Verdana"/>
              </a:rPr>
              <a:t>z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ó</a:t>
            </a:r>
            <a:r>
              <a:rPr dirty="0" sz="3400" spc="160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280">
                <a:solidFill>
                  <a:srgbClr val="281B21"/>
                </a:solidFill>
                <a:latin typeface="Verdana"/>
                <a:cs typeface="Verdana"/>
              </a:rPr>
              <a:t>m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p</a:t>
            </a:r>
            <a:r>
              <a:rPr dirty="0" sz="3400" spc="-6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70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6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280">
                <a:solidFill>
                  <a:srgbClr val="281B21"/>
                </a:solidFill>
                <a:latin typeface="Verdana"/>
                <a:cs typeface="Verdana"/>
              </a:rPr>
              <a:t>m</a:t>
            </a:r>
            <a:r>
              <a:rPr dirty="0" sz="3400" spc="95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6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-120">
                <a:solidFill>
                  <a:srgbClr val="281B21"/>
                </a:solidFill>
                <a:latin typeface="Verdana"/>
                <a:cs typeface="Verdana"/>
              </a:rPr>
              <a:t>v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-55">
                <a:solidFill>
                  <a:srgbClr val="281B21"/>
                </a:solidFill>
                <a:latin typeface="Verdana"/>
                <a:cs typeface="Verdana"/>
              </a:rPr>
              <a:t>s  </a:t>
            </a:r>
            <a:r>
              <a:rPr dirty="0" sz="3400" spc="-114">
                <a:solidFill>
                  <a:srgbClr val="281B21"/>
                </a:solidFill>
                <a:latin typeface="Verdana"/>
                <a:cs typeface="Verdana"/>
              </a:rPr>
              <a:t>y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35">
                <a:solidFill>
                  <a:srgbClr val="281B21"/>
                </a:solidFill>
                <a:latin typeface="Verdana"/>
                <a:cs typeface="Verdana"/>
              </a:rPr>
              <a:t>comercio,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55">
                <a:solidFill>
                  <a:srgbClr val="281B21"/>
                </a:solidFill>
                <a:latin typeface="Verdana"/>
                <a:cs typeface="Verdana"/>
              </a:rPr>
              <a:t>como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centros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35">
                <a:solidFill>
                  <a:srgbClr val="281B21"/>
                </a:solidFill>
                <a:latin typeface="Verdana"/>
                <a:cs typeface="Verdana"/>
              </a:rPr>
              <a:t>salud,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10">
                <a:solidFill>
                  <a:srgbClr val="281B21"/>
                </a:solidFill>
                <a:latin typeface="Verdana"/>
                <a:cs typeface="Verdana"/>
              </a:rPr>
              <a:t>aseguradoras,</a:t>
            </a:r>
            <a:endParaRPr sz="3400">
              <a:latin typeface="Verdana"/>
              <a:cs typeface="Verdana"/>
            </a:endParaRPr>
          </a:p>
          <a:p>
            <a:pPr marL="12700" marR="302895">
              <a:lnSpc>
                <a:spcPct val="115799"/>
              </a:lnSpc>
            </a:pP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p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6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-6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70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3400" spc="145">
                <a:solidFill>
                  <a:srgbClr val="281B21"/>
                </a:solidFill>
                <a:latin typeface="Verdana"/>
                <a:cs typeface="Verdana"/>
              </a:rPr>
              <a:t>u</a:t>
            </a:r>
            <a:r>
              <a:rPr dirty="0" sz="3400" spc="-6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í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-465">
                <a:solidFill>
                  <a:srgbClr val="281B21"/>
                </a:solidFill>
                <a:latin typeface="Verdana"/>
                <a:cs typeface="Verdana"/>
              </a:rPr>
              <a:t>,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55">
                <a:solidFill>
                  <a:srgbClr val="281B21"/>
                </a:solidFill>
                <a:latin typeface="Verdana"/>
                <a:cs typeface="Verdana"/>
              </a:rPr>
              <a:t>h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p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204">
                <a:solidFill>
                  <a:srgbClr val="281B21"/>
                </a:solidFill>
                <a:latin typeface="Verdana"/>
                <a:cs typeface="Verdana"/>
              </a:rPr>
              <a:t>j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70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114">
                <a:solidFill>
                  <a:srgbClr val="281B21"/>
                </a:solidFill>
                <a:latin typeface="Verdana"/>
                <a:cs typeface="Verdana"/>
              </a:rPr>
              <a:t>y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120">
                <a:solidFill>
                  <a:srgbClr val="281B21"/>
                </a:solidFill>
                <a:latin typeface="Verdana"/>
                <a:cs typeface="Verdana"/>
              </a:rPr>
              <a:t>v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15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3400" spc="-10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280">
                <a:solidFill>
                  <a:srgbClr val="281B21"/>
                </a:solidFill>
                <a:latin typeface="Verdana"/>
                <a:cs typeface="Verdana"/>
              </a:rPr>
              <a:t>m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-10">
                <a:solidFill>
                  <a:srgbClr val="281B21"/>
                </a:solidFill>
                <a:latin typeface="Verdana"/>
                <a:cs typeface="Verdana"/>
              </a:rPr>
              <a:t>a  </a:t>
            </a:r>
            <a:r>
              <a:rPr dirty="0" sz="3400" spc="-25">
                <a:solidFill>
                  <a:srgbClr val="281B21"/>
                </a:solidFill>
                <a:latin typeface="Verdana"/>
                <a:cs typeface="Verdana"/>
              </a:rPr>
              <a:t>rápida.</a:t>
            </a:r>
            <a:endParaRPr sz="3400">
              <a:latin typeface="Verdana"/>
              <a:cs typeface="Verdana"/>
            </a:endParaRPr>
          </a:p>
          <a:p>
            <a:pPr marL="12700" marR="440055">
              <a:lnSpc>
                <a:spcPct val="115799"/>
              </a:lnSpc>
              <a:spcBef>
                <a:spcPts val="3670"/>
              </a:spcBef>
            </a:pPr>
            <a:r>
              <a:rPr dirty="0" sz="3400" spc="80">
                <a:solidFill>
                  <a:srgbClr val="281B21"/>
                </a:solidFill>
                <a:latin typeface="Verdana"/>
                <a:cs typeface="Verdana"/>
              </a:rPr>
              <a:t>Diagnóstico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45">
                <a:solidFill>
                  <a:srgbClr val="281B21"/>
                </a:solidFill>
                <a:latin typeface="Verdana"/>
                <a:cs typeface="Verdana"/>
              </a:rPr>
              <a:t>procesos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30">
                <a:solidFill>
                  <a:srgbClr val="281B21"/>
                </a:solidFill>
                <a:latin typeface="Verdana"/>
                <a:cs typeface="Verdana"/>
              </a:rPr>
              <a:t>Innovación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35">
                <a:solidFill>
                  <a:srgbClr val="281B21"/>
                </a:solidFill>
                <a:latin typeface="Verdana"/>
                <a:cs typeface="Verdana"/>
              </a:rPr>
              <a:t>empresarial </a:t>
            </a:r>
            <a:r>
              <a:rPr dirty="0" sz="3400" spc="-11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en</a:t>
            </a:r>
            <a:r>
              <a:rPr dirty="0" sz="3400" spc="-29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45">
                <a:solidFill>
                  <a:srgbClr val="281B21"/>
                </a:solidFill>
                <a:latin typeface="Verdana"/>
                <a:cs typeface="Verdana"/>
              </a:rPr>
              <a:t>empresas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75">
                <a:solidFill>
                  <a:srgbClr val="281B21"/>
                </a:solidFill>
                <a:latin typeface="Verdana"/>
                <a:cs typeface="Verdana"/>
              </a:rPr>
              <a:t>ubicadas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en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0">
                <a:solidFill>
                  <a:srgbClr val="281B21"/>
                </a:solidFill>
                <a:latin typeface="Verdana"/>
                <a:cs typeface="Verdana"/>
              </a:rPr>
              <a:t>Ciudad</a:t>
            </a:r>
            <a:r>
              <a:rPr dirty="0" sz="3400" spc="-29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45">
                <a:solidFill>
                  <a:srgbClr val="281B21"/>
                </a:solidFill>
                <a:latin typeface="Verdana"/>
                <a:cs typeface="Verdana"/>
              </a:rPr>
              <a:t>Guayana.</a:t>
            </a:r>
            <a:endParaRPr sz="3400">
              <a:latin typeface="Verdana"/>
              <a:cs typeface="Verdana"/>
            </a:endParaRPr>
          </a:p>
          <a:p>
            <a:pPr marL="12700" marR="370840">
              <a:lnSpc>
                <a:spcPct val="115799"/>
              </a:lnSpc>
              <a:spcBef>
                <a:spcPts val="3670"/>
              </a:spcBef>
              <a:tabLst>
                <a:tab pos="9555480" algn="l"/>
              </a:tabLst>
            </a:pPr>
            <a:r>
              <a:rPr dirty="0" sz="3400" spc="65">
                <a:solidFill>
                  <a:srgbClr val="281B21"/>
                </a:solidFill>
                <a:latin typeface="Verdana"/>
                <a:cs typeface="Verdana"/>
              </a:rPr>
              <a:t>Difusión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">
                <a:solidFill>
                  <a:srgbClr val="281B21"/>
                </a:solidFill>
                <a:latin typeface="Verdana"/>
                <a:cs typeface="Verdana"/>
              </a:rPr>
              <a:t>los</a:t>
            </a:r>
            <a:r>
              <a:rPr dirty="0" sz="3400" spc="-27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productos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investigación	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en </a:t>
            </a:r>
            <a:r>
              <a:rPr dirty="0" sz="3400" spc="11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30">
                <a:solidFill>
                  <a:srgbClr val="281B21"/>
                </a:solidFill>
                <a:latin typeface="Verdana"/>
                <a:cs typeface="Verdana"/>
              </a:rPr>
              <a:t>experiencias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 </a:t>
            </a:r>
            <a:r>
              <a:rPr dirty="0" sz="3400" spc="35">
                <a:solidFill>
                  <a:srgbClr val="281B21"/>
                </a:solidFill>
                <a:latin typeface="Verdana"/>
                <a:cs typeface="Verdana"/>
              </a:rPr>
              <a:t>internacionalización, </a:t>
            </a:r>
            <a:r>
              <a:rPr dirty="0" sz="3400" spc="-30">
                <a:solidFill>
                  <a:srgbClr val="281B21"/>
                </a:solidFill>
                <a:latin typeface="Verdana"/>
                <a:cs typeface="Verdana"/>
              </a:rPr>
              <a:t>revistas </a:t>
            </a:r>
            <a:r>
              <a:rPr dirty="0" sz="3400" spc="-2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20">
                <a:solidFill>
                  <a:srgbClr val="281B21"/>
                </a:solidFill>
                <a:latin typeface="Verdana"/>
                <a:cs typeface="Verdana"/>
              </a:rPr>
              <a:t>arbitradas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114">
                <a:solidFill>
                  <a:srgbClr val="281B21"/>
                </a:solidFill>
                <a:latin typeface="Verdana"/>
                <a:cs typeface="Verdana"/>
              </a:rPr>
              <a:t>y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congresos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nacionales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27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internacionales.</a:t>
            </a:r>
            <a:endParaRPr sz="3400">
              <a:latin typeface="Verdana"/>
              <a:cs typeface="Verdan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34694" y="3821086"/>
            <a:ext cx="1224915" cy="5438775"/>
          </a:xfrm>
          <a:custGeom>
            <a:avLst/>
            <a:gdLst/>
            <a:ahLst/>
            <a:cxnLst/>
            <a:rect l="l" t="t" r="r" b="b"/>
            <a:pathLst>
              <a:path w="1224914" h="5438775">
                <a:moveTo>
                  <a:pt x="1224419" y="4926355"/>
                </a:moveTo>
                <a:lnTo>
                  <a:pt x="1223225" y="4917465"/>
                </a:lnTo>
                <a:lnTo>
                  <a:pt x="1221181" y="4902225"/>
                </a:lnTo>
                <a:lnTo>
                  <a:pt x="1206512" y="4865395"/>
                </a:lnTo>
                <a:lnTo>
                  <a:pt x="1186637" y="4833645"/>
                </a:lnTo>
                <a:lnTo>
                  <a:pt x="1185049" y="4831105"/>
                </a:lnTo>
                <a:lnTo>
                  <a:pt x="1181862" y="4827219"/>
                </a:lnTo>
                <a:lnTo>
                  <a:pt x="1181862" y="4917465"/>
                </a:lnTo>
                <a:lnTo>
                  <a:pt x="1166736" y="4900955"/>
                </a:lnTo>
                <a:lnTo>
                  <a:pt x="1164323" y="4898504"/>
                </a:lnTo>
                <a:lnTo>
                  <a:pt x="1164323" y="4963185"/>
                </a:lnTo>
                <a:lnTo>
                  <a:pt x="1134948" y="5000015"/>
                </a:lnTo>
                <a:lnTo>
                  <a:pt x="1074991" y="5071135"/>
                </a:lnTo>
                <a:lnTo>
                  <a:pt x="1012812" y="5143525"/>
                </a:lnTo>
                <a:lnTo>
                  <a:pt x="980465" y="5181625"/>
                </a:lnTo>
                <a:lnTo>
                  <a:pt x="948321" y="5220995"/>
                </a:lnTo>
                <a:lnTo>
                  <a:pt x="916635" y="5260365"/>
                </a:lnTo>
                <a:lnTo>
                  <a:pt x="885685" y="5299735"/>
                </a:lnTo>
                <a:lnTo>
                  <a:pt x="855738" y="5340375"/>
                </a:lnTo>
                <a:lnTo>
                  <a:pt x="856500" y="5320055"/>
                </a:lnTo>
                <a:lnTo>
                  <a:pt x="856462" y="5299735"/>
                </a:lnTo>
                <a:lnTo>
                  <a:pt x="855522" y="5280685"/>
                </a:lnTo>
                <a:lnTo>
                  <a:pt x="853541" y="5264175"/>
                </a:lnTo>
                <a:lnTo>
                  <a:pt x="853236" y="5261635"/>
                </a:lnTo>
                <a:lnTo>
                  <a:pt x="857935" y="5259095"/>
                </a:lnTo>
                <a:lnTo>
                  <a:pt x="860907" y="5254015"/>
                </a:lnTo>
                <a:lnTo>
                  <a:pt x="861263" y="5247665"/>
                </a:lnTo>
                <a:lnTo>
                  <a:pt x="861987" y="5241315"/>
                </a:lnTo>
                <a:lnTo>
                  <a:pt x="860069" y="5234965"/>
                </a:lnTo>
                <a:lnTo>
                  <a:pt x="852449" y="5226075"/>
                </a:lnTo>
                <a:lnTo>
                  <a:pt x="847153" y="5224805"/>
                </a:lnTo>
                <a:lnTo>
                  <a:pt x="840943" y="5224805"/>
                </a:lnTo>
                <a:lnTo>
                  <a:pt x="833323" y="5223535"/>
                </a:lnTo>
                <a:lnTo>
                  <a:pt x="772756" y="5223535"/>
                </a:lnTo>
                <a:lnTo>
                  <a:pt x="738555" y="5224805"/>
                </a:lnTo>
                <a:lnTo>
                  <a:pt x="557110" y="5224805"/>
                </a:lnTo>
                <a:lnTo>
                  <a:pt x="487984" y="5227345"/>
                </a:lnTo>
                <a:lnTo>
                  <a:pt x="396938" y="5234965"/>
                </a:lnTo>
                <a:lnTo>
                  <a:pt x="193827" y="5256555"/>
                </a:lnTo>
                <a:lnTo>
                  <a:pt x="157492" y="5259095"/>
                </a:lnTo>
                <a:lnTo>
                  <a:pt x="94310" y="5264175"/>
                </a:lnTo>
                <a:lnTo>
                  <a:pt x="67081" y="5265445"/>
                </a:lnTo>
                <a:lnTo>
                  <a:pt x="66230" y="5236235"/>
                </a:lnTo>
                <a:lnTo>
                  <a:pt x="65214" y="5209565"/>
                </a:lnTo>
                <a:lnTo>
                  <a:pt x="64020" y="5181625"/>
                </a:lnTo>
                <a:lnTo>
                  <a:pt x="60248" y="5097805"/>
                </a:lnTo>
                <a:lnTo>
                  <a:pt x="59499" y="5078755"/>
                </a:lnTo>
                <a:lnTo>
                  <a:pt x="57188" y="5016525"/>
                </a:lnTo>
                <a:lnTo>
                  <a:pt x="55905" y="4970805"/>
                </a:lnTo>
                <a:lnTo>
                  <a:pt x="55156" y="4917465"/>
                </a:lnTo>
                <a:lnTo>
                  <a:pt x="56946" y="4913655"/>
                </a:lnTo>
                <a:lnTo>
                  <a:pt x="57010" y="4908575"/>
                </a:lnTo>
                <a:lnTo>
                  <a:pt x="54800" y="4903495"/>
                </a:lnTo>
                <a:lnTo>
                  <a:pt x="54216" y="4902225"/>
                </a:lnTo>
                <a:lnTo>
                  <a:pt x="53530" y="4900955"/>
                </a:lnTo>
                <a:lnTo>
                  <a:pt x="80670" y="4906035"/>
                </a:lnTo>
                <a:lnTo>
                  <a:pt x="139014" y="4913655"/>
                </a:lnTo>
                <a:lnTo>
                  <a:pt x="170510" y="4916195"/>
                </a:lnTo>
                <a:lnTo>
                  <a:pt x="170637" y="4917465"/>
                </a:lnTo>
                <a:lnTo>
                  <a:pt x="170878" y="4918735"/>
                </a:lnTo>
                <a:lnTo>
                  <a:pt x="173062" y="4923815"/>
                </a:lnTo>
                <a:lnTo>
                  <a:pt x="177457" y="4927625"/>
                </a:lnTo>
                <a:lnTo>
                  <a:pt x="182257" y="4927625"/>
                </a:lnTo>
                <a:lnTo>
                  <a:pt x="182651" y="4926355"/>
                </a:lnTo>
                <a:lnTo>
                  <a:pt x="189369" y="4926355"/>
                </a:lnTo>
                <a:lnTo>
                  <a:pt x="196291" y="4925085"/>
                </a:lnTo>
                <a:lnTo>
                  <a:pt x="203555" y="4922545"/>
                </a:lnTo>
                <a:lnTo>
                  <a:pt x="211201" y="4920005"/>
                </a:lnTo>
                <a:lnTo>
                  <a:pt x="234353" y="4922545"/>
                </a:lnTo>
                <a:lnTo>
                  <a:pt x="246291" y="4922545"/>
                </a:lnTo>
                <a:lnTo>
                  <a:pt x="258546" y="4923815"/>
                </a:lnTo>
                <a:lnTo>
                  <a:pt x="256247" y="4926355"/>
                </a:lnTo>
                <a:lnTo>
                  <a:pt x="255473" y="4931435"/>
                </a:lnTo>
                <a:lnTo>
                  <a:pt x="258191" y="4940325"/>
                </a:lnTo>
                <a:lnTo>
                  <a:pt x="263093" y="4944135"/>
                </a:lnTo>
                <a:lnTo>
                  <a:pt x="269303" y="4944135"/>
                </a:lnTo>
                <a:lnTo>
                  <a:pt x="281838" y="4942865"/>
                </a:lnTo>
                <a:lnTo>
                  <a:pt x="295135" y="4940325"/>
                </a:lnTo>
                <a:lnTo>
                  <a:pt x="309397" y="4935245"/>
                </a:lnTo>
                <a:lnTo>
                  <a:pt x="324891" y="4927625"/>
                </a:lnTo>
                <a:lnTo>
                  <a:pt x="388581" y="4931435"/>
                </a:lnTo>
                <a:lnTo>
                  <a:pt x="389026" y="4932705"/>
                </a:lnTo>
                <a:lnTo>
                  <a:pt x="389559" y="4932705"/>
                </a:lnTo>
                <a:lnTo>
                  <a:pt x="392303" y="4935245"/>
                </a:lnTo>
                <a:lnTo>
                  <a:pt x="395211" y="4936515"/>
                </a:lnTo>
                <a:lnTo>
                  <a:pt x="400189" y="4936515"/>
                </a:lnTo>
                <a:lnTo>
                  <a:pt x="404710" y="4935245"/>
                </a:lnTo>
                <a:lnTo>
                  <a:pt x="408432" y="4933975"/>
                </a:lnTo>
                <a:lnTo>
                  <a:pt x="412800" y="4932705"/>
                </a:lnTo>
                <a:lnTo>
                  <a:pt x="424802" y="4932705"/>
                </a:lnTo>
                <a:lnTo>
                  <a:pt x="448805" y="4933975"/>
                </a:lnTo>
                <a:lnTo>
                  <a:pt x="460806" y="4935245"/>
                </a:lnTo>
                <a:lnTo>
                  <a:pt x="462432" y="4936515"/>
                </a:lnTo>
                <a:lnTo>
                  <a:pt x="464413" y="4937785"/>
                </a:lnTo>
                <a:lnTo>
                  <a:pt x="476910" y="4937785"/>
                </a:lnTo>
                <a:lnTo>
                  <a:pt x="482130" y="4936515"/>
                </a:lnTo>
                <a:lnTo>
                  <a:pt x="517893" y="4936515"/>
                </a:lnTo>
                <a:lnTo>
                  <a:pt x="533095" y="4937785"/>
                </a:lnTo>
                <a:lnTo>
                  <a:pt x="548297" y="4937785"/>
                </a:lnTo>
                <a:lnTo>
                  <a:pt x="550227" y="4939055"/>
                </a:lnTo>
                <a:lnTo>
                  <a:pt x="552310" y="4940325"/>
                </a:lnTo>
                <a:lnTo>
                  <a:pt x="554583" y="4940325"/>
                </a:lnTo>
                <a:lnTo>
                  <a:pt x="555231" y="4939055"/>
                </a:lnTo>
                <a:lnTo>
                  <a:pt x="607377" y="4939055"/>
                </a:lnTo>
                <a:lnTo>
                  <a:pt x="652132" y="4940325"/>
                </a:lnTo>
                <a:lnTo>
                  <a:pt x="751344" y="4940325"/>
                </a:lnTo>
                <a:lnTo>
                  <a:pt x="753808" y="4939055"/>
                </a:lnTo>
                <a:lnTo>
                  <a:pt x="756285" y="4937785"/>
                </a:lnTo>
                <a:lnTo>
                  <a:pt x="757059" y="4936515"/>
                </a:lnTo>
                <a:lnTo>
                  <a:pt x="761707" y="4928895"/>
                </a:lnTo>
                <a:lnTo>
                  <a:pt x="762114" y="4927625"/>
                </a:lnTo>
                <a:lnTo>
                  <a:pt x="762927" y="4925085"/>
                </a:lnTo>
                <a:lnTo>
                  <a:pt x="763054" y="4921275"/>
                </a:lnTo>
                <a:lnTo>
                  <a:pt x="794931" y="4921275"/>
                </a:lnTo>
                <a:lnTo>
                  <a:pt x="796378" y="4920005"/>
                </a:lnTo>
                <a:lnTo>
                  <a:pt x="802182" y="4914925"/>
                </a:lnTo>
                <a:lnTo>
                  <a:pt x="803376" y="4907305"/>
                </a:lnTo>
                <a:lnTo>
                  <a:pt x="804176" y="4900955"/>
                </a:lnTo>
                <a:lnTo>
                  <a:pt x="804494" y="4898415"/>
                </a:lnTo>
                <a:lnTo>
                  <a:pt x="804964" y="4894605"/>
                </a:lnTo>
                <a:lnTo>
                  <a:pt x="805764" y="4888255"/>
                </a:lnTo>
                <a:lnTo>
                  <a:pt x="807072" y="4869205"/>
                </a:lnTo>
                <a:lnTo>
                  <a:pt x="807351" y="4859045"/>
                </a:lnTo>
                <a:lnTo>
                  <a:pt x="807567" y="4851425"/>
                </a:lnTo>
                <a:lnTo>
                  <a:pt x="807694" y="4843805"/>
                </a:lnTo>
                <a:lnTo>
                  <a:pt x="807808" y="4832375"/>
                </a:lnTo>
                <a:lnTo>
                  <a:pt x="807834" y="4829835"/>
                </a:lnTo>
                <a:lnTo>
                  <a:pt x="807872" y="4824755"/>
                </a:lnTo>
                <a:lnTo>
                  <a:pt x="807910" y="4820945"/>
                </a:lnTo>
                <a:lnTo>
                  <a:pt x="807961" y="4815865"/>
                </a:lnTo>
                <a:lnTo>
                  <a:pt x="808164" y="4804435"/>
                </a:lnTo>
                <a:lnTo>
                  <a:pt x="808482" y="4793005"/>
                </a:lnTo>
                <a:lnTo>
                  <a:pt x="810666" y="4744745"/>
                </a:lnTo>
                <a:lnTo>
                  <a:pt x="811923" y="4714265"/>
                </a:lnTo>
                <a:lnTo>
                  <a:pt x="860094" y="4716805"/>
                </a:lnTo>
                <a:lnTo>
                  <a:pt x="905878" y="4742205"/>
                </a:lnTo>
                <a:lnTo>
                  <a:pt x="949528" y="4772685"/>
                </a:lnTo>
                <a:lnTo>
                  <a:pt x="1025842" y="4829835"/>
                </a:lnTo>
                <a:lnTo>
                  <a:pt x="1061427" y="4859045"/>
                </a:lnTo>
                <a:lnTo>
                  <a:pt x="1097368" y="4890795"/>
                </a:lnTo>
                <a:lnTo>
                  <a:pt x="1132166" y="4926355"/>
                </a:lnTo>
                <a:lnTo>
                  <a:pt x="1164323" y="4963185"/>
                </a:lnTo>
                <a:lnTo>
                  <a:pt x="1164323" y="4898504"/>
                </a:lnTo>
                <a:lnTo>
                  <a:pt x="1132992" y="4866665"/>
                </a:lnTo>
                <a:lnTo>
                  <a:pt x="1114234" y="4848885"/>
                </a:lnTo>
                <a:lnTo>
                  <a:pt x="1127607" y="4848885"/>
                </a:lnTo>
                <a:lnTo>
                  <a:pt x="1133208" y="4842535"/>
                </a:lnTo>
                <a:lnTo>
                  <a:pt x="1133106" y="4833645"/>
                </a:lnTo>
                <a:lnTo>
                  <a:pt x="1162227" y="4874285"/>
                </a:lnTo>
                <a:lnTo>
                  <a:pt x="1180096" y="4911115"/>
                </a:lnTo>
                <a:lnTo>
                  <a:pt x="1181862" y="4917465"/>
                </a:lnTo>
                <a:lnTo>
                  <a:pt x="1181862" y="4827219"/>
                </a:lnTo>
                <a:lnTo>
                  <a:pt x="1142809" y="4781575"/>
                </a:lnTo>
                <a:lnTo>
                  <a:pt x="1122273" y="4759693"/>
                </a:lnTo>
                <a:lnTo>
                  <a:pt x="1122273" y="4819675"/>
                </a:lnTo>
                <a:lnTo>
                  <a:pt x="1104874" y="4819675"/>
                </a:lnTo>
                <a:lnTo>
                  <a:pt x="1086269" y="4820945"/>
                </a:lnTo>
                <a:lnTo>
                  <a:pt x="1084808" y="4822215"/>
                </a:lnTo>
                <a:lnTo>
                  <a:pt x="1083475" y="4822215"/>
                </a:lnTo>
                <a:lnTo>
                  <a:pt x="1078814" y="4818405"/>
                </a:lnTo>
                <a:lnTo>
                  <a:pt x="1076464" y="4817135"/>
                </a:lnTo>
                <a:lnTo>
                  <a:pt x="1077810" y="4815865"/>
                </a:lnTo>
                <a:lnTo>
                  <a:pt x="1079119" y="4815865"/>
                </a:lnTo>
                <a:lnTo>
                  <a:pt x="1084224" y="4814595"/>
                </a:lnTo>
                <a:lnTo>
                  <a:pt x="1086815" y="4812055"/>
                </a:lnTo>
                <a:lnTo>
                  <a:pt x="1086827" y="4803165"/>
                </a:lnTo>
                <a:lnTo>
                  <a:pt x="1084046" y="4799355"/>
                </a:lnTo>
                <a:lnTo>
                  <a:pt x="1072362" y="4796815"/>
                </a:lnTo>
                <a:lnTo>
                  <a:pt x="1051648" y="4796815"/>
                </a:lnTo>
                <a:lnTo>
                  <a:pt x="1046251" y="4791735"/>
                </a:lnTo>
                <a:lnTo>
                  <a:pt x="1053414" y="4791735"/>
                </a:lnTo>
                <a:lnTo>
                  <a:pt x="1057706" y="4790465"/>
                </a:lnTo>
                <a:lnTo>
                  <a:pt x="1064336" y="4790465"/>
                </a:lnTo>
                <a:lnTo>
                  <a:pt x="1077810" y="4787925"/>
                </a:lnTo>
                <a:lnTo>
                  <a:pt x="1084110" y="4784115"/>
                </a:lnTo>
                <a:lnTo>
                  <a:pt x="1085113" y="4784115"/>
                </a:lnTo>
                <a:lnTo>
                  <a:pt x="1085989" y="4782845"/>
                </a:lnTo>
                <a:lnTo>
                  <a:pt x="1086700" y="4781575"/>
                </a:lnTo>
                <a:lnTo>
                  <a:pt x="1095768" y="4791735"/>
                </a:lnTo>
                <a:lnTo>
                  <a:pt x="1104747" y="4800625"/>
                </a:lnTo>
                <a:lnTo>
                  <a:pt x="1113599" y="4810785"/>
                </a:lnTo>
                <a:lnTo>
                  <a:pt x="1122273" y="4819675"/>
                </a:lnTo>
                <a:lnTo>
                  <a:pt x="1122273" y="4759693"/>
                </a:lnTo>
                <a:lnTo>
                  <a:pt x="1116457" y="4753635"/>
                </a:lnTo>
                <a:lnTo>
                  <a:pt x="1107909" y="4744745"/>
                </a:lnTo>
                <a:lnTo>
                  <a:pt x="1096924" y="4733315"/>
                </a:lnTo>
                <a:lnTo>
                  <a:pt x="1079131" y="4716805"/>
                </a:lnTo>
                <a:lnTo>
                  <a:pt x="1075016" y="4712995"/>
                </a:lnTo>
                <a:lnTo>
                  <a:pt x="1065517" y="4704181"/>
                </a:lnTo>
                <a:lnTo>
                  <a:pt x="1065517" y="4761255"/>
                </a:lnTo>
                <a:lnTo>
                  <a:pt x="1061199" y="4761255"/>
                </a:lnTo>
                <a:lnTo>
                  <a:pt x="1026121" y="4766335"/>
                </a:lnTo>
                <a:lnTo>
                  <a:pt x="1016571" y="4767605"/>
                </a:lnTo>
                <a:lnTo>
                  <a:pt x="1014615" y="4767605"/>
                </a:lnTo>
                <a:lnTo>
                  <a:pt x="1012812" y="4766335"/>
                </a:lnTo>
                <a:lnTo>
                  <a:pt x="1024382" y="4765065"/>
                </a:lnTo>
                <a:lnTo>
                  <a:pt x="1035875" y="4761255"/>
                </a:lnTo>
                <a:lnTo>
                  <a:pt x="1046975" y="4758715"/>
                </a:lnTo>
                <a:lnTo>
                  <a:pt x="1057363" y="4753635"/>
                </a:lnTo>
                <a:lnTo>
                  <a:pt x="1065517" y="4761255"/>
                </a:lnTo>
                <a:lnTo>
                  <a:pt x="1065517" y="4704181"/>
                </a:lnTo>
                <a:lnTo>
                  <a:pt x="1057224" y="4696485"/>
                </a:lnTo>
                <a:lnTo>
                  <a:pt x="1034237" y="4677245"/>
                </a:lnTo>
                <a:lnTo>
                  <a:pt x="1034237" y="4732045"/>
                </a:lnTo>
                <a:lnTo>
                  <a:pt x="1032992" y="4732045"/>
                </a:lnTo>
                <a:lnTo>
                  <a:pt x="1025537" y="4734585"/>
                </a:lnTo>
                <a:lnTo>
                  <a:pt x="1023023" y="4734585"/>
                </a:lnTo>
                <a:lnTo>
                  <a:pt x="1013675" y="4738395"/>
                </a:lnTo>
                <a:lnTo>
                  <a:pt x="1004074" y="4740935"/>
                </a:lnTo>
                <a:lnTo>
                  <a:pt x="994257" y="4742205"/>
                </a:lnTo>
                <a:lnTo>
                  <a:pt x="984237" y="4744745"/>
                </a:lnTo>
                <a:lnTo>
                  <a:pt x="978293" y="4740935"/>
                </a:lnTo>
                <a:lnTo>
                  <a:pt x="972832" y="4737125"/>
                </a:lnTo>
                <a:lnTo>
                  <a:pt x="967625" y="4733315"/>
                </a:lnTo>
                <a:lnTo>
                  <a:pt x="980871" y="4729505"/>
                </a:lnTo>
                <a:lnTo>
                  <a:pt x="993762" y="4726965"/>
                </a:lnTo>
                <a:lnTo>
                  <a:pt x="1006030" y="4721885"/>
                </a:lnTo>
                <a:lnTo>
                  <a:pt x="1017435" y="4716805"/>
                </a:lnTo>
                <a:lnTo>
                  <a:pt x="1034237" y="4732045"/>
                </a:lnTo>
                <a:lnTo>
                  <a:pt x="1034237" y="4677245"/>
                </a:lnTo>
                <a:lnTo>
                  <a:pt x="1016279" y="4662195"/>
                </a:lnTo>
                <a:lnTo>
                  <a:pt x="994346" y="4644796"/>
                </a:lnTo>
                <a:lnTo>
                  <a:pt x="994346" y="4696485"/>
                </a:lnTo>
                <a:lnTo>
                  <a:pt x="985939" y="4699025"/>
                </a:lnTo>
                <a:lnTo>
                  <a:pt x="982827" y="4700295"/>
                </a:lnTo>
                <a:lnTo>
                  <a:pt x="970699" y="4704105"/>
                </a:lnTo>
                <a:lnTo>
                  <a:pt x="960704" y="4707915"/>
                </a:lnTo>
                <a:lnTo>
                  <a:pt x="938796" y="4712995"/>
                </a:lnTo>
                <a:lnTo>
                  <a:pt x="935012" y="4711725"/>
                </a:lnTo>
                <a:lnTo>
                  <a:pt x="931354" y="4709185"/>
                </a:lnTo>
                <a:lnTo>
                  <a:pt x="927773" y="4706645"/>
                </a:lnTo>
                <a:lnTo>
                  <a:pt x="956360" y="4699025"/>
                </a:lnTo>
                <a:lnTo>
                  <a:pt x="970648" y="4693945"/>
                </a:lnTo>
                <a:lnTo>
                  <a:pt x="984351" y="4687595"/>
                </a:lnTo>
                <a:lnTo>
                  <a:pt x="987691" y="4690135"/>
                </a:lnTo>
                <a:lnTo>
                  <a:pt x="994346" y="4696485"/>
                </a:lnTo>
                <a:lnTo>
                  <a:pt x="994346" y="4644796"/>
                </a:lnTo>
                <a:lnTo>
                  <a:pt x="987475" y="4639335"/>
                </a:lnTo>
                <a:lnTo>
                  <a:pt x="958494" y="4616348"/>
                </a:lnTo>
                <a:lnTo>
                  <a:pt x="958494" y="4664735"/>
                </a:lnTo>
                <a:lnTo>
                  <a:pt x="896340" y="4687595"/>
                </a:lnTo>
                <a:lnTo>
                  <a:pt x="887260" y="4683785"/>
                </a:lnTo>
                <a:lnTo>
                  <a:pt x="878370" y="4678705"/>
                </a:lnTo>
                <a:lnTo>
                  <a:pt x="861060" y="4671085"/>
                </a:lnTo>
                <a:lnTo>
                  <a:pt x="876655" y="4662195"/>
                </a:lnTo>
                <a:lnTo>
                  <a:pt x="892886" y="4654575"/>
                </a:lnTo>
                <a:lnTo>
                  <a:pt x="909929" y="4646955"/>
                </a:lnTo>
                <a:lnTo>
                  <a:pt x="928014" y="4639335"/>
                </a:lnTo>
                <a:lnTo>
                  <a:pt x="943483" y="4653305"/>
                </a:lnTo>
                <a:lnTo>
                  <a:pt x="951052" y="4659655"/>
                </a:lnTo>
                <a:lnTo>
                  <a:pt x="958494" y="4664735"/>
                </a:lnTo>
                <a:lnTo>
                  <a:pt x="958494" y="4616348"/>
                </a:lnTo>
                <a:lnTo>
                  <a:pt x="942644" y="4603775"/>
                </a:lnTo>
                <a:lnTo>
                  <a:pt x="933030" y="4596155"/>
                </a:lnTo>
                <a:lnTo>
                  <a:pt x="914234" y="4582185"/>
                </a:lnTo>
                <a:lnTo>
                  <a:pt x="908380" y="4577435"/>
                </a:lnTo>
                <a:lnTo>
                  <a:pt x="908380" y="4624095"/>
                </a:lnTo>
                <a:lnTo>
                  <a:pt x="890155" y="4629175"/>
                </a:lnTo>
                <a:lnTo>
                  <a:pt x="872058" y="4638065"/>
                </a:lnTo>
                <a:lnTo>
                  <a:pt x="854367" y="4649495"/>
                </a:lnTo>
                <a:lnTo>
                  <a:pt x="837374" y="4662195"/>
                </a:lnTo>
                <a:lnTo>
                  <a:pt x="800214" y="4652035"/>
                </a:lnTo>
                <a:lnTo>
                  <a:pt x="824738" y="4640605"/>
                </a:lnTo>
                <a:lnTo>
                  <a:pt x="826947" y="4639335"/>
                </a:lnTo>
                <a:lnTo>
                  <a:pt x="831646" y="4635525"/>
                </a:lnTo>
                <a:lnTo>
                  <a:pt x="851598" y="4624095"/>
                </a:lnTo>
                <a:lnTo>
                  <a:pt x="862164" y="4617745"/>
                </a:lnTo>
                <a:lnTo>
                  <a:pt x="872705" y="4610125"/>
                </a:lnTo>
                <a:lnTo>
                  <a:pt x="883069" y="4603775"/>
                </a:lnTo>
                <a:lnTo>
                  <a:pt x="908380" y="4624095"/>
                </a:lnTo>
                <a:lnTo>
                  <a:pt x="908380" y="4577435"/>
                </a:lnTo>
                <a:lnTo>
                  <a:pt x="895451" y="4566945"/>
                </a:lnTo>
                <a:lnTo>
                  <a:pt x="891946" y="4564405"/>
                </a:lnTo>
                <a:lnTo>
                  <a:pt x="887476" y="4563135"/>
                </a:lnTo>
                <a:lnTo>
                  <a:pt x="876185" y="4563135"/>
                </a:lnTo>
                <a:lnTo>
                  <a:pt x="871347" y="4566945"/>
                </a:lnTo>
                <a:lnTo>
                  <a:pt x="857034" y="4577105"/>
                </a:lnTo>
                <a:lnTo>
                  <a:pt x="819950" y="4601235"/>
                </a:lnTo>
                <a:lnTo>
                  <a:pt x="773303" y="4638065"/>
                </a:lnTo>
                <a:lnTo>
                  <a:pt x="765556" y="4657115"/>
                </a:lnTo>
                <a:lnTo>
                  <a:pt x="766749" y="4659655"/>
                </a:lnTo>
                <a:lnTo>
                  <a:pt x="770356" y="4663465"/>
                </a:lnTo>
                <a:lnTo>
                  <a:pt x="771385" y="4664735"/>
                </a:lnTo>
                <a:lnTo>
                  <a:pt x="772528" y="4664735"/>
                </a:lnTo>
                <a:lnTo>
                  <a:pt x="771512" y="4667275"/>
                </a:lnTo>
                <a:lnTo>
                  <a:pt x="770991" y="4669815"/>
                </a:lnTo>
                <a:lnTo>
                  <a:pt x="770864" y="4732045"/>
                </a:lnTo>
                <a:lnTo>
                  <a:pt x="769899" y="4787925"/>
                </a:lnTo>
                <a:lnTo>
                  <a:pt x="769708" y="4793005"/>
                </a:lnTo>
                <a:lnTo>
                  <a:pt x="768057" y="4792980"/>
                </a:lnTo>
                <a:lnTo>
                  <a:pt x="768057" y="4892065"/>
                </a:lnTo>
                <a:lnTo>
                  <a:pt x="761949" y="4893335"/>
                </a:lnTo>
                <a:lnTo>
                  <a:pt x="755434" y="4894605"/>
                </a:lnTo>
                <a:lnTo>
                  <a:pt x="726059" y="4894605"/>
                </a:lnTo>
                <a:lnTo>
                  <a:pt x="719112" y="4893335"/>
                </a:lnTo>
                <a:lnTo>
                  <a:pt x="723011" y="4890795"/>
                </a:lnTo>
                <a:lnTo>
                  <a:pt x="730656" y="4884445"/>
                </a:lnTo>
                <a:lnTo>
                  <a:pt x="746442" y="4874285"/>
                </a:lnTo>
                <a:lnTo>
                  <a:pt x="759688" y="4864125"/>
                </a:lnTo>
                <a:lnTo>
                  <a:pt x="766889" y="4859045"/>
                </a:lnTo>
                <a:lnTo>
                  <a:pt x="766991" y="4873015"/>
                </a:lnTo>
                <a:lnTo>
                  <a:pt x="767105" y="4876825"/>
                </a:lnTo>
                <a:lnTo>
                  <a:pt x="767422" y="4883175"/>
                </a:lnTo>
                <a:lnTo>
                  <a:pt x="768057" y="4892065"/>
                </a:lnTo>
                <a:lnTo>
                  <a:pt x="768057" y="4792980"/>
                </a:lnTo>
                <a:lnTo>
                  <a:pt x="712431" y="4791735"/>
                </a:lnTo>
                <a:lnTo>
                  <a:pt x="697826" y="4791735"/>
                </a:lnTo>
                <a:lnTo>
                  <a:pt x="697826" y="4832375"/>
                </a:lnTo>
                <a:lnTo>
                  <a:pt x="682320" y="4841265"/>
                </a:lnTo>
                <a:lnTo>
                  <a:pt x="667029" y="4848885"/>
                </a:lnTo>
                <a:lnTo>
                  <a:pt x="651941" y="4857775"/>
                </a:lnTo>
                <a:lnTo>
                  <a:pt x="629564" y="4869205"/>
                </a:lnTo>
                <a:lnTo>
                  <a:pt x="621830" y="4873015"/>
                </a:lnTo>
                <a:lnTo>
                  <a:pt x="613841" y="4876825"/>
                </a:lnTo>
                <a:lnTo>
                  <a:pt x="596976" y="4885715"/>
                </a:lnTo>
                <a:lnTo>
                  <a:pt x="579704" y="4893335"/>
                </a:lnTo>
                <a:lnTo>
                  <a:pt x="571284" y="4898415"/>
                </a:lnTo>
                <a:lnTo>
                  <a:pt x="563384" y="4898415"/>
                </a:lnTo>
                <a:lnTo>
                  <a:pt x="567118" y="4895875"/>
                </a:lnTo>
                <a:lnTo>
                  <a:pt x="574751" y="4890795"/>
                </a:lnTo>
                <a:lnTo>
                  <a:pt x="586473" y="4884445"/>
                </a:lnTo>
                <a:lnTo>
                  <a:pt x="612381" y="4867935"/>
                </a:lnTo>
                <a:lnTo>
                  <a:pt x="638937" y="4853965"/>
                </a:lnTo>
                <a:lnTo>
                  <a:pt x="641667" y="4852695"/>
                </a:lnTo>
                <a:lnTo>
                  <a:pt x="666330" y="4841265"/>
                </a:lnTo>
                <a:lnTo>
                  <a:pt x="694778" y="4832375"/>
                </a:lnTo>
                <a:lnTo>
                  <a:pt x="697826" y="4832375"/>
                </a:lnTo>
                <a:lnTo>
                  <a:pt x="697826" y="4791735"/>
                </a:lnTo>
                <a:lnTo>
                  <a:pt x="600138" y="4791735"/>
                </a:lnTo>
                <a:lnTo>
                  <a:pt x="574179" y="4791113"/>
                </a:lnTo>
                <a:lnTo>
                  <a:pt x="574179" y="4852695"/>
                </a:lnTo>
                <a:lnTo>
                  <a:pt x="568464" y="4856505"/>
                </a:lnTo>
                <a:lnTo>
                  <a:pt x="534936" y="4875555"/>
                </a:lnTo>
                <a:lnTo>
                  <a:pt x="526618" y="4880635"/>
                </a:lnTo>
                <a:lnTo>
                  <a:pt x="518287" y="4884445"/>
                </a:lnTo>
                <a:lnTo>
                  <a:pt x="512343" y="4888255"/>
                </a:lnTo>
                <a:lnTo>
                  <a:pt x="499579" y="4894605"/>
                </a:lnTo>
                <a:lnTo>
                  <a:pt x="495020" y="4895875"/>
                </a:lnTo>
                <a:lnTo>
                  <a:pt x="484784" y="4895875"/>
                </a:lnTo>
                <a:lnTo>
                  <a:pt x="487616" y="4894605"/>
                </a:lnTo>
                <a:lnTo>
                  <a:pt x="490448" y="4893335"/>
                </a:lnTo>
                <a:lnTo>
                  <a:pt x="496112" y="4889525"/>
                </a:lnTo>
                <a:lnTo>
                  <a:pt x="501777" y="4886985"/>
                </a:lnTo>
                <a:lnTo>
                  <a:pt x="507428" y="4883175"/>
                </a:lnTo>
                <a:lnTo>
                  <a:pt x="574179" y="4852695"/>
                </a:lnTo>
                <a:lnTo>
                  <a:pt x="574179" y="4791113"/>
                </a:lnTo>
                <a:lnTo>
                  <a:pt x="553186" y="4790605"/>
                </a:lnTo>
                <a:lnTo>
                  <a:pt x="553186" y="4831105"/>
                </a:lnTo>
                <a:lnTo>
                  <a:pt x="537806" y="4837455"/>
                </a:lnTo>
                <a:lnTo>
                  <a:pt x="522922" y="4843805"/>
                </a:lnTo>
                <a:lnTo>
                  <a:pt x="508482" y="4850155"/>
                </a:lnTo>
                <a:lnTo>
                  <a:pt x="494411" y="4856505"/>
                </a:lnTo>
                <a:lnTo>
                  <a:pt x="489826" y="4859045"/>
                </a:lnTo>
                <a:lnTo>
                  <a:pt x="485140" y="4860315"/>
                </a:lnTo>
                <a:lnTo>
                  <a:pt x="465378" y="4870475"/>
                </a:lnTo>
                <a:lnTo>
                  <a:pt x="450367" y="4876825"/>
                </a:lnTo>
                <a:lnTo>
                  <a:pt x="435584" y="4884445"/>
                </a:lnTo>
                <a:lnTo>
                  <a:pt x="421259" y="4893335"/>
                </a:lnTo>
                <a:lnTo>
                  <a:pt x="399884" y="4892065"/>
                </a:lnTo>
                <a:lnTo>
                  <a:pt x="385813" y="4892065"/>
                </a:lnTo>
                <a:lnTo>
                  <a:pt x="392468" y="4888255"/>
                </a:lnTo>
                <a:lnTo>
                  <a:pt x="423100" y="4870475"/>
                </a:lnTo>
                <a:lnTo>
                  <a:pt x="453021" y="4855235"/>
                </a:lnTo>
                <a:lnTo>
                  <a:pt x="484162" y="4843805"/>
                </a:lnTo>
                <a:lnTo>
                  <a:pt x="516191" y="4839995"/>
                </a:lnTo>
                <a:lnTo>
                  <a:pt x="522097" y="4839995"/>
                </a:lnTo>
                <a:lnTo>
                  <a:pt x="526135" y="4837455"/>
                </a:lnTo>
                <a:lnTo>
                  <a:pt x="527507" y="4831105"/>
                </a:lnTo>
                <a:lnTo>
                  <a:pt x="527659" y="4829835"/>
                </a:lnTo>
                <a:lnTo>
                  <a:pt x="553186" y="4831105"/>
                </a:lnTo>
                <a:lnTo>
                  <a:pt x="553186" y="4790605"/>
                </a:lnTo>
                <a:lnTo>
                  <a:pt x="444969" y="4787976"/>
                </a:lnTo>
                <a:lnTo>
                  <a:pt x="444969" y="4828565"/>
                </a:lnTo>
                <a:lnTo>
                  <a:pt x="431355" y="4833645"/>
                </a:lnTo>
                <a:lnTo>
                  <a:pt x="418096" y="4839995"/>
                </a:lnTo>
                <a:lnTo>
                  <a:pt x="405193" y="4846345"/>
                </a:lnTo>
                <a:lnTo>
                  <a:pt x="392607" y="4852695"/>
                </a:lnTo>
                <a:lnTo>
                  <a:pt x="388289" y="4855095"/>
                </a:lnTo>
                <a:lnTo>
                  <a:pt x="392366" y="4850155"/>
                </a:lnTo>
                <a:lnTo>
                  <a:pt x="392036" y="4838725"/>
                </a:lnTo>
                <a:lnTo>
                  <a:pt x="388035" y="4835347"/>
                </a:lnTo>
                <a:lnTo>
                  <a:pt x="388035" y="4855235"/>
                </a:lnTo>
                <a:lnTo>
                  <a:pt x="336410" y="4884445"/>
                </a:lnTo>
                <a:lnTo>
                  <a:pt x="329387" y="4888255"/>
                </a:lnTo>
                <a:lnTo>
                  <a:pt x="317525" y="4886985"/>
                </a:lnTo>
                <a:lnTo>
                  <a:pt x="305879" y="4886985"/>
                </a:lnTo>
                <a:lnTo>
                  <a:pt x="283794" y="4884445"/>
                </a:lnTo>
                <a:lnTo>
                  <a:pt x="295313" y="4879365"/>
                </a:lnTo>
                <a:lnTo>
                  <a:pt x="306844" y="4874285"/>
                </a:lnTo>
                <a:lnTo>
                  <a:pt x="331228" y="4865395"/>
                </a:lnTo>
                <a:lnTo>
                  <a:pt x="356565" y="4859045"/>
                </a:lnTo>
                <a:lnTo>
                  <a:pt x="382473" y="4855235"/>
                </a:lnTo>
                <a:lnTo>
                  <a:pt x="388035" y="4855235"/>
                </a:lnTo>
                <a:lnTo>
                  <a:pt x="388035" y="4835347"/>
                </a:lnTo>
                <a:lnTo>
                  <a:pt x="387527" y="4834915"/>
                </a:lnTo>
                <a:lnTo>
                  <a:pt x="377812" y="4834915"/>
                </a:lnTo>
                <a:lnTo>
                  <a:pt x="352412" y="4836185"/>
                </a:lnTo>
                <a:lnTo>
                  <a:pt x="327291" y="4839995"/>
                </a:lnTo>
                <a:lnTo>
                  <a:pt x="301726" y="4846345"/>
                </a:lnTo>
                <a:lnTo>
                  <a:pt x="275005" y="4856505"/>
                </a:lnTo>
                <a:lnTo>
                  <a:pt x="270065" y="4857775"/>
                </a:lnTo>
                <a:lnTo>
                  <a:pt x="249542" y="4865395"/>
                </a:lnTo>
                <a:lnTo>
                  <a:pt x="239280" y="4870475"/>
                </a:lnTo>
                <a:lnTo>
                  <a:pt x="228866" y="4874285"/>
                </a:lnTo>
                <a:lnTo>
                  <a:pt x="218516" y="4879365"/>
                </a:lnTo>
                <a:lnTo>
                  <a:pt x="185051" y="4876825"/>
                </a:lnTo>
                <a:lnTo>
                  <a:pt x="185229" y="4875555"/>
                </a:lnTo>
                <a:lnTo>
                  <a:pt x="227545" y="4857775"/>
                </a:lnTo>
                <a:lnTo>
                  <a:pt x="277012" y="4846345"/>
                </a:lnTo>
                <a:lnTo>
                  <a:pt x="282181" y="4839995"/>
                </a:lnTo>
                <a:lnTo>
                  <a:pt x="281457" y="4829835"/>
                </a:lnTo>
                <a:lnTo>
                  <a:pt x="280339" y="4827295"/>
                </a:lnTo>
                <a:lnTo>
                  <a:pt x="278587" y="4824755"/>
                </a:lnTo>
                <a:lnTo>
                  <a:pt x="309143" y="4826025"/>
                </a:lnTo>
                <a:lnTo>
                  <a:pt x="382854" y="4827295"/>
                </a:lnTo>
                <a:lnTo>
                  <a:pt x="402856" y="4828565"/>
                </a:lnTo>
                <a:lnTo>
                  <a:pt x="444969" y="4828565"/>
                </a:lnTo>
                <a:lnTo>
                  <a:pt x="444969" y="4787976"/>
                </a:lnTo>
                <a:lnTo>
                  <a:pt x="443293" y="4787925"/>
                </a:lnTo>
                <a:lnTo>
                  <a:pt x="395719" y="4787925"/>
                </a:lnTo>
                <a:lnTo>
                  <a:pt x="283692" y="4784115"/>
                </a:lnTo>
                <a:lnTo>
                  <a:pt x="246545" y="4784115"/>
                </a:lnTo>
                <a:lnTo>
                  <a:pt x="246545" y="4823485"/>
                </a:lnTo>
                <a:lnTo>
                  <a:pt x="213347" y="4831105"/>
                </a:lnTo>
                <a:lnTo>
                  <a:pt x="182206" y="4842535"/>
                </a:lnTo>
                <a:lnTo>
                  <a:pt x="154089" y="4856505"/>
                </a:lnTo>
                <a:lnTo>
                  <a:pt x="129984" y="4871745"/>
                </a:lnTo>
                <a:lnTo>
                  <a:pt x="119773" y="4870475"/>
                </a:lnTo>
                <a:lnTo>
                  <a:pt x="100711" y="4869205"/>
                </a:lnTo>
                <a:lnTo>
                  <a:pt x="91757" y="4869205"/>
                </a:lnTo>
                <a:lnTo>
                  <a:pt x="110985" y="4859045"/>
                </a:lnTo>
                <a:lnTo>
                  <a:pt x="130606" y="4850155"/>
                </a:lnTo>
                <a:lnTo>
                  <a:pt x="170878" y="4827295"/>
                </a:lnTo>
                <a:lnTo>
                  <a:pt x="177685" y="4824755"/>
                </a:lnTo>
                <a:lnTo>
                  <a:pt x="185470" y="4822215"/>
                </a:lnTo>
                <a:lnTo>
                  <a:pt x="194386" y="4820945"/>
                </a:lnTo>
                <a:lnTo>
                  <a:pt x="218541" y="4820945"/>
                </a:lnTo>
                <a:lnTo>
                  <a:pt x="225590" y="4822215"/>
                </a:lnTo>
                <a:lnTo>
                  <a:pt x="242036" y="4823485"/>
                </a:lnTo>
                <a:lnTo>
                  <a:pt x="246545" y="4823485"/>
                </a:lnTo>
                <a:lnTo>
                  <a:pt x="246545" y="4784115"/>
                </a:lnTo>
                <a:lnTo>
                  <a:pt x="245732" y="4784115"/>
                </a:lnTo>
                <a:lnTo>
                  <a:pt x="223723" y="4781575"/>
                </a:lnTo>
                <a:lnTo>
                  <a:pt x="216408" y="4781575"/>
                </a:lnTo>
                <a:lnTo>
                  <a:pt x="209042" y="4780305"/>
                </a:lnTo>
                <a:lnTo>
                  <a:pt x="201676" y="4780305"/>
                </a:lnTo>
                <a:lnTo>
                  <a:pt x="158496" y="4790465"/>
                </a:lnTo>
                <a:lnTo>
                  <a:pt x="143675" y="4800625"/>
                </a:lnTo>
                <a:lnTo>
                  <a:pt x="128079" y="4808245"/>
                </a:lnTo>
                <a:lnTo>
                  <a:pt x="71767" y="4834915"/>
                </a:lnTo>
                <a:lnTo>
                  <a:pt x="47993" y="4847615"/>
                </a:lnTo>
                <a:lnTo>
                  <a:pt x="25438" y="4861585"/>
                </a:lnTo>
                <a:lnTo>
                  <a:pt x="4902" y="4879365"/>
                </a:lnTo>
                <a:lnTo>
                  <a:pt x="1092" y="4881905"/>
                </a:lnTo>
                <a:lnTo>
                  <a:pt x="0" y="4888255"/>
                </a:lnTo>
                <a:lnTo>
                  <a:pt x="4241" y="4898415"/>
                </a:lnTo>
                <a:lnTo>
                  <a:pt x="9334" y="4902225"/>
                </a:lnTo>
                <a:lnTo>
                  <a:pt x="17907" y="4902225"/>
                </a:lnTo>
                <a:lnTo>
                  <a:pt x="19418" y="4900955"/>
                </a:lnTo>
                <a:lnTo>
                  <a:pt x="24765" y="4899685"/>
                </a:lnTo>
                <a:lnTo>
                  <a:pt x="35509" y="4894605"/>
                </a:lnTo>
                <a:lnTo>
                  <a:pt x="35941" y="4894605"/>
                </a:lnTo>
                <a:lnTo>
                  <a:pt x="36398" y="4895875"/>
                </a:lnTo>
                <a:lnTo>
                  <a:pt x="36880" y="4895875"/>
                </a:lnTo>
                <a:lnTo>
                  <a:pt x="35318" y="4897145"/>
                </a:lnTo>
                <a:lnTo>
                  <a:pt x="33655" y="4897145"/>
                </a:lnTo>
                <a:lnTo>
                  <a:pt x="32054" y="4899685"/>
                </a:lnTo>
                <a:lnTo>
                  <a:pt x="24701" y="4914925"/>
                </a:lnTo>
                <a:lnTo>
                  <a:pt x="20421" y="4941595"/>
                </a:lnTo>
                <a:lnTo>
                  <a:pt x="19113" y="4980965"/>
                </a:lnTo>
                <a:lnTo>
                  <a:pt x="20713" y="5035575"/>
                </a:lnTo>
                <a:lnTo>
                  <a:pt x="21043" y="5041925"/>
                </a:lnTo>
                <a:lnTo>
                  <a:pt x="21602" y="5069865"/>
                </a:lnTo>
                <a:lnTo>
                  <a:pt x="22301" y="5095265"/>
                </a:lnTo>
                <a:lnTo>
                  <a:pt x="23126" y="5121935"/>
                </a:lnTo>
                <a:lnTo>
                  <a:pt x="24980" y="5177815"/>
                </a:lnTo>
                <a:lnTo>
                  <a:pt x="25958" y="5209565"/>
                </a:lnTo>
                <a:lnTo>
                  <a:pt x="26682" y="5240045"/>
                </a:lnTo>
                <a:lnTo>
                  <a:pt x="27152" y="5271795"/>
                </a:lnTo>
                <a:lnTo>
                  <a:pt x="23977" y="5275605"/>
                </a:lnTo>
                <a:lnTo>
                  <a:pt x="22440" y="5279415"/>
                </a:lnTo>
                <a:lnTo>
                  <a:pt x="24244" y="5290845"/>
                </a:lnTo>
                <a:lnTo>
                  <a:pt x="29540" y="5295925"/>
                </a:lnTo>
                <a:lnTo>
                  <a:pt x="36347" y="5295925"/>
                </a:lnTo>
                <a:lnTo>
                  <a:pt x="70307" y="5298465"/>
                </a:lnTo>
                <a:lnTo>
                  <a:pt x="105854" y="5298465"/>
                </a:lnTo>
                <a:lnTo>
                  <a:pt x="152463" y="5297195"/>
                </a:lnTo>
                <a:lnTo>
                  <a:pt x="199237" y="5294655"/>
                </a:lnTo>
                <a:lnTo>
                  <a:pt x="245986" y="5290845"/>
                </a:lnTo>
                <a:lnTo>
                  <a:pt x="452221" y="5269255"/>
                </a:lnTo>
                <a:lnTo>
                  <a:pt x="490029" y="5266715"/>
                </a:lnTo>
                <a:lnTo>
                  <a:pt x="513727" y="5265445"/>
                </a:lnTo>
                <a:lnTo>
                  <a:pt x="538568" y="5264175"/>
                </a:lnTo>
                <a:lnTo>
                  <a:pt x="663219" y="5264175"/>
                </a:lnTo>
                <a:lnTo>
                  <a:pt x="709168" y="5265445"/>
                </a:lnTo>
                <a:lnTo>
                  <a:pt x="809498" y="5265445"/>
                </a:lnTo>
                <a:lnTo>
                  <a:pt x="812609" y="5290845"/>
                </a:lnTo>
                <a:lnTo>
                  <a:pt x="813257" y="5316245"/>
                </a:lnTo>
                <a:lnTo>
                  <a:pt x="812292" y="5341645"/>
                </a:lnTo>
                <a:lnTo>
                  <a:pt x="810526" y="5367045"/>
                </a:lnTo>
                <a:lnTo>
                  <a:pt x="809599" y="5379745"/>
                </a:lnTo>
                <a:lnTo>
                  <a:pt x="808761" y="5392445"/>
                </a:lnTo>
                <a:lnTo>
                  <a:pt x="808126" y="5405145"/>
                </a:lnTo>
                <a:lnTo>
                  <a:pt x="807796" y="5417845"/>
                </a:lnTo>
                <a:lnTo>
                  <a:pt x="807732" y="5424195"/>
                </a:lnTo>
                <a:lnTo>
                  <a:pt x="809650" y="5429275"/>
                </a:lnTo>
                <a:lnTo>
                  <a:pt x="817118" y="5436895"/>
                </a:lnTo>
                <a:lnTo>
                  <a:pt x="822477" y="5438165"/>
                </a:lnTo>
                <a:lnTo>
                  <a:pt x="836879" y="5438165"/>
                </a:lnTo>
                <a:lnTo>
                  <a:pt x="844829" y="5434355"/>
                </a:lnTo>
                <a:lnTo>
                  <a:pt x="849147" y="5428005"/>
                </a:lnTo>
                <a:lnTo>
                  <a:pt x="878814" y="5383555"/>
                </a:lnTo>
                <a:lnTo>
                  <a:pt x="909167" y="5340375"/>
                </a:lnTo>
                <a:lnTo>
                  <a:pt x="942555" y="5297195"/>
                </a:lnTo>
                <a:lnTo>
                  <a:pt x="975982" y="5255285"/>
                </a:lnTo>
                <a:lnTo>
                  <a:pt x="1010031" y="5213375"/>
                </a:lnTo>
                <a:lnTo>
                  <a:pt x="1108252" y="5097805"/>
                </a:lnTo>
                <a:lnTo>
                  <a:pt x="1137945" y="5062245"/>
                </a:lnTo>
                <a:lnTo>
                  <a:pt x="1167472" y="5027955"/>
                </a:lnTo>
                <a:lnTo>
                  <a:pt x="1196492" y="4991125"/>
                </a:lnTo>
                <a:lnTo>
                  <a:pt x="1213129" y="4975885"/>
                </a:lnTo>
                <a:lnTo>
                  <a:pt x="1222095" y="4951755"/>
                </a:lnTo>
                <a:lnTo>
                  <a:pt x="1224419" y="4926355"/>
                </a:lnTo>
                <a:close/>
              </a:path>
              <a:path w="1224914" h="5438775">
                <a:moveTo>
                  <a:pt x="1224419" y="2904667"/>
                </a:moveTo>
                <a:lnTo>
                  <a:pt x="1223225" y="2895777"/>
                </a:lnTo>
                <a:lnTo>
                  <a:pt x="1221181" y="2880537"/>
                </a:lnTo>
                <a:lnTo>
                  <a:pt x="1206512" y="2843707"/>
                </a:lnTo>
                <a:lnTo>
                  <a:pt x="1186637" y="2811957"/>
                </a:lnTo>
                <a:lnTo>
                  <a:pt x="1185049" y="2809417"/>
                </a:lnTo>
                <a:lnTo>
                  <a:pt x="1181862" y="2805531"/>
                </a:lnTo>
                <a:lnTo>
                  <a:pt x="1181862" y="2895777"/>
                </a:lnTo>
                <a:lnTo>
                  <a:pt x="1166736" y="2879267"/>
                </a:lnTo>
                <a:lnTo>
                  <a:pt x="1164323" y="2876816"/>
                </a:lnTo>
                <a:lnTo>
                  <a:pt x="1164323" y="2941497"/>
                </a:lnTo>
                <a:lnTo>
                  <a:pt x="1134948" y="2978327"/>
                </a:lnTo>
                <a:lnTo>
                  <a:pt x="1074991" y="3049447"/>
                </a:lnTo>
                <a:lnTo>
                  <a:pt x="1012812" y="3121837"/>
                </a:lnTo>
                <a:lnTo>
                  <a:pt x="980465" y="3159937"/>
                </a:lnTo>
                <a:lnTo>
                  <a:pt x="948321" y="3199307"/>
                </a:lnTo>
                <a:lnTo>
                  <a:pt x="916635" y="3238677"/>
                </a:lnTo>
                <a:lnTo>
                  <a:pt x="885685" y="3278047"/>
                </a:lnTo>
                <a:lnTo>
                  <a:pt x="855738" y="3318687"/>
                </a:lnTo>
                <a:lnTo>
                  <a:pt x="856500" y="3298367"/>
                </a:lnTo>
                <a:lnTo>
                  <a:pt x="856462" y="3278047"/>
                </a:lnTo>
                <a:lnTo>
                  <a:pt x="855522" y="3258997"/>
                </a:lnTo>
                <a:lnTo>
                  <a:pt x="853541" y="3242487"/>
                </a:lnTo>
                <a:lnTo>
                  <a:pt x="853236" y="3239947"/>
                </a:lnTo>
                <a:lnTo>
                  <a:pt x="857935" y="3237407"/>
                </a:lnTo>
                <a:lnTo>
                  <a:pt x="860907" y="3232327"/>
                </a:lnTo>
                <a:lnTo>
                  <a:pt x="861263" y="3225977"/>
                </a:lnTo>
                <a:lnTo>
                  <a:pt x="861987" y="3219627"/>
                </a:lnTo>
                <a:lnTo>
                  <a:pt x="860069" y="3213277"/>
                </a:lnTo>
                <a:lnTo>
                  <a:pt x="852449" y="3204387"/>
                </a:lnTo>
                <a:lnTo>
                  <a:pt x="847153" y="3203117"/>
                </a:lnTo>
                <a:lnTo>
                  <a:pt x="840943" y="3203117"/>
                </a:lnTo>
                <a:lnTo>
                  <a:pt x="833323" y="3201847"/>
                </a:lnTo>
                <a:lnTo>
                  <a:pt x="772756" y="3201847"/>
                </a:lnTo>
                <a:lnTo>
                  <a:pt x="738555" y="3203117"/>
                </a:lnTo>
                <a:lnTo>
                  <a:pt x="557110" y="3203117"/>
                </a:lnTo>
                <a:lnTo>
                  <a:pt x="487984" y="3205657"/>
                </a:lnTo>
                <a:lnTo>
                  <a:pt x="396938" y="3213277"/>
                </a:lnTo>
                <a:lnTo>
                  <a:pt x="193827" y="3234867"/>
                </a:lnTo>
                <a:lnTo>
                  <a:pt x="157492" y="3237407"/>
                </a:lnTo>
                <a:lnTo>
                  <a:pt x="94310" y="3242487"/>
                </a:lnTo>
                <a:lnTo>
                  <a:pt x="67081" y="3243757"/>
                </a:lnTo>
                <a:lnTo>
                  <a:pt x="66230" y="3214547"/>
                </a:lnTo>
                <a:lnTo>
                  <a:pt x="65214" y="3187877"/>
                </a:lnTo>
                <a:lnTo>
                  <a:pt x="64020" y="3159937"/>
                </a:lnTo>
                <a:lnTo>
                  <a:pt x="60248" y="3076117"/>
                </a:lnTo>
                <a:lnTo>
                  <a:pt x="59499" y="3057067"/>
                </a:lnTo>
                <a:lnTo>
                  <a:pt x="57188" y="2994837"/>
                </a:lnTo>
                <a:lnTo>
                  <a:pt x="55905" y="2949117"/>
                </a:lnTo>
                <a:lnTo>
                  <a:pt x="55156" y="2895777"/>
                </a:lnTo>
                <a:lnTo>
                  <a:pt x="56946" y="2891967"/>
                </a:lnTo>
                <a:lnTo>
                  <a:pt x="57010" y="2886887"/>
                </a:lnTo>
                <a:lnTo>
                  <a:pt x="54800" y="2881807"/>
                </a:lnTo>
                <a:lnTo>
                  <a:pt x="54216" y="2880537"/>
                </a:lnTo>
                <a:lnTo>
                  <a:pt x="53530" y="2879267"/>
                </a:lnTo>
                <a:lnTo>
                  <a:pt x="80670" y="2884347"/>
                </a:lnTo>
                <a:lnTo>
                  <a:pt x="139014" y="2891967"/>
                </a:lnTo>
                <a:lnTo>
                  <a:pt x="170510" y="2894507"/>
                </a:lnTo>
                <a:lnTo>
                  <a:pt x="170637" y="2895777"/>
                </a:lnTo>
                <a:lnTo>
                  <a:pt x="170878" y="2897047"/>
                </a:lnTo>
                <a:lnTo>
                  <a:pt x="173062" y="2902127"/>
                </a:lnTo>
                <a:lnTo>
                  <a:pt x="177457" y="2905937"/>
                </a:lnTo>
                <a:lnTo>
                  <a:pt x="182257" y="2905937"/>
                </a:lnTo>
                <a:lnTo>
                  <a:pt x="182651" y="2904667"/>
                </a:lnTo>
                <a:lnTo>
                  <a:pt x="189369" y="2904667"/>
                </a:lnTo>
                <a:lnTo>
                  <a:pt x="196291" y="2903397"/>
                </a:lnTo>
                <a:lnTo>
                  <a:pt x="203555" y="2900857"/>
                </a:lnTo>
                <a:lnTo>
                  <a:pt x="211201" y="2898317"/>
                </a:lnTo>
                <a:lnTo>
                  <a:pt x="234353" y="2900857"/>
                </a:lnTo>
                <a:lnTo>
                  <a:pt x="246291" y="2900857"/>
                </a:lnTo>
                <a:lnTo>
                  <a:pt x="258546" y="2902127"/>
                </a:lnTo>
                <a:lnTo>
                  <a:pt x="256247" y="2904667"/>
                </a:lnTo>
                <a:lnTo>
                  <a:pt x="255473" y="2909747"/>
                </a:lnTo>
                <a:lnTo>
                  <a:pt x="258191" y="2918637"/>
                </a:lnTo>
                <a:lnTo>
                  <a:pt x="263093" y="2922447"/>
                </a:lnTo>
                <a:lnTo>
                  <a:pt x="269303" y="2922447"/>
                </a:lnTo>
                <a:lnTo>
                  <a:pt x="281838" y="2921177"/>
                </a:lnTo>
                <a:lnTo>
                  <a:pt x="295135" y="2918637"/>
                </a:lnTo>
                <a:lnTo>
                  <a:pt x="309397" y="2913557"/>
                </a:lnTo>
                <a:lnTo>
                  <a:pt x="324891" y="2905937"/>
                </a:lnTo>
                <a:lnTo>
                  <a:pt x="388581" y="2909747"/>
                </a:lnTo>
                <a:lnTo>
                  <a:pt x="389026" y="2911017"/>
                </a:lnTo>
                <a:lnTo>
                  <a:pt x="389559" y="2911017"/>
                </a:lnTo>
                <a:lnTo>
                  <a:pt x="392303" y="2913557"/>
                </a:lnTo>
                <a:lnTo>
                  <a:pt x="395211" y="2914827"/>
                </a:lnTo>
                <a:lnTo>
                  <a:pt x="400189" y="2914827"/>
                </a:lnTo>
                <a:lnTo>
                  <a:pt x="404710" y="2913557"/>
                </a:lnTo>
                <a:lnTo>
                  <a:pt x="408432" y="2912287"/>
                </a:lnTo>
                <a:lnTo>
                  <a:pt x="412800" y="2911017"/>
                </a:lnTo>
                <a:lnTo>
                  <a:pt x="424802" y="2911017"/>
                </a:lnTo>
                <a:lnTo>
                  <a:pt x="448805" y="2912287"/>
                </a:lnTo>
                <a:lnTo>
                  <a:pt x="460806" y="2913557"/>
                </a:lnTo>
                <a:lnTo>
                  <a:pt x="462432" y="2914827"/>
                </a:lnTo>
                <a:lnTo>
                  <a:pt x="464413" y="2916097"/>
                </a:lnTo>
                <a:lnTo>
                  <a:pt x="476910" y="2916097"/>
                </a:lnTo>
                <a:lnTo>
                  <a:pt x="482130" y="2914827"/>
                </a:lnTo>
                <a:lnTo>
                  <a:pt x="517893" y="2914827"/>
                </a:lnTo>
                <a:lnTo>
                  <a:pt x="533095" y="2916097"/>
                </a:lnTo>
                <a:lnTo>
                  <a:pt x="548297" y="2916097"/>
                </a:lnTo>
                <a:lnTo>
                  <a:pt x="550227" y="2917367"/>
                </a:lnTo>
                <a:lnTo>
                  <a:pt x="552310" y="2918637"/>
                </a:lnTo>
                <a:lnTo>
                  <a:pt x="554583" y="2918637"/>
                </a:lnTo>
                <a:lnTo>
                  <a:pt x="555231" y="2917367"/>
                </a:lnTo>
                <a:lnTo>
                  <a:pt x="607377" y="2917367"/>
                </a:lnTo>
                <a:lnTo>
                  <a:pt x="652132" y="2918637"/>
                </a:lnTo>
                <a:lnTo>
                  <a:pt x="751344" y="2918637"/>
                </a:lnTo>
                <a:lnTo>
                  <a:pt x="753808" y="2917367"/>
                </a:lnTo>
                <a:lnTo>
                  <a:pt x="756285" y="2916097"/>
                </a:lnTo>
                <a:lnTo>
                  <a:pt x="757059" y="2914827"/>
                </a:lnTo>
                <a:lnTo>
                  <a:pt x="761707" y="2907207"/>
                </a:lnTo>
                <a:lnTo>
                  <a:pt x="762114" y="2905937"/>
                </a:lnTo>
                <a:lnTo>
                  <a:pt x="762927" y="2903397"/>
                </a:lnTo>
                <a:lnTo>
                  <a:pt x="763054" y="2899587"/>
                </a:lnTo>
                <a:lnTo>
                  <a:pt x="794931" y="2899587"/>
                </a:lnTo>
                <a:lnTo>
                  <a:pt x="796378" y="2898317"/>
                </a:lnTo>
                <a:lnTo>
                  <a:pt x="802182" y="2893237"/>
                </a:lnTo>
                <a:lnTo>
                  <a:pt x="803376" y="2885617"/>
                </a:lnTo>
                <a:lnTo>
                  <a:pt x="804176" y="2879267"/>
                </a:lnTo>
                <a:lnTo>
                  <a:pt x="804494" y="2876727"/>
                </a:lnTo>
                <a:lnTo>
                  <a:pt x="804964" y="2872917"/>
                </a:lnTo>
                <a:lnTo>
                  <a:pt x="805764" y="2866567"/>
                </a:lnTo>
                <a:lnTo>
                  <a:pt x="807072" y="2847517"/>
                </a:lnTo>
                <a:lnTo>
                  <a:pt x="807351" y="2837357"/>
                </a:lnTo>
                <a:lnTo>
                  <a:pt x="807567" y="2829737"/>
                </a:lnTo>
                <a:lnTo>
                  <a:pt x="807694" y="2822117"/>
                </a:lnTo>
                <a:lnTo>
                  <a:pt x="807808" y="2810687"/>
                </a:lnTo>
                <a:lnTo>
                  <a:pt x="807834" y="2808147"/>
                </a:lnTo>
                <a:lnTo>
                  <a:pt x="807872" y="2803067"/>
                </a:lnTo>
                <a:lnTo>
                  <a:pt x="807910" y="2799257"/>
                </a:lnTo>
                <a:lnTo>
                  <a:pt x="807961" y="2794177"/>
                </a:lnTo>
                <a:lnTo>
                  <a:pt x="808164" y="2782747"/>
                </a:lnTo>
                <a:lnTo>
                  <a:pt x="808482" y="2771317"/>
                </a:lnTo>
                <a:lnTo>
                  <a:pt x="810666" y="2723057"/>
                </a:lnTo>
                <a:lnTo>
                  <a:pt x="811923" y="2692577"/>
                </a:lnTo>
                <a:lnTo>
                  <a:pt x="860094" y="2695117"/>
                </a:lnTo>
                <a:lnTo>
                  <a:pt x="905878" y="2720517"/>
                </a:lnTo>
                <a:lnTo>
                  <a:pt x="949528" y="2750997"/>
                </a:lnTo>
                <a:lnTo>
                  <a:pt x="1025842" y="2808147"/>
                </a:lnTo>
                <a:lnTo>
                  <a:pt x="1061427" y="2837357"/>
                </a:lnTo>
                <a:lnTo>
                  <a:pt x="1097368" y="2869107"/>
                </a:lnTo>
                <a:lnTo>
                  <a:pt x="1132166" y="2904667"/>
                </a:lnTo>
                <a:lnTo>
                  <a:pt x="1164323" y="2941497"/>
                </a:lnTo>
                <a:lnTo>
                  <a:pt x="1164323" y="2876816"/>
                </a:lnTo>
                <a:lnTo>
                  <a:pt x="1132992" y="2844977"/>
                </a:lnTo>
                <a:lnTo>
                  <a:pt x="1114234" y="2827197"/>
                </a:lnTo>
                <a:lnTo>
                  <a:pt x="1127607" y="2827197"/>
                </a:lnTo>
                <a:lnTo>
                  <a:pt x="1133208" y="2820847"/>
                </a:lnTo>
                <a:lnTo>
                  <a:pt x="1133106" y="2811957"/>
                </a:lnTo>
                <a:lnTo>
                  <a:pt x="1162227" y="2852597"/>
                </a:lnTo>
                <a:lnTo>
                  <a:pt x="1180096" y="2889427"/>
                </a:lnTo>
                <a:lnTo>
                  <a:pt x="1181862" y="2895777"/>
                </a:lnTo>
                <a:lnTo>
                  <a:pt x="1181862" y="2805531"/>
                </a:lnTo>
                <a:lnTo>
                  <a:pt x="1142809" y="2759887"/>
                </a:lnTo>
                <a:lnTo>
                  <a:pt x="1122273" y="2738005"/>
                </a:lnTo>
                <a:lnTo>
                  <a:pt x="1122273" y="2797987"/>
                </a:lnTo>
                <a:lnTo>
                  <a:pt x="1104874" y="2797987"/>
                </a:lnTo>
                <a:lnTo>
                  <a:pt x="1086269" y="2799257"/>
                </a:lnTo>
                <a:lnTo>
                  <a:pt x="1084808" y="2800527"/>
                </a:lnTo>
                <a:lnTo>
                  <a:pt x="1083475" y="2800527"/>
                </a:lnTo>
                <a:lnTo>
                  <a:pt x="1078814" y="2796717"/>
                </a:lnTo>
                <a:lnTo>
                  <a:pt x="1076464" y="2795447"/>
                </a:lnTo>
                <a:lnTo>
                  <a:pt x="1077810" y="2794177"/>
                </a:lnTo>
                <a:lnTo>
                  <a:pt x="1079119" y="2794177"/>
                </a:lnTo>
                <a:lnTo>
                  <a:pt x="1084224" y="2792907"/>
                </a:lnTo>
                <a:lnTo>
                  <a:pt x="1086815" y="2790367"/>
                </a:lnTo>
                <a:lnTo>
                  <a:pt x="1086827" y="2781477"/>
                </a:lnTo>
                <a:lnTo>
                  <a:pt x="1084046" y="2777667"/>
                </a:lnTo>
                <a:lnTo>
                  <a:pt x="1072362" y="2775127"/>
                </a:lnTo>
                <a:lnTo>
                  <a:pt x="1051648" y="2775127"/>
                </a:lnTo>
                <a:lnTo>
                  <a:pt x="1046251" y="2770047"/>
                </a:lnTo>
                <a:lnTo>
                  <a:pt x="1053414" y="2770047"/>
                </a:lnTo>
                <a:lnTo>
                  <a:pt x="1057706" y="2768777"/>
                </a:lnTo>
                <a:lnTo>
                  <a:pt x="1064336" y="2768777"/>
                </a:lnTo>
                <a:lnTo>
                  <a:pt x="1077810" y="2766237"/>
                </a:lnTo>
                <a:lnTo>
                  <a:pt x="1084110" y="2762427"/>
                </a:lnTo>
                <a:lnTo>
                  <a:pt x="1085113" y="2762427"/>
                </a:lnTo>
                <a:lnTo>
                  <a:pt x="1085989" y="2761157"/>
                </a:lnTo>
                <a:lnTo>
                  <a:pt x="1086700" y="2759887"/>
                </a:lnTo>
                <a:lnTo>
                  <a:pt x="1095768" y="2770047"/>
                </a:lnTo>
                <a:lnTo>
                  <a:pt x="1104747" y="2778937"/>
                </a:lnTo>
                <a:lnTo>
                  <a:pt x="1113599" y="2789097"/>
                </a:lnTo>
                <a:lnTo>
                  <a:pt x="1122273" y="2797987"/>
                </a:lnTo>
                <a:lnTo>
                  <a:pt x="1122273" y="2738005"/>
                </a:lnTo>
                <a:lnTo>
                  <a:pt x="1116457" y="2731947"/>
                </a:lnTo>
                <a:lnTo>
                  <a:pt x="1107909" y="2723057"/>
                </a:lnTo>
                <a:lnTo>
                  <a:pt x="1096924" y="2711627"/>
                </a:lnTo>
                <a:lnTo>
                  <a:pt x="1079131" y="2695117"/>
                </a:lnTo>
                <a:lnTo>
                  <a:pt x="1075016" y="2691307"/>
                </a:lnTo>
                <a:lnTo>
                  <a:pt x="1065517" y="2682494"/>
                </a:lnTo>
                <a:lnTo>
                  <a:pt x="1065517" y="2739567"/>
                </a:lnTo>
                <a:lnTo>
                  <a:pt x="1061199" y="2739567"/>
                </a:lnTo>
                <a:lnTo>
                  <a:pt x="1026121" y="2744647"/>
                </a:lnTo>
                <a:lnTo>
                  <a:pt x="1016571" y="2745917"/>
                </a:lnTo>
                <a:lnTo>
                  <a:pt x="1014615" y="2745917"/>
                </a:lnTo>
                <a:lnTo>
                  <a:pt x="1012812" y="2744647"/>
                </a:lnTo>
                <a:lnTo>
                  <a:pt x="1024382" y="2743377"/>
                </a:lnTo>
                <a:lnTo>
                  <a:pt x="1035875" y="2739567"/>
                </a:lnTo>
                <a:lnTo>
                  <a:pt x="1046975" y="2737027"/>
                </a:lnTo>
                <a:lnTo>
                  <a:pt x="1057363" y="2731947"/>
                </a:lnTo>
                <a:lnTo>
                  <a:pt x="1065517" y="2739567"/>
                </a:lnTo>
                <a:lnTo>
                  <a:pt x="1065517" y="2682494"/>
                </a:lnTo>
                <a:lnTo>
                  <a:pt x="1057224" y="2674797"/>
                </a:lnTo>
                <a:lnTo>
                  <a:pt x="1034237" y="2655557"/>
                </a:lnTo>
                <a:lnTo>
                  <a:pt x="1034237" y="2710357"/>
                </a:lnTo>
                <a:lnTo>
                  <a:pt x="1032992" y="2710357"/>
                </a:lnTo>
                <a:lnTo>
                  <a:pt x="1025537" y="2712897"/>
                </a:lnTo>
                <a:lnTo>
                  <a:pt x="1023023" y="2712897"/>
                </a:lnTo>
                <a:lnTo>
                  <a:pt x="1013675" y="2716707"/>
                </a:lnTo>
                <a:lnTo>
                  <a:pt x="1004074" y="2719247"/>
                </a:lnTo>
                <a:lnTo>
                  <a:pt x="994257" y="2720517"/>
                </a:lnTo>
                <a:lnTo>
                  <a:pt x="984237" y="2723057"/>
                </a:lnTo>
                <a:lnTo>
                  <a:pt x="978293" y="2719247"/>
                </a:lnTo>
                <a:lnTo>
                  <a:pt x="972832" y="2715437"/>
                </a:lnTo>
                <a:lnTo>
                  <a:pt x="967625" y="2711627"/>
                </a:lnTo>
                <a:lnTo>
                  <a:pt x="980871" y="2707817"/>
                </a:lnTo>
                <a:lnTo>
                  <a:pt x="993762" y="2705277"/>
                </a:lnTo>
                <a:lnTo>
                  <a:pt x="1006030" y="2700197"/>
                </a:lnTo>
                <a:lnTo>
                  <a:pt x="1017435" y="2695117"/>
                </a:lnTo>
                <a:lnTo>
                  <a:pt x="1034237" y="2710357"/>
                </a:lnTo>
                <a:lnTo>
                  <a:pt x="1034237" y="2655557"/>
                </a:lnTo>
                <a:lnTo>
                  <a:pt x="1016279" y="2640507"/>
                </a:lnTo>
                <a:lnTo>
                  <a:pt x="994346" y="2623108"/>
                </a:lnTo>
                <a:lnTo>
                  <a:pt x="994346" y="2674797"/>
                </a:lnTo>
                <a:lnTo>
                  <a:pt x="985939" y="2677337"/>
                </a:lnTo>
                <a:lnTo>
                  <a:pt x="982827" y="2678607"/>
                </a:lnTo>
                <a:lnTo>
                  <a:pt x="970699" y="2682417"/>
                </a:lnTo>
                <a:lnTo>
                  <a:pt x="960704" y="2686227"/>
                </a:lnTo>
                <a:lnTo>
                  <a:pt x="938796" y="2691307"/>
                </a:lnTo>
                <a:lnTo>
                  <a:pt x="935012" y="2690037"/>
                </a:lnTo>
                <a:lnTo>
                  <a:pt x="931354" y="2687497"/>
                </a:lnTo>
                <a:lnTo>
                  <a:pt x="927773" y="2684957"/>
                </a:lnTo>
                <a:lnTo>
                  <a:pt x="956360" y="2677337"/>
                </a:lnTo>
                <a:lnTo>
                  <a:pt x="970648" y="2672257"/>
                </a:lnTo>
                <a:lnTo>
                  <a:pt x="984351" y="2665907"/>
                </a:lnTo>
                <a:lnTo>
                  <a:pt x="987691" y="2668447"/>
                </a:lnTo>
                <a:lnTo>
                  <a:pt x="994346" y="2674797"/>
                </a:lnTo>
                <a:lnTo>
                  <a:pt x="994346" y="2623108"/>
                </a:lnTo>
                <a:lnTo>
                  <a:pt x="987475" y="2617647"/>
                </a:lnTo>
                <a:lnTo>
                  <a:pt x="958494" y="2594660"/>
                </a:lnTo>
                <a:lnTo>
                  <a:pt x="958494" y="2643047"/>
                </a:lnTo>
                <a:lnTo>
                  <a:pt x="896340" y="2665907"/>
                </a:lnTo>
                <a:lnTo>
                  <a:pt x="887260" y="2662097"/>
                </a:lnTo>
                <a:lnTo>
                  <a:pt x="878370" y="2657017"/>
                </a:lnTo>
                <a:lnTo>
                  <a:pt x="861060" y="2649397"/>
                </a:lnTo>
                <a:lnTo>
                  <a:pt x="876655" y="2640507"/>
                </a:lnTo>
                <a:lnTo>
                  <a:pt x="892886" y="2632887"/>
                </a:lnTo>
                <a:lnTo>
                  <a:pt x="909929" y="2625267"/>
                </a:lnTo>
                <a:lnTo>
                  <a:pt x="928014" y="2617647"/>
                </a:lnTo>
                <a:lnTo>
                  <a:pt x="943483" y="2631617"/>
                </a:lnTo>
                <a:lnTo>
                  <a:pt x="951052" y="2637967"/>
                </a:lnTo>
                <a:lnTo>
                  <a:pt x="958494" y="2643047"/>
                </a:lnTo>
                <a:lnTo>
                  <a:pt x="958494" y="2594660"/>
                </a:lnTo>
                <a:lnTo>
                  <a:pt x="942644" y="2582087"/>
                </a:lnTo>
                <a:lnTo>
                  <a:pt x="933030" y="2574467"/>
                </a:lnTo>
                <a:lnTo>
                  <a:pt x="914234" y="2560497"/>
                </a:lnTo>
                <a:lnTo>
                  <a:pt x="908380" y="2555748"/>
                </a:lnTo>
                <a:lnTo>
                  <a:pt x="908380" y="2602407"/>
                </a:lnTo>
                <a:lnTo>
                  <a:pt x="890155" y="2607487"/>
                </a:lnTo>
                <a:lnTo>
                  <a:pt x="872058" y="2616377"/>
                </a:lnTo>
                <a:lnTo>
                  <a:pt x="854367" y="2627807"/>
                </a:lnTo>
                <a:lnTo>
                  <a:pt x="837374" y="2640507"/>
                </a:lnTo>
                <a:lnTo>
                  <a:pt x="800214" y="2630347"/>
                </a:lnTo>
                <a:lnTo>
                  <a:pt x="824738" y="2618917"/>
                </a:lnTo>
                <a:lnTo>
                  <a:pt x="826947" y="2617647"/>
                </a:lnTo>
                <a:lnTo>
                  <a:pt x="831646" y="2613837"/>
                </a:lnTo>
                <a:lnTo>
                  <a:pt x="851598" y="2602407"/>
                </a:lnTo>
                <a:lnTo>
                  <a:pt x="862164" y="2596057"/>
                </a:lnTo>
                <a:lnTo>
                  <a:pt x="872705" y="2588437"/>
                </a:lnTo>
                <a:lnTo>
                  <a:pt x="883069" y="2582087"/>
                </a:lnTo>
                <a:lnTo>
                  <a:pt x="908380" y="2602407"/>
                </a:lnTo>
                <a:lnTo>
                  <a:pt x="908380" y="2555748"/>
                </a:lnTo>
                <a:lnTo>
                  <a:pt x="895451" y="2545257"/>
                </a:lnTo>
                <a:lnTo>
                  <a:pt x="891946" y="2542717"/>
                </a:lnTo>
                <a:lnTo>
                  <a:pt x="887476" y="2541447"/>
                </a:lnTo>
                <a:lnTo>
                  <a:pt x="876185" y="2541447"/>
                </a:lnTo>
                <a:lnTo>
                  <a:pt x="871347" y="2545257"/>
                </a:lnTo>
                <a:lnTo>
                  <a:pt x="857034" y="2555417"/>
                </a:lnTo>
                <a:lnTo>
                  <a:pt x="819950" y="2579547"/>
                </a:lnTo>
                <a:lnTo>
                  <a:pt x="773303" y="2616377"/>
                </a:lnTo>
                <a:lnTo>
                  <a:pt x="765556" y="2635427"/>
                </a:lnTo>
                <a:lnTo>
                  <a:pt x="766749" y="2637967"/>
                </a:lnTo>
                <a:lnTo>
                  <a:pt x="770356" y="2641777"/>
                </a:lnTo>
                <a:lnTo>
                  <a:pt x="771385" y="2643047"/>
                </a:lnTo>
                <a:lnTo>
                  <a:pt x="772528" y="2643047"/>
                </a:lnTo>
                <a:lnTo>
                  <a:pt x="771512" y="2645587"/>
                </a:lnTo>
                <a:lnTo>
                  <a:pt x="770991" y="2648127"/>
                </a:lnTo>
                <a:lnTo>
                  <a:pt x="770864" y="2710357"/>
                </a:lnTo>
                <a:lnTo>
                  <a:pt x="769899" y="2766237"/>
                </a:lnTo>
                <a:lnTo>
                  <a:pt x="769708" y="2771317"/>
                </a:lnTo>
                <a:lnTo>
                  <a:pt x="768057" y="2771292"/>
                </a:lnTo>
                <a:lnTo>
                  <a:pt x="768057" y="2870377"/>
                </a:lnTo>
                <a:lnTo>
                  <a:pt x="761949" y="2871647"/>
                </a:lnTo>
                <a:lnTo>
                  <a:pt x="755434" y="2872917"/>
                </a:lnTo>
                <a:lnTo>
                  <a:pt x="726059" y="2872917"/>
                </a:lnTo>
                <a:lnTo>
                  <a:pt x="719112" y="2871647"/>
                </a:lnTo>
                <a:lnTo>
                  <a:pt x="723011" y="2869107"/>
                </a:lnTo>
                <a:lnTo>
                  <a:pt x="730656" y="2862757"/>
                </a:lnTo>
                <a:lnTo>
                  <a:pt x="746442" y="2852597"/>
                </a:lnTo>
                <a:lnTo>
                  <a:pt x="759688" y="2842437"/>
                </a:lnTo>
                <a:lnTo>
                  <a:pt x="766889" y="2837357"/>
                </a:lnTo>
                <a:lnTo>
                  <a:pt x="766991" y="2851327"/>
                </a:lnTo>
                <a:lnTo>
                  <a:pt x="767105" y="2855137"/>
                </a:lnTo>
                <a:lnTo>
                  <a:pt x="767422" y="2861487"/>
                </a:lnTo>
                <a:lnTo>
                  <a:pt x="768057" y="2870377"/>
                </a:lnTo>
                <a:lnTo>
                  <a:pt x="768057" y="2771292"/>
                </a:lnTo>
                <a:lnTo>
                  <a:pt x="712431" y="2770047"/>
                </a:lnTo>
                <a:lnTo>
                  <a:pt x="697826" y="2770047"/>
                </a:lnTo>
                <a:lnTo>
                  <a:pt x="697826" y="2810687"/>
                </a:lnTo>
                <a:lnTo>
                  <a:pt x="682320" y="2819577"/>
                </a:lnTo>
                <a:lnTo>
                  <a:pt x="667029" y="2827197"/>
                </a:lnTo>
                <a:lnTo>
                  <a:pt x="651941" y="2836087"/>
                </a:lnTo>
                <a:lnTo>
                  <a:pt x="629564" y="2847517"/>
                </a:lnTo>
                <a:lnTo>
                  <a:pt x="621830" y="2851327"/>
                </a:lnTo>
                <a:lnTo>
                  <a:pt x="613841" y="2855137"/>
                </a:lnTo>
                <a:lnTo>
                  <a:pt x="596976" y="2864027"/>
                </a:lnTo>
                <a:lnTo>
                  <a:pt x="579704" y="2871647"/>
                </a:lnTo>
                <a:lnTo>
                  <a:pt x="571284" y="2876727"/>
                </a:lnTo>
                <a:lnTo>
                  <a:pt x="563384" y="2876727"/>
                </a:lnTo>
                <a:lnTo>
                  <a:pt x="567118" y="2874187"/>
                </a:lnTo>
                <a:lnTo>
                  <a:pt x="574751" y="2869107"/>
                </a:lnTo>
                <a:lnTo>
                  <a:pt x="586473" y="2862757"/>
                </a:lnTo>
                <a:lnTo>
                  <a:pt x="612381" y="2846247"/>
                </a:lnTo>
                <a:lnTo>
                  <a:pt x="638937" y="2832277"/>
                </a:lnTo>
                <a:lnTo>
                  <a:pt x="641667" y="2831007"/>
                </a:lnTo>
                <a:lnTo>
                  <a:pt x="666330" y="2819577"/>
                </a:lnTo>
                <a:lnTo>
                  <a:pt x="694778" y="2810687"/>
                </a:lnTo>
                <a:lnTo>
                  <a:pt x="697826" y="2810687"/>
                </a:lnTo>
                <a:lnTo>
                  <a:pt x="697826" y="2770047"/>
                </a:lnTo>
                <a:lnTo>
                  <a:pt x="600138" y="2770047"/>
                </a:lnTo>
                <a:lnTo>
                  <a:pt x="574179" y="2769425"/>
                </a:lnTo>
                <a:lnTo>
                  <a:pt x="574179" y="2831007"/>
                </a:lnTo>
                <a:lnTo>
                  <a:pt x="568464" y="2834817"/>
                </a:lnTo>
                <a:lnTo>
                  <a:pt x="534936" y="2853867"/>
                </a:lnTo>
                <a:lnTo>
                  <a:pt x="526618" y="2858947"/>
                </a:lnTo>
                <a:lnTo>
                  <a:pt x="518287" y="2862757"/>
                </a:lnTo>
                <a:lnTo>
                  <a:pt x="512343" y="2866567"/>
                </a:lnTo>
                <a:lnTo>
                  <a:pt x="499579" y="2872917"/>
                </a:lnTo>
                <a:lnTo>
                  <a:pt x="495020" y="2874187"/>
                </a:lnTo>
                <a:lnTo>
                  <a:pt x="484784" y="2874187"/>
                </a:lnTo>
                <a:lnTo>
                  <a:pt x="487616" y="2872917"/>
                </a:lnTo>
                <a:lnTo>
                  <a:pt x="490448" y="2871647"/>
                </a:lnTo>
                <a:lnTo>
                  <a:pt x="496112" y="2867837"/>
                </a:lnTo>
                <a:lnTo>
                  <a:pt x="501777" y="2865297"/>
                </a:lnTo>
                <a:lnTo>
                  <a:pt x="507428" y="2861487"/>
                </a:lnTo>
                <a:lnTo>
                  <a:pt x="574179" y="2831007"/>
                </a:lnTo>
                <a:lnTo>
                  <a:pt x="574179" y="2769425"/>
                </a:lnTo>
                <a:lnTo>
                  <a:pt x="553186" y="2768917"/>
                </a:lnTo>
                <a:lnTo>
                  <a:pt x="553186" y="2809417"/>
                </a:lnTo>
                <a:lnTo>
                  <a:pt x="537806" y="2815767"/>
                </a:lnTo>
                <a:lnTo>
                  <a:pt x="522922" y="2822117"/>
                </a:lnTo>
                <a:lnTo>
                  <a:pt x="508482" y="2828467"/>
                </a:lnTo>
                <a:lnTo>
                  <a:pt x="494411" y="2834817"/>
                </a:lnTo>
                <a:lnTo>
                  <a:pt x="489826" y="2837357"/>
                </a:lnTo>
                <a:lnTo>
                  <a:pt x="485140" y="2838627"/>
                </a:lnTo>
                <a:lnTo>
                  <a:pt x="465378" y="2848787"/>
                </a:lnTo>
                <a:lnTo>
                  <a:pt x="450367" y="2855137"/>
                </a:lnTo>
                <a:lnTo>
                  <a:pt x="435584" y="2862757"/>
                </a:lnTo>
                <a:lnTo>
                  <a:pt x="421259" y="2871647"/>
                </a:lnTo>
                <a:lnTo>
                  <a:pt x="399884" y="2870377"/>
                </a:lnTo>
                <a:lnTo>
                  <a:pt x="385813" y="2870377"/>
                </a:lnTo>
                <a:lnTo>
                  <a:pt x="392468" y="2866567"/>
                </a:lnTo>
                <a:lnTo>
                  <a:pt x="423100" y="2848787"/>
                </a:lnTo>
                <a:lnTo>
                  <a:pt x="453021" y="2833547"/>
                </a:lnTo>
                <a:lnTo>
                  <a:pt x="484162" y="2822117"/>
                </a:lnTo>
                <a:lnTo>
                  <a:pt x="516191" y="2818307"/>
                </a:lnTo>
                <a:lnTo>
                  <a:pt x="522097" y="2818307"/>
                </a:lnTo>
                <a:lnTo>
                  <a:pt x="526135" y="2815767"/>
                </a:lnTo>
                <a:lnTo>
                  <a:pt x="527507" y="2809417"/>
                </a:lnTo>
                <a:lnTo>
                  <a:pt x="527659" y="2808147"/>
                </a:lnTo>
                <a:lnTo>
                  <a:pt x="553186" y="2809417"/>
                </a:lnTo>
                <a:lnTo>
                  <a:pt x="553186" y="2768917"/>
                </a:lnTo>
                <a:lnTo>
                  <a:pt x="444969" y="2766288"/>
                </a:lnTo>
                <a:lnTo>
                  <a:pt x="444969" y="2806877"/>
                </a:lnTo>
                <a:lnTo>
                  <a:pt x="431355" y="2811957"/>
                </a:lnTo>
                <a:lnTo>
                  <a:pt x="418096" y="2818307"/>
                </a:lnTo>
                <a:lnTo>
                  <a:pt x="405193" y="2824657"/>
                </a:lnTo>
                <a:lnTo>
                  <a:pt x="392607" y="2831007"/>
                </a:lnTo>
                <a:lnTo>
                  <a:pt x="388289" y="2833408"/>
                </a:lnTo>
                <a:lnTo>
                  <a:pt x="392366" y="2828467"/>
                </a:lnTo>
                <a:lnTo>
                  <a:pt x="392036" y="2817037"/>
                </a:lnTo>
                <a:lnTo>
                  <a:pt x="388035" y="2813659"/>
                </a:lnTo>
                <a:lnTo>
                  <a:pt x="388035" y="2833547"/>
                </a:lnTo>
                <a:lnTo>
                  <a:pt x="336410" y="2862757"/>
                </a:lnTo>
                <a:lnTo>
                  <a:pt x="329387" y="2866567"/>
                </a:lnTo>
                <a:lnTo>
                  <a:pt x="317525" y="2865297"/>
                </a:lnTo>
                <a:lnTo>
                  <a:pt x="305879" y="2865297"/>
                </a:lnTo>
                <a:lnTo>
                  <a:pt x="283794" y="2862757"/>
                </a:lnTo>
                <a:lnTo>
                  <a:pt x="295313" y="2857677"/>
                </a:lnTo>
                <a:lnTo>
                  <a:pt x="306844" y="2852597"/>
                </a:lnTo>
                <a:lnTo>
                  <a:pt x="331228" y="2843707"/>
                </a:lnTo>
                <a:lnTo>
                  <a:pt x="356565" y="2837357"/>
                </a:lnTo>
                <a:lnTo>
                  <a:pt x="382473" y="2833547"/>
                </a:lnTo>
                <a:lnTo>
                  <a:pt x="388035" y="2833547"/>
                </a:lnTo>
                <a:lnTo>
                  <a:pt x="388035" y="2813659"/>
                </a:lnTo>
                <a:lnTo>
                  <a:pt x="387527" y="2813227"/>
                </a:lnTo>
                <a:lnTo>
                  <a:pt x="377812" y="2813227"/>
                </a:lnTo>
                <a:lnTo>
                  <a:pt x="352412" y="2814497"/>
                </a:lnTo>
                <a:lnTo>
                  <a:pt x="327291" y="2818307"/>
                </a:lnTo>
                <a:lnTo>
                  <a:pt x="301726" y="2824657"/>
                </a:lnTo>
                <a:lnTo>
                  <a:pt x="275005" y="2834817"/>
                </a:lnTo>
                <a:lnTo>
                  <a:pt x="270065" y="2836087"/>
                </a:lnTo>
                <a:lnTo>
                  <a:pt x="249542" y="2843707"/>
                </a:lnTo>
                <a:lnTo>
                  <a:pt x="239280" y="2848787"/>
                </a:lnTo>
                <a:lnTo>
                  <a:pt x="228866" y="2852597"/>
                </a:lnTo>
                <a:lnTo>
                  <a:pt x="218516" y="2857677"/>
                </a:lnTo>
                <a:lnTo>
                  <a:pt x="185051" y="2855137"/>
                </a:lnTo>
                <a:lnTo>
                  <a:pt x="185229" y="2853867"/>
                </a:lnTo>
                <a:lnTo>
                  <a:pt x="227545" y="2836087"/>
                </a:lnTo>
                <a:lnTo>
                  <a:pt x="277012" y="2824657"/>
                </a:lnTo>
                <a:lnTo>
                  <a:pt x="282181" y="2818307"/>
                </a:lnTo>
                <a:lnTo>
                  <a:pt x="281457" y="2808147"/>
                </a:lnTo>
                <a:lnTo>
                  <a:pt x="280339" y="2805607"/>
                </a:lnTo>
                <a:lnTo>
                  <a:pt x="278587" y="2803067"/>
                </a:lnTo>
                <a:lnTo>
                  <a:pt x="309143" y="2804337"/>
                </a:lnTo>
                <a:lnTo>
                  <a:pt x="382854" y="2805607"/>
                </a:lnTo>
                <a:lnTo>
                  <a:pt x="402856" y="2806877"/>
                </a:lnTo>
                <a:lnTo>
                  <a:pt x="444969" y="2806877"/>
                </a:lnTo>
                <a:lnTo>
                  <a:pt x="444969" y="2766288"/>
                </a:lnTo>
                <a:lnTo>
                  <a:pt x="443293" y="2766237"/>
                </a:lnTo>
                <a:lnTo>
                  <a:pt x="395719" y="2766237"/>
                </a:lnTo>
                <a:lnTo>
                  <a:pt x="283692" y="2762427"/>
                </a:lnTo>
                <a:lnTo>
                  <a:pt x="246545" y="2762427"/>
                </a:lnTo>
                <a:lnTo>
                  <a:pt x="246545" y="2801797"/>
                </a:lnTo>
                <a:lnTo>
                  <a:pt x="213347" y="2809417"/>
                </a:lnTo>
                <a:lnTo>
                  <a:pt x="182206" y="2820847"/>
                </a:lnTo>
                <a:lnTo>
                  <a:pt x="154089" y="2834817"/>
                </a:lnTo>
                <a:lnTo>
                  <a:pt x="129984" y="2850057"/>
                </a:lnTo>
                <a:lnTo>
                  <a:pt x="119773" y="2848787"/>
                </a:lnTo>
                <a:lnTo>
                  <a:pt x="100711" y="2847517"/>
                </a:lnTo>
                <a:lnTo>
                  <a:pt x="91757" y="2847517"/>
                </a:lnTo>
                <a:lnTo>
                  <a:pt x="110985" y="2837357"/>
                </a:lnTo>
                <a:lnTo>
                  <a:pt x="130606" y="2828467"/>
                </a:lnTo>
                <a:lnTo>
                  <a:pt x="170878" y="2805607"/>
                </a:lnTo>
                <a:lnTo>
                  <a:pt x="177685" y="2803067"/>
                </a:lnTo>
                <a:lnTo>
                  <a:pt x="185470" y="2800527"/>
                </a:lnTo>
                <a:lnTo>
                  <a:pt x="194386" y="2799257"/>
                </a:lnTo>
                <a:lnTo>
                  <a:pt x="218541" y="2799257"/>
                </a:lnTo>
                <a:lnTo>
                  <a:pt x="225590" y="2800527"/>
                </a:lnTo>
                <a:lnTo>
                  <a:pt x="242036" y="2801797"/>
                </a:lnTo>
                <a:lnTo>
                  <a:pt x="246545" y="2801797"/>
                </a:lnTo>
                <a:lnTo>
                  <a:pt x="246545" y="2762427"/>
                </a:lnTo>
                <a:lnTo>
                  <a:pt x="245732" y="2762427"/>
                </a:lnTo>
                <a:lnTo>
                  <a:pt x="223723" y="2759887"/>
                </a:lnTo>
                <a:lnTo>
                  <a:pt x="216408" y="2759887"/>
                </a:lnTo>
                <a:lnTo>
                  <a:pt x="209042" y="2758617"/>
                </a:lnTo>
                <a:lnTo>
                  <a:pt x="201676" y="2758617"/>
                </a:lnTo>
                <a:lnTo>
                  <a:pt x="158496" y="2768777"/>
                </a:lnTo>
                <a:lnTo>
                  <a:pt x="143675" y="2778937"/>
                </a:lnTo>
                <a:lnTo>
                  <a:pt x="128079" y="2786557"/>
                </a:lnTo>
                <a:lnTo>
                  <a:pt x="71767" y="2813227"/>
                </a:lnTo>
                <a:lnTo>
                  <a:pt x="47993" y="2825927"/>
                </a:lnTo>
                <a:lnTo>
                  <a:pt x="25438" y="2839897"/>
                </a:lnTo>
                <a:lnTo>
                  <a:pt x="4902" y="2857677"/>
                </a:lnTo>
                <a:lnTo>
                  <a:pt x="1092" y="2860217"/>
                </a:lnTo>
                <a:lnTo>
                  <a:pt x="0" y="2866567"/>
                </a:lnTo>
                <a:lnTo>
                  <a:pt x="4241" y="2876727"/>
                </a:lnTo>
                <a:lnTo>
                  <a:pt x="9334" y="2880537"/>
                </a:lnTo>
                <a:lnTo>
                  <a:pt x="17907" y="2880537"/>
                </a:lnTo>
                <a:lnTo>
                  <a:pt x="19418" y="2879267"/>
                </a:lnTo>
                <a:lnTo>
                  <a:pt x="24765" y="2877997"/>
                </a:lnTo>
                <a:lnTo>
                  <a:pt x="35509" y="2872917"/>
                </a:lnTo>
                <a:lnTo>
                  <a:pt x="35941" y="2872917"/>
                </a:lnTo>
                <a:lnTo>
                  <a:pt x="36398" y="2874187"/>
                </a:lnTo>
                <a:lnTo>
                  <a:pt x="36880" y="2874187"/>
                </a:lnTo>
                <a:lnTo>
                  <a:pt x="35318" y="2875457"/>
                </a:lnTo>
                <a:lnTo>
                  <a:pt x="33655" y="2875457"/>
                </a:lnTo>
                <a:lnTo>
                  <a:pt x="32054" y="2877997"/>
                </a:lnTo>
                <a:lnTo>
                  <a:pt x="24701" y="2893237"/>
                </a:lnTo>
                <a:lnTo>
                  <a:pt x="20421" y="2919907"/>
                </a:lnTo>
                <a:lnTo>
                  <a:pt x="19113" y="2959277"/>
                </a:lnTo>
                <a:lnTo>
                  <a:pt x="20713" y="3013887"/>
                </a:lnTo>
                <a:lnTo>
                  <a:pt x="21043" y="3020237"/>
                </a:lnTo>
                <a:lnTo>
                  <a:pt x="21602" y="3048177"/>
                </a:lnTo>
                <a:lnTo>
                  <a:pt x="22301" y="3073577"/>
                </a:lnTo>
                <a:lnTo>
                  <a:pt x="23126" y="3100247"/>
                </a:lnTo>
                <a:lnTo>
                  <a:pt x="24980" y="3156127"/>
                </a:lnTo>
                <a:lnTo>
                  <a:pt x="25958" y="3187877"/>
                </a:lnTo>
                <a:lnTo>
                  <a:pt x="26682" y="3218357"/>
                </a:lnTo>
                <a:lnTo>
                  <a:pt x="27152" y="3250107"/>
                </a:lnTo>
                <a:lnTo>
                  <a:pt x="23977" y="3253917"/>
                </a:lnTo>
                <a:lnTo>
                  <a:pt x="22440" y="3257727"/>
                </a:lnTo>
                <a:lnTo>
                  <a:pt x="24244" y="3269157"/>
                </a:lnTo>
                <a:lnTo>
                  <a:pt x="29540" y="3274237"/>
                </a:lnTo>
                <a:lnTo>
                  <a:pt x="36347" y="3274237"/>
                </a:lnTo>
                <a:lnTo>
                  <a:pt x="70307" y="3276777"/>
                </a:lnTo>
                <a:lnTo>
                  <a:pt x="105854" y="3276777"/>
                </a:lnTo>
                <a:lnTo>
                  <a:pt x="152463" y="3275507"/>
                </a:lnTo>
                <a:lnTo>
                  <a:pt x="199237" y="3272967"/>
                </a:lnTo>
                <a:lnTo>
                  <a:pt x="245986" y="3269157"/>
                </a:lnTo>
                <a:lnTo>
                  <a:pt x="452221" y="3247567"/>
                </a:lnTo>
                <a:lnTo>
                  <a:pt x="490029" y="3245027"/>
                </a:lnTo>
                <a:lnTo>
                  <a:pt x="513727" y="3243757"/>
                </a:lnTo>
                <a:lnTo>
                  <a:pt x="538568" y="3242487"/>
                </a:lnTo>
                <a:lnTo>
                  <a:pt x="663219" y="3242487"/>
                </a:lnTo>
                <a:lnTo>
                  <a:pt x="709168" y="3243757"/>
                </a:lnTo>
                <a:lnTo>
                  <a:pt x="809498" y="3243757"/>
                </a:lnTo>
                <a:lnTo>
                  <a:pt x="812609" y="3269157"/>
                </a:lnTo>
                <a:lnTo>
                  <a:pt x="813257" y="3294557"/>
                </a:lnTo>
                <a:lnTo>
                  <a:pt x="812292" y="3319957"/>
                </a:lnTo>
                <a:lnTo>
                  <a:pt x="810526" y="3345357"/>
                </a:lnTo>
                <a:lnTo>
                  <a:pt x="809599" y="3358057"/>
                </a:lnTo>
                <a:lnTo>
                  <a:pt x="808761" y="3370757"/>
                </a:lnTo>
                <a:lnTo>
                  <a:pt x="808126" y="3383457"/>
                </a:lnTo>
                <a:lnTo>
                  <a:pt x="807796" y="3396157"/>
                </a:lnTo>
                <a:lnTo>
                  <a:pt x="807732" y="3402507"/>
                </a:lnTo>
                <a:lnTo>
                  <a:pt x="809650" y="3407587"/>
                </a:lnTo>
                <a:lnTo>
                  <a:pt x="817118" y="3415207"/>
                </a:lnTo>
                <a:lnTo>
                  <a:pt x="822477" y="3416477"/>
                </a:lnTo>
                <a:lnTo>
                  <a:pt x="836879" y="3416477"/>
                </a:lnTo>
                <a:lnTo>
                  <a:pt x="844829" y="3412667"/>
                </a:lnTo>
                <a:lnTo>
                  <a:pt x="849147" y="3406317"/>
                </a:lnTo>
                <a:lnTo>
                  <a:pt x="878814" y="3361867"/>
                </a:lnTo>
                <a:lnTo>
                  <a:pt x="909167" y="3318687"/>
                </a:lnTo>
                <a:lnTo>
                  <a:pt x="942555" y="3275507"/>
                </a:lnTo>
                <a:lnTo>
                  <a:pt x="975982" y="3233597"/>
                </a:lnTo>
                <a:lnTo>
                  <a:pt x="1010031" y="3191687"/>
                </a:lnTo>
                <a:lnTo>
                  <a:pt x="1108252" y="3076117"/>
                </a:lnTo>
                <a:lnTo>
                  <a:pt x="1137945" y="3040557"/>
                </a:lnTo>
                <a:lnTo>
                  <a:pt x="1167472" y="3006267"/>
                </a:lnTo>
                <a:lnTo>
                  <a:pt x="1196492" y="2969437"/>
                </a:lnTo>
                <a:lnTo>
                  <a:pt x="1213129" y="2954197"/>
                </a:lnTo>
                <a:lnTo>
                  <a:pt x="1222095" y="2930067"/>
                </a:lnTo>
                <a:lnTo>
                  <a:pt x="1224419" y="2904667"/>
                </a:lnTo>
                <a:close/>
              </a:path>
              <a:path w="1224914" h="5438775">
                <a:moveTo>
                  <a:pt x="1224419" y="363220"/>
                </a:moveTo>
                <a:lnTo>
                  <a:pt x="1223225" y="354330"/>
                </a:lnTo>
                <a:lnTo>
                  <a:pt x="1221181" y="339090"/>
                </a:lnTo>
                <a:lnTo>
                  <a:pt x="1206512" y="302260"/>
                </a:lnTo>
                <a:lnTo>
                  <a:pt x="1186637" y="270510"/>
                </a:lnTo>
                <a:lnTo>
                  <a:pt x="1185049" y="267970"/>
                </a:lnTo>
                <a:lnTo>
                  <a:pt x="1181862" y="264083"/>
                </a:lnTo>
                <a:lnTo>
                  <a:pt x="1181862" y="354330"/>
                </a:lnTo>
                <a:lnTo>
                  <a:pt x="1166736" y="337820"/>
                </a:lnTo>
                <a:lnTo>
                  <a:pt x="1164323" y="335368"/>
                </a:lnTo>
                <a:lnTo>
                  <a:pt x="1164323" y="400050"/>
                </a:lnTo>
                <a:lnTo>
                  <a:pt x="1134948" y="436880"/>
                </a:lnTo>
                <a:lnTo>
                  <a:pt x="1074991" y="508000"/>
                </a:lnTo>
                <a:lnTo>
                  <a:pt x="1012812" y="580390"/>
                </a:lnTo>
                <a:lnTo>
                  <a:pt x="980465" y="618490"/>
                </a:lnTo>
                <a:lnTo>
                  <a:pt x="948321" y="657860"/>
                </a:lnTo>
                <a:lnTo>
                  <a:pt x="916635" y="697230"/>
                </a:lnTo>
                <a:lnTo>
                  <a:pt x="885685" y="736600"/>
                </a:lnTo>
                <a:lnTo>
                  <a:pt x="855738" y="777240"/>
                </a:lnTo>
                <a:lnTo>
                  <a:pt x="856500" y="756920"/>
                </a:lnTo>
                <a:lnTo>
                  <a:pt x="856462" y="736600"/>
                </a:lnTo>
                <a:lnTo>
                  <a:pt x="855522" y="717550"/>
                </a:lnTo>
                <a:lnTo>
                  <a:pt x="853541" y="701040"/>
                </a:lnTo>
                <a:lnTo>
                  <a:pt x="853236" y="698500"/>
                </a:lnTo>
                <a:lnTo>
                  <a:pt x="857935" y="695960"/>
                </a:lnTo>
                <a:lnTo>
                  <a:pt x="860907" y="690880"/>
                </a:lnTo>
                <a:lnTo>
                  <a:pt x="861263" y="684530"/>
                </a:lnTo>
                <a:lnTo>
                  <a:pt x="861987" y="678180"/>
                </a:lnTo>
                <a:lnTo>
                  <a:pt x="860069" y="671830"/>
                </a:lnTo>
                <a:lnTo>
                  <a:pt x="852449" y="662940"/>
                </a:lnTo>
                <a:lnTo>
                  <a:pt x="847153" y="661670"/>
                </a:lnTo>
                <a:lnTo>
                  <a:pt x="840943" y="661670"/>
                </a:lnTo>
                <a:lnTo>
                  <a:pt x="833323" y="660400"/>
                </a:lnTo>
                <a:lnTo>
                  <a:pt x="772756" y="660400"/>
                </a:lnTo>
                <a:lnTo>
                  <a:pt x="738555" y="661670"/>
                </a:lnTo>
                <a:lnTo>
                  <a:pt x="557110" y="661670"/>
                </a:lnTo>
                <a:lnTo>
                  <a:pt x="487984" y="664210"/>
                </a:lnTo>
                <a:lnTo>
                  <a:pt x="396938" y="671830"/>
                </a:lnTo>
                <a:lnTo>
                  <a:pt x="193827" y="693420"/>
                </a:lnTo>
                <a:lnTo>
                  <a:pt x="157492" y="695960"/>
                </a:lnTo>
                <a:lnTo>
                  <a:pt x="94310" y="701040"/>
                </a:lnTo>
                <a:lnTo>
                  <a:pt x="67081" y="702310"/>
                </a:lnTo>
                <a:lnTo>
                  <a:pt x="66230" y="673100"/>
                </a:lnTo>
                <a:lnTo>
                  <a:pt x="65214" y="646430"/>
                </a:lnTo>
                <a:lnTo>
                  <a:pt x="64020" y="618490"/>
                </a:lnTo>
                <a:lnTo>
                  <a:pt x="60248" y="534670"/>
                </a:lnTo>
                <a:lnTo>
                  <a:pt x="59499" y="515620"/>
                </a:lnTo>
                <a:lnTo>
                  <a:pt x="57188" y="453390"/>
                </a:lnTo>
                <a:lnTo>
                  <a:pt x="55905" y="407670"/>
                </a:lnTo>
                <a:lnTo>
                  <a:pt x="55156" y="354330"/>
                </a:lnTo>
                <a:lnTo>
                  <a:pt x="56946" y="350520"/>
                </a:lnTo>
                <a:lnTo>
                  <a:pt x="57010" y="345440"/>
                </a:lnTo>
                <a:lnTo>
                  <a:pt x="54800" y="340360"/>
                </a:lnTo>
                <a:lnTo>
                  <a:pt x="54216" y="339090"/>
                </a:lnTo>
                <a:lnTo>
                  <a:pt x="53530" y="337820"/>
                </a:lnTo>
                <a:lnTo>
                  <a:pt x="80670" y="342900"/>
                </a:lnTo>
                <a:lnTo>
                  <a:pt x="139014" y="350520"/>
                </a:lnTo>
                <a:lnTo>
                  <a:pt x="170510" y="353060"/>
                </a:lnTo>
                <a:lnTo>
                  <a:pt x="170637" y="354330"/>
                </a:lnTo>
                <a:lnTo>
                  <a:pt x="170878" y="355600"/>
                </a:lnTo>
                <a:lnTo>
                  <a:pt x="173062" y="360680"/>
                </a:lnTo>
                <a:lnTo>
                  <a:pt x="177457" y="364490"/>
                </a:lnTo>
                <a:lnTo>
                  <a:pt x="182257" y="364490"/>
                </a:lnTo>
                <a:lnTo>
                  <a:pt x="182651" y="363220"/>
                </a:lnTo>
                <a:lnTo>
                  <a:pt x="189369" y="363220"/>
                </a:lnTo>
                <a:lnTo>
                  <a:pt x="196291" y="361950"/>
                </a:lnTo>
                <a:lnTo>
                  <a:pt x="203555" y="359410"/>
                </a:lnTo>
                <a:lnTo>
                  <a:pt x="211201" y="356870"/>
                </a:lnTo>
                <a:lnTo>
                  <a:pt x="234353" y="359410"/>
                </a:lnTo>
                <a:lnTo>
                  <a:pt x="246291" y="359410"/>
                </a:lnTo>
                <a:lnTo>
                  <a:pt x="258546" y="360680"/>
                </a:lnTo>
                <a:lnTo>
                  <a:pt x="256247" y="363220"/>
                </a:lnTo>
                <a:lnTo>
                  <a:pt x="255473" y="368300"/>
                </a:lnTo>
                <a:lnTo>
                  <a:pt x="258191" y="377190"/>
                </a:lnTo>
                <a:lnTo>
                  <a:pt x="263093" y="381000"/>
                </a:lnTo>
                <a:lnTo>
                  <a:pt x="269303" y="381000"/>
                </a:lnTo>
                <a:lnTo>
                  <a:pt x="281838" y="379730"/>
                </a:lnTo>
                <a:lnTo>
                  <a:pt x="295135" y="377190"/>
                </a:lnTo>
                <a:lnTo>
                  <a:pt x="309397" y="372110"/>
                </a:lnTo>
                <a:lnTo>
                  <a:pt x="324891" y="364490"/>
                </a:lnTo>
                <a:lnTo>
                  <a:pt x="388581" y="368300"/>
                </a:lnTo>
                <a:lnTo>
                  <a:pt x="389026" y="369570"/>
                </a:lnTo>
                <a:lnTo>
                  <a:pt x="389559" y="369570"/>
                </a:lnTo>
                <a:lnTo>
                  <a:pt x="392303" y="372110"/>
                </a:lnTo>
                <a:lnTo>
                  <a:pt x="395211" y="373380"/>
                </a:lnTo>
                <a:lnTo>
                  <a:pt x="400189" y="373380"/>
                </a:lnTo>
                <a:lnTo>
                  <a:pt x="404710" y="372110"/>
                </a:lnTo>
                <a:lnTo>
                  <a:pt x="408432" y="370840"/>
                </a:lnTo>
                <a:lnTo>
                  <a:pt x="412800" y="369570"/>
                </a:lnTo>
                <a:lnTo>
                  <a:pt x="424802" y="369570"/>
                </a:lnTo>
                <a:lnTo>
                  <a:pt x="448805" y="370840"/>
                </a:lnTo>
                <a:lnTo>
                  <a:pt x="460806" y="372110"/>
                </a:lnTo>
                <a:lnTo>
                  <a:pt x="462432" y="373380"/>
                </a:lnTo>
                <a:lnTo>
                  <a:pt x="464413" y="374650"/>
                </a:lnTo>
                <a:lnTo>
                  <a:pt x="476910" y="374650"/>
                </a:lnTo>
                <a:lnTo>
                  <a:pt x="482130" y="373380"/>
                </a:lnTo>
                <a:lnTo>
                  <a:pt x="517893" y="373380"/>
                </a:lnTo>
                <a:lnTo>
                  <a:pt x="533095" y="374650"/>
                </a:lnTo>
                <a:lnTo>
                  <a:pt x="548297" y="374650"/>
                </a:lnTo>
                <a:lnTo>
                  <a:pt x="550227" y="375920"/>
                </a:lnTo>
                <a:lnTo>
                  <a:pt x="552310" y="377190"/>
                </a:lnTo>
                <a:lnTo>
                  <a:pt x="554583" y="377190"/>
                </a:lnTo>
                <a:lnTo>
                  <a:pt x="555231" y="375920"/>
                </a:lnTo>
                <a:lnTo>
                  <a:pt x="607377" y="375920"/>
                </a:lnTo>
                <a:lnTo>
                  <a:pt x="652132" y="377190"/>
                </a:lnTo>
                <a:lnTo>
                  <a:pt x="751344" y="377190"/>
                </a:lnTo>
                <a:lnTo>
                  <a:pt x="753808" y="375920"/>
                </a:lnTo>
                <a:lnTo>
                  <a:pt x="756285" y="374650"/>
                </a:lnTo>
                <a:lnTo>
                  <a:pt x="757059" y="373380"/>
                </a:lnTo>
                <a:lnTo>
                  <a:pt x="761707" y="365760"/>
                </a:lnTo>
                <a:lnTo>
                  <a:pt x="762114" y="364490"/>
                </a:lnTo>
                <a:lnTo>
                  <a:pt x="762927" y="361950"/>
                </a:lnTo>
                <a:lnTo>
                  <a:pt x="763054" y="358140"/>
                </a:lnTo>
                <a:lnTo>
                  <a:pt x="794931" y="358140"/>
                </a:lnTo>
                <a:lnTo>
                  <a:pt x="796378" y="356870"/>
                </a:lnTo>
                <a:lnTo>
                  <a:pt x="802182" y="351790"/>
                </a:lnTo>
                <a:lnTo>
                  <a:pt x="803376" y="344170"/>
                </a:lnTo>
                <a:lnTo>
                  <a:pt x="804176" y="337820"/>
                </a:lnTo>
                <a:lnTo>
                  <a:pt x="804494" y="335280"/>
                </a:lnTo>
                <a:lnTo>
                  <a:pt x="804964" y="331470"/>
                </a:lnTo>
                <a:lnTo>
                  <a:pt x="805764" y="325120"/>
                </a:lnTo>
                <a:lnTo>
                  <a:pt x="807072" y="306070"/>
                </a:lnTo>
                <a:lnTo>
                  <a:pt x="807351" y="295910"/>
                </a:lnTo>
                <a:lnTo>
                  <a:pt x="807567" y="288290"/>
                </a:lnTo>
                <a:lnTo>
                  <a:pt x="807694" y="280670"/>
                </a:lnTo>
                <a:lnTo>
                  <a:pt x="807808" y="269240"/>
                </a:lnTo>
                <a:lnTo>
                  <a:pt x="807834" y="266700"/>
                </a:lnTo>
                <a:lnTo>
                  <a:pt x="807872" y="261620"/>
                </a:lnTo>
                <a:lnTo>
                  <a:pt x="807910" y="257810"/>
                </a:lnTo>
                <a:lnTo>
                  <a:pt x="807961" y="252730"/>
                </a:lnTo>
                <a:lnTo>
                  <a:pt x="808164" y="241300"/>
                </a:lnTo>
                <a:lnTo>
                  <a:pt x="808482" y="229870"/>
                </a:lnTo>
                <a:lnTo>
                  <a:pt x="810666" y="181610"/>
                </a:lnTo>
                <a:lnTo>
                  <a:pt x="811923" y="151130"/>
                </a:lnTo>
                <a:lnTo>
                  <a:pt x="860094" y="153670"/>
                </a:lnTo>
                <a:lnTo>
                  <a:pt x="905878" y="179070"/>
                </a:lnTo>
                <a:lnTo>
                  <a:pt x="949528" y="209550"/>
                </a:lnTo>
                <a:lnTo>
                  <a:pt x="1025842" y="266700"/>
                </a:lnTo>
                <a:lnTo>
                  <a:pt x="1061427" y="295910"/>
                </a:lnTo>
                <a:lnTo>
                  <a:pt x="1097368" y="327660"/>
                </a:lnTo>
                <a:lnTo>
                  <a:pt x="1132166" y="363220"/>
                </a:lnTo>
                <a:lnTo>
                  <a:pt x="1164323" y="400050"/>
                </a:lnTo>
                <a:lnTo>
                  <a:pt x="1164323" y="335368"/>
                </a:lnTo>
                <a:lnTo>
                  <a:pt x="1132992" y="303530"/>
                </a:lnTo>
                <a:lnTo>
                  <a:pt x="1114234" y="285750"/>
                </a:lnTo>
                <a:lnTo>
                  <a:pt x="1127607" y="285750"/>
                </a:lnTo>
                <a:lnTo>
                  <a:pt x="1133208" y="279400"/>
                </a:lnTo>
                <a:lnTo>
                  <a:pt x="1133106" y="270510"/>
                </a:lnTo>
                <a:lnTo>
                  <a:pt x="1162227" y="311150"/>
                </a:lnTo>
                <a:lnTo>
                  <a:pt x="1180096" y="347980"/>
                </a:lnTo>
                <a:lnTo>
                  <a:pt x="1181862" y="354330"/>
                </a:lnTo>
                <a:lnTo>
                  <a:pt x="1181862" y="264083"/>
                </a:lnTo>
                <a:lnTo>
                  <a:pt x="1142809" y="218440"/>
                </a:lnTo>
                <a:lnTo>
                  <a:pt x="1122273" y="196557"/>
                </a:lnTo>
                <a:lnTo>
                  <a:pt x="1122273" y="256540"/>
                </a:lnTo>
                <a:lnTo>
                  <a:pt x="1104874" y="256540"/>
                </a:lnTo>
                <a:lnTo>
                  <a:pt x="1086269" y="257810"/>
                </a:lnTo>
                <a:lnTo>
                  <a:pt x="1084808" y="259080"/>
                </a:lnTo>
                <a:lnTo>
                  <a:pt x="1083475" y="259080"/>
                </a:lnTo>
                <a:lnTo>
                  <a:pt x="1078814" y="255270"/>
                </a:lnTo>
                <a:lnTo>
                  <a:pt x="1076464" y="254000"/>
                </a:lnTo>
                <a:lnTo>
                  <a:pt x="1077810" y="252730"/>
                </a:lnTo>
                <a:lnTo>
                  <a:pt x="1079119" y="252730"/>
                </a:lnTo>
                <a:lnTo>
                  <a:pt x="1084224" y="251460"/>
                </a:lnTo>
                <a:lnTo>
                  <a:pt x="1086815" y="248920"/>
                </a:lnTo>
                <a:lnTo>
                  <a:pt x="1086827" y="240030"/>
                </a:lnTo>
                <a:lnTo>
                  <a:pt x="1084046" y="236220"/>
                </a:lnTo>
                <a:lnTo>
                  <a:pt x="1072362" y="233680"/>
                </a:lnTo>
                <a:lnTo>
                  <a:pt x="1051648" y="233680"/>
                </a:lnTo>
                <a:lnTo>
                  <a:pt x="1046251" y="228600"/>
                </a:lnTo>
                <a:lnTo>
                  <a:pt x="1053414" y="228600"/>
                </a:lnTo>
                <a:lnTo>
                  <a:pt x="1057706" y="227330"/>
                </a:lnTo>
                <a:lnTo>
                  <a:pt x="1064336" y="227330"/>
                </a:lnTo>
                <a:lnTo>
                  <a:pt x="1077810" y="224790"/>
                </a:lnTo>
                <a:lnTo>
                  <a:pt x="1084110" y="220980"/>
                </a:lnTo>
                <a:lnTo>
                  <a:pt x="1085113" y="220980"/>
                </a:lnTo>
                <a:lnTo>
                  <a:pt x="1085989" y="219710"/>
                </a:lnTo>
                <a:lnTo>
                  <a:pt x="1086700" y="218440"/>
                </a:lnTo>
                <a:lnTo>
                  <a:pt x="1095768" y="228600"/>
                </a:lnTo>
                <a:lnTo>
                  <a:pt x="1104747" y="237490"/>
                </a:lnTo>
                <a:lnTo>
                  <a:pt x="1113599" y="247650"/>
                </a:lnTo>
                <a:lnTo>
                  <a:pt x="1122273" y="256540"/>
                </a:lnTo>
                <a:lnTo>
                  <a:pt x="1122273" y="196557"/>
                </a:lnTo>
                <a:lnTo>
                  <a:pt x="1116457" y="190500"/>
                </a:lnTo>
                <a:lnTo>
                  <a:pt x="1107909" y="181610"/>
                </a:lnTo>
                <a:lnTo>
                  <a:pt x="1096924" y="170180"/>
                </a:lnTo>
                <a:lnTo>
                  <a:pt x="1079131" y="153670"/>
                </a:lnTo>
                <a:lnTo>
                  <a:pt x="1075016" y="149860"/>
                </a:lnTo>
                <a:lnTo>
                  <a:pt x="1065517" y="141046"/>
                </a:lnTo>
                <a:lnTo>
                  <a:pt x="1065517" y="198120"/>
                </a:lnTo>
                <a:lnTo>
                  <a:pt x="1061199" y="198120"/>
                </a:lnTo>
                <a:lnTo>
                  <a:pt x="1026121" y="203200"/>
                </a:lnTo>
                <a:lnTo>
                  <a:pt x="1016571" y="204470"/>
                </a:lnTo>
                <a:lnTo>
                  <a:pt x="1014615" y="204470"/>
                </a:lnTo>
                <a:lnTo>
                  <a:pt x="1012812" y="203200"/>
                </a:lnTo>
                <a:lnTo>
                  <a:pt x="1024382" y="201930"/>
                </a:lnTo>
                <a:lnTo>
                  <a:pt x="1035875" y="198120"/>
                </a:lnTo>
                <a:lnTo>
                  <a:pt x="1046975" y="195580"/>
                </a:lnTo>
                <a:lnTo>
                  <a:pt x="1057363" y="190500"/>
                </a:lnTo>
                <a:lnTo>
                  <a:pt x="1065517" y="198120"/>
                </a:lnTo>
                <a:lnTo>
                  <a:pt x="1065517" y="141046"/>
                </a:lnTo>
                <a:lnTo>
                  <a:pt x="1057224" y="133350"/>
                </a:lnTo>
                <a:lnTo>
                  <a:pt x="1034237" y="114109"/>
                </a:lnTo>
                <a:lnTo>
                  <a:pt x="1034237" y="168910"/>
                </a:lnTo>
                <a:lnTo>
                  <a:pt x="1032992" y="168910"/>
                </a:lnTo>
                <a:lnTo>
                  <a:pt x="1025537" y="171450"/>
                </a:lnTo>
                <a:lnTo>
                  <a:pt x="1023023" y="171450"/>
                </a:lnTo>
                <a:lnTo>
                  <a:pt x="1013675" y="175260"/>
                </a:lnTo>
                <a:lnTo>
                  <a:pt x="1004074" y="177800"/>
                </a:lnTo>
                <a:lnTo>
                  <a:pt x="994257" y="179070"/>
                </a:lnTo>
                <a:lnTo>
                  <a:pt x="984237" y="181610"/>
                </a:lnTo>
                <a:lnTo>
                  <a:pt x="978293" y="177800"/>
                </a:lnTo>
                <a:lnTo>
                  <a:pt x="972832" y="173990"/>
                </a:lnTo>
                <a:lnTo>
                  <a:pt x="967625" y="170180"/>
                </a:lnTo>
                <a:lnTo>
                  <a:pt x="980871" y="166370"/>
                </a:lnTo>
                <a:lnTo>
                  <a:pt x="993762" y="163830"/>
                </a:lnTo>
                <a:lnTo>
                  <a:pt x="1006030" y="158750"/>
                </a:lnTo>
                <a:lnTo>
                  <a:pt x="1017435" y="153670"/>
                </a:lnTo>
                <a:lnTo>
                  <a:pt x="1034237" y="168910"/>
                </a:lnTo>
                <a:lnTo>
                  <a:pt x="1034237" y="114109"/>
                </a:lnTo>
                <a:lnTo>
                  <a:pt x="1016279" y="99060"/>
                </a:lnTo>
                <a:lnTo>
                  <a:pt x="994346" y="81661"/>
                </a:lnTo>
                <a:lnTo>
                  <a:pt x="994346" y="133350"/>
                </a:lnTo>
                <a:lnTo>
                  <a:pt x="985939" y="135890"/>
                </a:lnTo>
                <a:lnTo>
                  <a:pt x="982827" y="137160"/>
                </a:lnTo>
                <a:lnTo>
                  <a:pt x="970699" y="140970"/>
                </a:lnTo>
                <a:lnTo>
                  <a:pt x="960704" y="144780"/>
                </a:lnTo>
                <a:lnTo>
                  <a:pt x="938796" y="149860"/>
                </a:lnTo>
                <a:lnTo>
                  <a:pt x="935012" y="148590"/>
                </a:lnTo>
                <a:lnTo>
                  <a:pt x="931354" y="146050"/>
                </a:lnTo>
                <a:lnTo>
                  <a:pt x="927773" y="143510"/>
                </a:lnTo>
                <a:lnTo>
                  <a:pt x="956360" y="135890"/>
                </a:lnTo>
                <a:lnTo>
                  <a:pt x="970648" y="130810"/>
                </a:lnTo>
                <a:lnTo>
                  <a:pt x="984351" y="124460"/>
                </a:lnTo>
                <a:lnTo>
                  <a:pt x="987691" y="127000"/>
                </a:lnTo>
                <a:lnTo>
                  <a:pt x="994346" y="133350"/>
                </a:lnTo>
                <a:lnTo>
                  <a:pt x="994346" y="81661"/>
                </a:lnTo>
                <a:lnTo>
                  <a:pt x="987475" y="76200"/>
                </a:lnTo>
                <a:lnTo>
                  <a:pt x="958494" y="53213"/>
                </a:lnTo>
                <a:lnTo>
                  <a:pt x="958494" y="101600"/>
                </a:lnTo>
                <a:lnTo>
                  <a:pt x="896340" y="124460"/>
                </a:lnTo>
                <a:lnTo>
                  <a:pt x="887260" y="120650"/>
                </a:lnTo>
                <a:lnTo>
                  <a:pt x="878370" y="115570"/>
                </a:lnTo>
                <a:lnTo>
                  <a:pt x="861060" y="107950"/>
                </a:lnTo>
                <a:lnTo>
                  <a:pt x="876655" y="99060"/>
                </a:lnTo>
                <a:lnTo>
                  <a:pt x="892886" y="91440"/>
                </a:lnTo>
                <a:lnTo>
                  <a:pt x="909929" y="83820"/>
                </a:lnTo>
                <a:lnTo>
                  <a:pt x="928014" y="76200"/>
                </a:lnTo>
                <a:lnTo>
                  <a:pt x="943483" y="90170"/>
                </a:lnTo>
                <a:lnTo>
                  <a:pt x="951052" y="96520"/>
                </a:lnTo>
                <a:lnTo>
                  <a:pt x="958494" y="101600"/>
                </a:lnTo>
                <a:lnTo>
                  <a:pt x="958494" y="53213"/>
                </a:lnTo>
                <a:lnTo>
                  <a:pt x="942644" y="40640"/>
                </a:lnTo>
                <a:lnTo>
                  <a:pt x="933030" y="33020"/>
                </a:lnTo>
                <a:lnTo>
                  <a:pt x="914234" y="19050"/>
                </a:lnTo>
                <a:lnTo>
                  <a:pt x="908380" y="14300"/>
                </a:lnTo>
                <a:lnTo>
                  <a:pt x="908380" y="60960"/>
                </a:lnTo>
                <a:lnTo>
                  <a:pt x="890155" y="66040"/>
                </a:lnTo>
                <a:lnTo>
                  <a:pt x="872058" y="74930"/>
                </a:lnTo>
                <a:lnTo>
                  <a:pt x="854367" y="86360"/>
                </a:lnTo>
                <a:lnTo>
                  <a:pt x="837374" y="99060"/>
                </a:lnTo>
                <a:lnTo>
                  <a:pt x="800214" y="88900"/>
                </a:lnTo>
                <a:lnTo>
                  <a:pt x="824738" y="77470"/>
                </a:lnTo>
                <a:lnTo>
                  <a:pt x="826947" y="76200"/>
                </a:lnTo>
                <a:lnTo>
                  <a:pt x="831646" y="72390"/>
                </a:lnTo>
                <a:lnTo>
                  <a:pt x="851598" y="60960"/>
                </a:lnTo>
                <a:lnTo>
                  <a:pt x="862164" y="54610"/>
                </a:lnTo>
                <a:lnTo>
                  <a:pt x="872705" y="46990"/>
                </a:lnTo>
                <a:lnTo>
                  <a:pt x="883069" y="40640"/>
                </a:lnTo>
                <a:lnTo>
                  <a:pt x="908380" y="60960"/>
                </a:lnTo>
                <a:lnTo>
                  <a:pt x="908380" y="14300"/>
                </a:lnTo>
                <a:lnTo>
                  <a:pt x="895451" y="3810"/>
                </a:lnTo>
                <a:lnTo>
                  <a:pt x="891946" y="1270"/>
                </a:lnTo>
                <a:lnTo>
                  <a:pt x="887476" y="0"/>
                </a:lnTo>
                <a:lnTo>
                  <a:pt x="876185" y="0"/>
                </a:lnTo>
                <a:lnTo>
                  <a:pt x="871347" y="3810"/>
                </a:lnTo>
                <a:lnTo>
                  <a:pt x="857034" y="13970"/>
                </a:lnTo>
                <a:lnTo>
                  <a:pt x="819950" y="38100"/>
                </a:lnTo>
                <a:lnTo>
                  <a:pt x="773303" y="74930"/>
                </a:lnTo>
                <a:lnTo>
                  <a:pt x="765556" y="93980"/>
                </a:lnTo>
                <a:lnTo>
                  <a:pt x="766749" y="96520"/>
                </a:lnTo>
                <a:lnTo>
                  <a:pt x="770356" y="100330"/>
                </a:lnTo>
                <a:lnTo>
                  <a:pt x="771385" y="101600"/>
                </a:lnTo>
                <a:lnTo>
                  <a:pt x="772528" y="101600"/>
                </a:lnTo>
                <a:lnTo>
                  <a:pt x="771512" y="104140"/>
                </a:lnTo>
                <a:lnTo>
                  <a:pt x="770991" y="106680"/>
                </a:lnTo>
                <a:lnTo>
                  <a:pt x="770864" y="168910"/>
                </a:lnTo>
                <a:lnTo>
                  <a:pt x="769899" y="224790"/>
                </a:lnTo>
                <a:lnTo>
                  <a:pt x="769708" y="229870"/>
                </a:lnTo>
                <a:lnTo>
                  <a:pt x="768057" y="229844"/>
                </a:lnTo>
                <a:lnTo>
                  <a:pt x="768057" y="328930"/>
                </a:lnTo>
                <a:lnTo>
                  <a:pt x="761949" y="330200"/>
                </a:lnTo>
                <a:lnTo>
                  <a:pt x="755434" y="331470"/>
                </a:lnTo>
                <a:lnTo>
                  <a:pt x="726059" y="331470"/>
                </a:lnTo>
                <a:lnTo>
                  <a:pt x="719112" y="330200"/>
                </a:lnTo>
                <a:lnTo>
                  <a:pt x="723011" y="327660"/>
                </a:lnTo>
                <a:lnTo>
                  <a:pt x="730656" y="321310"/>
                </a:lnTo>
                <a:lnTo>
                  <a:pt x="746442" y="311150"/>
                </a:lnTo>
                <a:lnTo>
                  <a:pt x="759688" y="300990"/>
                </a:lnTo>
                <a:lnTo>
                  <a:pt x="766889" y="295910"/>
                </a:lnTo>
                <a:lnTo>
                  <a:pt x="766991" y="309880"/>
                </a:lnTo>
                <a:lnTo>
                  <a:pt x="767105" y="313690"/>
                </a:lnTo>
                <a:lnTo>
                  <a:pt x="767422" y="320040"/>
                </a:lnTo>
                <a:lnTo>
                  <a:pt x="768057" y="328930"/>
                </a:lnTo>
                <a:lnTo>
                  <a:pt x="768057" y="229844"/>
                </a:lnTo>
                <a:lnTo>
                  <a:pt x="712431" y="228600"/>
                </a:lnTo>
                <a:lnTo>
                  <a:pt x="697826" y="228600"/>
                </a:lnTo>
                <a:lnTo>
                  <a:pt x="697826" y="269240"/>
                </a:lnTo>
                <a:lnTo>
                  <a:pt x="682320" y="278130"/>
                </a:lnTo>
                <a:lnTo>
                  <a:pt x="667029" y="285750"/>
                </a:lnTo>
                <a:lnTo>
                  <a:pt x="651941" y="294640"/>
                </a:lnTo>
                <a:lnTo>
                  <a:pt x="629564" y="306070"/>
                </a:lnTo>
                <a:lnTo>
                  <a:pt x="621830" y="309880"/>
                </a:lnTo>
                <a:lnTo>
                  <a:pt x="613841" y="313690"/>
                </a:lnTo>
                <a:lnTo>
                  <a:pt x="596976" y="322580"/>
                </a:lnTo>
                <a:lnTo>
                  <a:pt x="579704" y="330200"/>
                </a:lnTo>
                <a:lnTo>
                  <a:pt x="571284" y="335280"/>
                </a:lnTo>
                <a:lnTo>
                  <a:pt x="563384" y="335280"/>
                </a:lnTo>
                <a:lnTo>
                  <a:pt x="567118" y="332740"/>
                </a:lnTo>
                <a:lnTo>
                  <a:pt x="574751" y="327660"/>
                </a:lnTo>
                <a:lnTo>
                  <a:pt x="586473" y="321310"/>
                </a:lnTo>
                <a:lnTo>
                  <a:pt x="612381" y="304800"/>
                </a:lnTo>
                <a:lnTo>
                  <a:pt x="638937" y="290830"/>
                </a:lnTo>
                <a:lnTo>
                  <a:pt x="641667" y="289560"/>
                </a:lnTo>
                <a:lnTo>
                  <a:pt x="666330" y="278130"/>
                </a:lnTo>
                <a:lnTo>
                  <a:pt x="694778" y="269240"/>
                </a:lnTo>
                <a:lnTo>
                  <a:pt x="697826" y="269240"/>
                </a:lnTo>
                <a:lnTo>
                  <a:pt x="697826" y="228600"/>
                </a:lnTo>
                <a:lnTo>
                  <a:pt x="600138" y="228600"/>
                </a:lnTo>
                <a:lnTo>
                  <a:pt x="574179" y="227977"/>
                </a:lnTo>
                <a:lnTo>
                  <a:pt x="574179" y="289560"/>
                </a:lnTo>
                <a:lnTo>
                  <a:pt x="568464" y="293370"/>
                </a:lnTo>
                <a:lnTo>
                  <a:pt x="534936" y="312420"/>
                </a:lnTo>
                <a:lnTo>
                  <a:pt x="526618" y="317500"/>
                </a:lnTo>
                <a:lnTo>
                  <a:pt x="518287" y="321310"/>
                </a:lnTo>
                <a:lnTo>
                  <a:pt x="512343" y="325120"/>
                </a:lnTo>
                <a:lnTo>
                  <a:pt x="499579" y="331470"/>
                </a:lnTo>
                <a:lnTo>
                  <a:pt x="495020" y="332740"/>
                </a:lnTo>
                <a:lnTo>
                  <a:pt x="484784" y="332740"/>
                </a:lnTo>
                <a:lnTo>
                  <a:pt x="487616" y="331470"/>
                </a:lnTo>
                <a:lnTo>
                  <a:pt x="490448" y="330200"/>
                </a:lnTo>
                <a:lnTo>
                  <a:pt x="496112" y="326390"/>
                </a:lnTo>
                <a:lnTo>
                  <a:pt x="501777" y="323850"/>
                </a:lnTo>
                <a:lnTo>
                  <a:pt x="507428" y="320040"/>
                </a:lnTo>
                <a:lnTo>
                  <a:pt x="574179" y="289560"/>
                </a:lnTo>
                <a:lnTo>
                  <a:pt x="574179" y="227977"/>
                </a:lnTo>
                <a:lnTo>
                  <a:pt x="553186" y="227469"/>
                </a:lnTo>
                <a:lnTo>
                  <a:pt x="553186" y="267970"/>
                </a:lnTo>
                <a:lnTo>
                  <a:pt x="537806" y="274320"/>
                </a:lnTo>
                <a:lnTo>
                  <a:pt x="522922" y="280670"/>
                </a:lnTo>
                <a:lnTo>
                  <a:pt x="508482" y="287020"/>
                </a:lnTo>
                <a:lnTo>
                  <a:pt x="494411" y="293370"/>
                </a:lnTo>
                <a:lnTo>
                  <a:pt x="489826" y="295910"/>
                </a:lnTo>
                <a:lnTo>
                  <a:pt x="485140" y="297180"/>
                </a:lnTo>
                <a:lnTo>
                  <a:pt x="465378" y="307340"/>
                </a:lnTo>
                <a:lnTo>
                  <a:pt x="450367" y="313690"/>
                </a:lnTo>
                <a:lnTo>
                  <a:pt x="435584" y="321310"/>
                </a:lnTo>
                <a:lnTo>
                  <a:pt x="421259" y="330200"/>
                </a:lnTo>
                <a:lnTo>
                  <a:pt x="399884" y="328930"/>
                </a:lnTo>
                <a:lnTo>
                  <a:pt x="385813" y="328930"/>
                </a:lnTo>
                <a:lnTo>
                  <a:pt x="392468" y="325120"/>
                </a:lnTo>
                <a:lnTo>
                  <a:pt x="423100" y="307340"/>
                </a:lnTo>
                <a:lnTo>
                  <a:pt x="453021" y="292100"/>
                </a:lnTo>
                <a:lnTo>
                  <a:pt x="484162" y="280670"/>
                </a:lnTo>
                <a:lnTo>
                  <a:pt x="516191" y="276860"/>
                </a:lnTo>
                <a:lnTo>
                  <a:pt x="522097" y="276860"/>
                </a:lnTo>
                <a:lnTo>
                  <a:pt x="526135" y="274320"/>
                </a:lnTo>
                <a:lnTo>
                  <a:pt x="527507" y="267970"/>
                </a:lnTo>
                <a:lnTo>
                  <a:pt x="527659" y="266700"/>
                </a:lnTo>
                <a:lnTo>
                  <a:pt x="553186" y="267970"/>
                </a:lnTo>
                <a:lnTo>
                  <a:pt x="553186" y="227469"/>
                </a:lnTo>
                <a:lnTo>
                  <a:pt x="444969" y="224840"/>
                </a:lnTo>
                <a:lnTo>
                  <a:pt x="444969" y="265430"/>
                </a:lnTo>
                <a:lnTo>
                  <a:pt x="431355" y="270510"/>
                </a:lnTo>
                <a:lnTo>
                  <a:pt x="392607" y="289560"/>
                </a:lnTo>
                <a:lnTo>
                  <a:pt x="336410" y="321310"/>
                </a:lnTo>
                <a:lnTo>
                  <a:pt x="329387" y="325120"/>
                </a:lnTo>
                <a:lnTo>
                  <a:pt x="317525" y="323850"/>
                </a:lnTo>
                <a:lnTo>
                  <a:pt x="305879" y="323850"/>
                </a:lnTo>
                <a:lnTo>
                  <a:pt x="283794" y="321310"/>
                </a:lnTo>
                <a:lnTo>
                  <a:pt x="331228" y="302260"/>
                </a:lnTo>
                <a:lnTo>
                  <a:pt x="382473" y="292100"/>
                </a:lnTo>
                <a:lnTo>
                  <a:pt x="388048" y="292100"/>
                </a:lnTo>
                <a:lnTo>
                  <a:pt x="388289" y="291973"/>
                </a:lnTo>
                <a:lnTo>
                  <a:pt x="392366" y="287020"/>
                </a:lnTo>
                <a:lnTo>
                  <a:pt x="392036" y="275590"/>
                </a:lnTo>
                <a:lnTo>
                  <a:pt x="387527" y="271780"/>
                </a:lnTo>
                <a:lnTo>
                  <a:pt x="377812" y="271780"/>
                </a:lnTo>
                <a:lnTo>
                  <a:pt x="352412" y="273050"/>
                </a:lnTo>
                <a:lnTo>
                  <a:pt x="327291" y="276860"/>
                </a:lnTo>
                <a:lnTo>
                  <a:pt x="301726" y="283210"/>
                </a:lnTo>
                <a:lnTo>
                  <a:pt x="275005" y="293370"/>
                </a:lnTo>
                <a:lnTo>
                  <a:pt x="270065" y="294640"/>
                </a:lnTo>
                <a:lnTo>
                  <a:pt x="249542" y="302260"/>
                </a:lnTo>
                <a:lnTo>
                  <a:pt x="239280" y="307340"/>
                </a:lnTo>
                <a:lnTo>
                  <a:pt x="228866" y="311150"/>
                </a:lnTo>
                <a:lnTo>
                  <a:pt x="218516" y="316230"/>
                </a:lnTo>
                <a:lnTo>
                  <a:pt x="185051" y="313690"/>
                </a:lnTo>
                <a:lnTo>
                  <a:pt x="185229" y="312420"/>
                </a:lnTo>
                <a:lnTo>
                  <a:pt x="227545" y="294640"/>
                </a:lnTo>
                <a:lnTo>
                  <a:pt x="277012" y="283210"/>
                </a:lnTo>
                <a:lnTo>
                  <a:pt x="282181" y="276860"/>
                </a:lnTo>
                <a:lnTo>
                  <a:pt x="281457" y="266700"/>
                </a:lnTo>
                <a:lnTo>
                  <a:pt x="280339" y="264160"/>
                </a:lnTo>
                <a:lnTo>
                  <a:pt x="278587" y="261620"/>
                </a:lnTo>
                <a:lnTo>
                  <a:pt x="309143" y="262890"/>
                </a:lnTo>
                <a:lnTo>
                  <a:pt x="382854" y="264160"/>
                </a:lnTo>
                <a:lnTo>
                  <a:pt x="402856" y="265430"/>
                </a:lnTo>
                <a:lnTo>
                  <a:pt x="444969" y="265430"/>
                </a:lnTo>
                <a:lnTo>
                  <a:pt x="444969" y="224840"/>
                </a:lnTo>
                <a:lnTo>
                  <a:pt x="443293" y="224790"/>
                </a:lnTo>
                <a:lnTo>
                  <a:pt x="395719" y="224790"/>
                </a:lnTo>
                <a:lnTo>
                  <a:pt x="283692" y="220980"/>
                </a:lnTo>
                <a:lnTo>
                  <a:pt x="246545" y="220980"/>
                </a:lnTo>
                <a:lnTo>
                  <a:pt x="246545" y="260350"/>
                </a:lnTo>
                <a:lnTo>
                  <a:pt x="213347" y="267970"/>
                </a:lnTo>
                <a:lnTo>
                  <a:pt x="182206" y="279400"/>
                </a:lnTo>
                <a:lnTo>
                  <a:pt x="154089" y="293370"/>
                </a:lnTo>
                <a:lnTo>
                  <a:pt x="129984" y="308610"/>
                </a:lnTo>
                <a:lnTo>
                  <a:pt x="119773" y="307340"/>
                </a:lnTo>
                <a:lnTo>
                  <a:pt x="100711" y="306070"/>
                </a:lnTo>
                <a:lnTo>
                  <a:pt x="91757" y="306070"/>
                </a:lnTo>
                <a:lnTo>
                  <a:pt x="110985" y="295910"/>
                </a:lnTo>
                <a:lnTo>
                  <a:pt x="130606" y="287020"/>
                </a:lnTo>
                <a:lnTo>
                  <a:pt x="170878" y="264160"/>
                </a:lnTo>
                <a:lnTo>
                  <a:pt x="177685" y="261620"/>
                </a:lnTo>
                <a:lnTo>
                  <a:pt x="185470" y="259080"/>
                </a:lnTo>
                <a:lnTo>
                  <a:pt x="194386" y="257810"/>
                </a:lnTo>
                <a:lnTo>
                  <a:pt x="218541" y="257810"/>
                </a:lnTo>
                <a:lnTo>
                  <a:pt x="225590" y="259080"/>
                </a:lnTo>
                <a:lnTo>
                  <a:pt x="242036" y="260350"/>
                </a:lnTo>
                <a:lnTo>
                  <a:pt x="246545" y="260350"/>
                </a:lnTo>
                <a:lnTo>
                  <a:pt x="246545" y="220980"/>
                </a:lnTo>
                <a:lnTo>
                  <a:pt x="245732" y="220980"/>
                </a:lnTo>
                <a:lnTo>
                  <a:pt x="223723" y="218440"/>
                </a:lnTo>
                <a:lnTo>
                  <a:pt x="216408" y="218440"/>
                </a:lnTo>
                <a:lnTo>
                  <a:pt x="209042" y="217170"/>
                </a:lnTo>
                <a:lnTo>
                  <a:pt x="201676" y="217170"/>
                </a:lnTo>
                <a:lnTo>
                  <a:pt x="158496" y="227330"/>
                </a:lnTo>
                <a:lnTo>
                  <a:pt x="143675" y="237490"/>
                </a:lnTo>
                <a:lnTo>
                  <a:pt x="128079" y="245110"/>
                </a:lnTo>
                <a:lnTo>
                  <a:pt x="71767" y="271780"/>
                </a:lnTo>
                <a:lnTo>
                  <a:pt x="47993" y="284480"/>
                </a:lnTo>
                <a:lnTo>
                  <a:pt x="25438" y="298450"/>
                </a:lnTo>
                <a:lnTo>
                  <a:pt x="4902" y="316230"/>
                </a:lnTo>
                <a:lnTo>
                  <a:pt x="1092" y="318770"/>
                </a:lnTo>
                <a:lnTo>
                  <a:pt x="0" y="325120"/>
                </a:lnTo>
                <a:lnTo>
                  <a:pt x="4241" y="335280"/>
                </a:lnTo>
                <a:lnTo>
                  <a:pt x="9334" y="339090"/>
                </a:lnTo>
                <a:lnTo>
                  <a:pt x="17907" y="339090"/>
                </a:lnTo>
                <a:lnTo>
                  <a:pt x="19418" y="337820"/>
                </a:lnTo>
                <a:lnTo>
                  <a:pt x="24765" y="336550"/>
                </a:lnTo>
                <a:lnTo>
                  <a:pt x="35509" y="331470"/>
                </a:lnTo>
                <a:lnTo>
                  <a:pt x="35941" y="331470"/>
                </a:lnTo>
                <a:lnTo>
                  <a:pt x="36398" y="332740"/>
                </a:lnTo>
                <a:lnTo>
                  <a:pt x="36880" y="332740"/>
                </a:lnTo>
                <a:lnTo>
                  <a:pt x="35318" y="334010"/>
                </a:lnTo>
                <a:lnTo>
                  <a:pt x="33655" y="334010"/>
                </a:lnTo>
                <a:lnTo>
                  <a:pt x="32054" y="336550"/>
                </a:lnTo>
                <a:lnTo>
                  <a:pt x="24701" y="351790"/>
                </a:lnTo>
                <a:lnTo>
                  <a:pt x="20421" y="378460"/>
                </a:lnTo>
                <a:lnTo>
                  <a:pt x="19113" y="417830"/>
                </a:lnTo>
                <a:lnTo>
                  <a:pt x="20713" y="472440"/>
                </a:lnTo>
                <a:lnTo>
                  <a:pt x="21043" y="478790"/>
                </a:lnTo>
                <a:lnTo>
                  <a:pt x="21602" y="506730"/>
                </a:lnTo>
                <a:lnTo>
                  <a:pt x="22301" y="532130"/>
                </a:lnTo>
                <a:lnTo>
                  <a:pt x="23126" y="558800"/>
                </a:lnTo>
                <a:lnTo>
                  <a:pt x="24980" y="614680"/>
                </a:lnTo>
                <a:lnTo>
                  <a:pt x="25958" y="646430"/>
                </a:lnTo>
                <a:lnTo>
                  <a:pt x="26682" y="676910"/>
                </a:lnTo>
                <a:lnTo>
                  <a:pt x="27152" y="708660"/>
                </a:lnTo>
                <a:lnTo>
                  <a:pt x="23977" y="712470"/>
                </a:lnTo>
                <a:lnTo>
                  <a:pt x="22440" y="716280"/>
                </a:lnTo>
                <a:lnTo>
                  <a:pt x="24244" y="727710"/>
                </a:lnTo>
                <a:lnTo>
                  <a:pt x="29540" y="732790"/>
                </a:lnTo>
                <a:lnTo>
                  <a:pt x="36347" y="732790"/>
                </a:lnTo>
                <a:lnTo>
                  <a:pt x="70307" y="735330"/>
                </a:lnTo>
                <a:lnTo>
                  <a:pt x="105854" y="735330"/>
                </a:lnTo>
                <a:lnTo>
                  <a:pt x="152463" y="734060"/>
                </a:lnTo>
                <a:lnTo>
                  <a:pt x="199237" y="731520"/>
                </a:lnTo>
                <a:lnTo>
                  <a:pt x="245986" y="727710"/>
                </a:lnTo>
                <a:lnTo>
                  <a:pt x="452221" y="706120"/>
                </a:lnTo>
                <a:lnTo>
                  <a:pt x="490029" y="703580"/>
                </a:lnTo>
                <a:lnTo>
                  <a:pt x="513727" y="702310"/>
                </a:lnTo>
                <a:lnTo>
                  <a:pt x="538568" y="701040"/>
                </a:lnTo>
                <a:lnTo>
                  <a:pt x="663219" y="701040"/>
                </a:lnTo>
                <a:lnTo>
                  <a:pt x="709168" y="702310"/>
                </a:lnTo>
                <a:lnTo>
                  <a:pt x="809498" y="702310"/>
                </a:lnTo>
                <a:lnTo>
                  <a:pt x="812609" y="727710"/>
                </a:lnTo>
                <a:lnTo>
                  <a:pt x="813257" y="753110"/>
                </a:lnTo>
                <a:lnTo>
                  <a:pt x="812292" y="778510"/>
                </a:lnTo>
                <a:lnTo>
                  <a:pt x="810526" y="803910"/>
                </a:lnTo>
                <a:lnTo>
                  <a:pt x="809599" y="816610"/>
                </a:lnTo>
                <a:lnTo>
                  <a:pt x="808761" y="829310"/>
                </a:lnTo>
                <a:lnTo>
                  <a:pt x="808126" y="842010"/>
                </a:lnTo>
                <a:lnTo>
                  <a:pt x="807796" y="854710"/>
                </a:lnTo>
                <a:lnTo>
                  <a:pt x="807732" y="861060"/>
                </a:lnTo>
                <a:lnTo>
                  <a:pt x="809650" y="866140"/>
                </a:lnTo>
                <a:lnTo>
                  <a:pt x="817118" y="873760"/>
                </a:lnTo>
                <a:lnTo>
                  <a:pt x="822477" y="875030"/>
                </a:lnTo>
                <a:lnTo>
                  <a:pt x="836879" y="875030"/>
                </a:lnTo>
                <a:lnTo>
                  <a:pt x="844829" y="871220"/>
                </a:lnTo>
                <a:lnTo>
                  <a:pt x="849147" y="864870"/>
                </a:lnTo>
                <a:lnTo>
                  <a:pt x="878814" y="820420"/>
                </a:lnTo>
                <a:lnTo>
                  <a:pt x="909167" y="777240"/>
                </a:lnTo>
                <a:lnTo>
                  <a:pt x="942555" y="734060"/>
                </a:lnTo>
                <a:lnTo>
                  <a:pt x="975982" y="692150"/>
                </a:lnTo>
                <a:lnTo>
                  <a:pt x="1010031" y="650240"/>
                </a:lnTo>
                <a:lnTo>
                  <a:pt x="1108252" y="534670"/>
                </a:lnTo>
                <a:lnTo>
                  <a:pt x="1137945" y="499110"/>
                </a:lnTo>
                <a:lnTo>
                  <a:pt x="1167472" y="464820"/>
                </a:lnTo>
                <a:lnTo>
                  <a:pt x="1196492" y="427990"/>
                </a:lnTo>
                <a:lnTo>
                  <a:pt x="1213129" y="412750"/>
                </a:lnTo>
                <a:lnTo>
                  <a:pt x="1222095" y="388620"/>
                </a:lnTo>
                <a:lnTo>
                  <a:pt x="1224419" y="363220"/>
                </a:lnTo>
                <a:close/>
              </a:path>
            </a:pathLst>
          </a:custGeom>
          <a:solidFill>
            <a:srgbClr val="040505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20310" y="1"/>
            <a:ext cx="26034" cy="2389505"/>
          </a:xfrm>
          <a:custGeom>
            <a:avLst/>
            <a:gdLst/>
            <a:ahLst/>
            <a:cxnLst/>
            <a:rect l="l" t="t" r="r" b="b"/>
            <a:pathLst>
              <a:path w="26035" h="2389505">
                <a:moveTo>
                  <a:pt x="25558" y="2389195"/>
                </a:moveTo>
                <a:lnTo>
                  <a:pt x="0" y="2389195"/>
                </a:lnTo>
                <a:lnTo>
                  <a:pt x="0" y="0"/>
                </a:lnTo>
                <a:lnTo>
                  <a:pt x="25558" y="0"/>
                </a:lnTo>
                <a:lnTo>
                  <a:pt x="25558" y="23891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023839" y="1"/>
            <a:ext cx="26034" cy="2389505"/>
          </a:xfrm>
          <a:custGeom>
            <a:avLst/>
            <a:gdLst/>
            <a:ahLst/>
            <a:cxnLst/>
            <a:rect l="l" t="t" r="r" b="b"/>
            <a:pathLst>
              <a:path w="26035" h="2389505">
                <a:moveTo>
                  <a:pt x="25558" y="2389195"/>
                </a:moveTo>
                <a:lnTo>
                  <a:pt x="0" y="2389195"/>
                </a:lnTo>
                <a:lnTo>
                  <a:pt x="0" y="0"/>
                </a:lnTo>
                <a:lnTo>
                  <a:pt x="25558" y="0"/>
                </a:lnTo>
                <a:lnTo>
                  <a:pt x="25558" y="23891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29924" y="1"/>
            <a:ext cx="26034" cy="2389505"/>
          </a:xfrm>
          <a:custGeom>
            <a:avLst/>
            <a:gdLst/>
            <a:ahLst/>
            <a:cxnLst/>
            <a:rect l="l" t="t" r="r" b="b"/>
            <a:pathLst>
              <a:path w="26035" h="2389505">
                <a:moveTo>
                  <a:pt x="25558" y="2389195"/>
                </a:moveTo>
                <a:lnTo>
                  <a:pt x="0" y="2389195"/>
                </a:lnTo>
                <a:lnTo>
                  <a:pt x="0" y="0"/>
                </a:lnTo>
                <a:lnTo>
                  <a:pt x="25558" y="0"/>
                </a:lnTo>
                <a:lnTo>
                  <a:pt x="25558" y="23891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11"/>
            <a:ext cx="4680585" cy="2389505"/>
          </a:xfrm>
          <a:custGeom>
            <a:avLst/>
            <a:gdLst/>
            <a:ahLst/>
            <a:cxnLst/>
            <a:rect l="l" t="t" r="r" b="b"/>
            <a:pathLst>
              <a:path w="4680585" h="2389505">
                <a:moveTo>
                  <a:pt x="4680039" y="732980"/>
                </a:moveTo>
                <a:lnTo>
                  <a:pt x="859002" y="732980"/>
                </a:lnTo>
                <a:lnTo>
                  <a:pt x="859002" y="0"/>
                </a:lnTo>
                <a:lnTo>
                  <a:pt x="833450" y="0"/>
                </a:lnTo>
                <a:lnTo>
                  <a:pt x="833450" y="732980"/>
                </a:lnTo>
                <a:lnTo>
                  <a:pt x="0" y="732980"/>
                </a:lnTo>
                <a:lnTo>
                  <a:pt x="0" y="758545"/>
                </a:lnTo>
                <a:lnTo>
                  <a:pt x="833450" y="758545"/>
                </a:lnTo>
                <a:lnTo>
                  <a:pt x="833450" y="1826895"/>
                </a:lnTo>
                <a:lnTo>
                  <a:pt x="0" y="1826895"/>
                </a:lnTo>
                <a:lnTo>
                  <a:pt x="0" y="1852460"/>
                </a:lnTo>
                <a:lnTo>
                  <a:pt x="833450" y="1852460"/>
                </a:lnTo>
                <a:lnTo>
                  <a:pt x="833450" y="2389187"/>
                </a:lnTo>
                <a:lnTo>
                  <a:pt x="859002" y="2389187"/>
                </a:lnTo>
                <a:lnTo>
                  <a:pt x="859002" y="1852460"/>
                </a:lnTo>
                <a:lnTo>
                  <a:pt x="4680039" y="1852460"/>
                </a:lnTo>
                <a:lnTo>
                  <a:pt x="4680039" y="1826895"/>
                </a:lnTo>
                <a:lnTo>
                  <a:pt x="859002" y="1826895"/>
                </a:lnTo>
                <a:lnTo>
                  <a:pt x="859002" y="758545"/>
                </a:lnTo>
                <a:lnTo>
                  <a:pt x="4680039" y="758545"/>
                </a:lnTo>
                <a:lnTo>
                  <a:pt x="4680039" y="73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7859375" y="8892616"/>
            <a:ext cx="19685" cy="1394460"/>
          </a:xfrm>
          <a:custGeom>
            <a:avLst/>
            <a:gdLst/>
            <a:ahLst/>
            <a:cxnLst/>
            <a:rect l="l" t="t" r="r" b="b"/>
            <a:pathLst>
              <a:path w="19684" h="1394459">
                <a:moveTo>
                  <a:pt x="0" y="0"/>
                </a:moveTo>
                <a:lnTo>
                  <a:pt x="19430" y="0"/>
                </a:lnTo>
                <a:lnTo>
                  <a:pt x="19430" y="1394383"/>
                </a:lnTo>
                <a:lnTo>
                  <a:pt x="0" y="139438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7025784" y="8892616"/>
            <a:ext cx="19685" cy="1394460"/>
          </a:xfrm>
          <a:custGeom>
            <a:avLst/>
            <a:gdLst/>
            <a:ahLst/>
            <a:cxnLst/>
            <a:rect l="l" t="t" r="r" b="b"/>
            <a:pathLst>
              <a:path w="19684" h="1394459">
                <a:moveTo>
                  <a:pt x="0" y="0"/>
                </a:moveTo>
                <a:lnTo>
                  <a:pt x="19430" y="0"/>
                </a:lnTo>
                <a:lnTo>
                  <a:pt x="19430" y="1394383"/>
                </a:lnTo>
                <a:lnTo>
                  <a:pt x="0" y="139438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6194137" y="8892616"/>
            <a:ext cx="19685" cy="1394460"/>
          </a:xfrm>
          <a:custGeom>
            <a:avLst/>
            <a:gdLst/>
            <a:ahLst/>
            <a:cxnLst/>
            <a:rect l="l" t="t" r="r" b="b"/>
            <a:pathLst>
              <a:path w="19684" h="1394459">
                <a:moveTo>
                  <a:pt x="0" y="0"/>
                </a:moveTo>
                <a:lnTo>
                  <a:pt x="19430" y="0"/>
                </a:lnTo>
                <a:lnTo>
                  <a:pt x="19430" y="1394383"/>
                </a:lnTo>
                <a:lnTo>
                  <a:pt x="0" y="139438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360547" y="8892616"/>
            <a:ext cx="19685" cy="1394460"/>
          </a:xfrm>
          <a:custGeom>
            <a:avLst/>
            <a:gdLst/>
            <a:ahLst/>
            <a:cxnLst/>
            <a:rect l="l" t="t" r="r" b="b"/>
            <a:pathLst>
              <a:path w="19684" h="1394459">
                <a:moveTo>
                  <a:pt x="0" y="0"/>
                </a:moveTo>
                <a:lnTo>
                  <a:pt x="19430" y="0"/>
                </a:lnTo>
                <a:lnTo>
                  <a:pt x="19430" y="1394383"/>
                </a:lnTo>
                <a:lnTo>
                  <a:pt x="0" y="139438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4528900" y="8892616"/>
            <a:ext cx="19685" cy="1394460"/>
          </a:xfrm>
          <a:custGeom>
            <a:avLst/>
            <a:gdLst/>
            <a:ahLst/>
            <a:cxnLst/>
            <a:rect l="l" t="t" r="r" b="b"/>
            <a:pathLst>
              <a:path w="19684" h="1394459">
                <a:moveTo>
                  <a:pt x="0" y="0"/>
                </a:moveTo>
                <a:lnTo>
                  <a:pt x="19430" y="0"/>
                </a:lnTo>
                <a:lnTo>
                  <a:pt x="19430" y="1394383"/>
                </a:lnTo>
                <a:lnTo>
                  <a:pt x="0" y="139438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3695311" y="8892616"/>
            <a:ext cx="19685" cy="1394460"/>
          </a:xfrm>
          <a:custGeom>
            <a:avLst/>
            <a:gdLst/>
            <a:ahLst/>
            <a:cxnLst/>
            <a:rect l="l" t="t" r="r" b="b"/>
            <a:pathLst>
              <a:path w="19684" h="1394459">
                <a:moveTo>
                  <a:pt x="0" y="0"/>
                </a:moveTo>
                <a:lnTo>
                  <a:pt x="19431" y="0"/>
                </a:lnTo>
                <a:lnTo>
                  <a:pt x="19431" y="1394383"/>
                </a:lnTo>
                <a:lnTo>
                  <a:pt x="0" y="139438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2455601" y="8892628"/>
            <a:ext cx="5829300" cy="1394460"/>
          </a:xfrm>
          <a:custGeom>
            <a:avLst/>
            <a:gdLst/>
            <a:ahLst/>
            <a:cxnLst/>
            <a:rect l="l" t="t" r="r" b="b"/>
            <a:pathLst>
              <a:path w="5829300" h="1394459">
                <a:moveTo>
                  <a:pt x="5829300" y="406107"/>
                </a:moveTo>
                <a:lnTo>
                  <a:pt x="425538" y="406107"/>
                </a:lnTo>
                <a:lnTo>
                  <a:pt x="425538" y="0"/>
                </a:lnTo>
                <a:lnTo>
                  <a:pt x="406107" y="0"/>
                </a:lnTo>
                <a:lnTo>
                  <a:pt x="406107" y="406107"/>
                </a:lnTo>
                <a:lnTo>
                  <a:pt x="0" y="406107"/>
                </a:lnTo>
                <a:lnTo>
                  <a:pt x="0" y="425538"/>
                </a:lnTo>
                <a:lnTo>
                  <a:pt x="406107" y="425538"/>
                </a:lnTo>
                <a:lnTo>
                  <a:pt x="406107" y="1239697"/>
                </a:lnTo>
                <a:lnTo>
                  <a:pt x="0" y="1239697"/>
                </a:lnTo>
                <a:lnTo>
                  <a:pt x="0" y="1259128"/>
                </a:lnTo>
                <a:lnTo>
                  <a:pt x="406107" y="1259128"/>
                </a:lnTo>
                <a:lnTo>
                  <a:pt x="406107" y="1394371"/>
                </a:lnTo>
                <a:lnTo>
                  <a:pt x="425538" y="1394371"/>
                </a:lnTo>
                <a:lnTo>
                  <a:pt x="425538" y="1259128"/>
                </a:lnTo>
                <a:lnTo>
                  <a:pt x="5829300" y="1259128"/>
                </a:lnTo>
                <a:lnTo>
                  <a:pt x="5829300" y="1239697"/>
                </a:lnTo>
                <a:lnTo>
                  <a:pt x="425538" y="1239697"/>
                </a:lnTo>
                <a:lnTo>
                  <a:pt x="425538" y="425538"/>
                </a:lnTo>
                <a:lnTo>
                  <a:pt x="5829300" y="425538"/>
                </a:lnTo>
                <a:lnTo>
                  <a:pt x="5829300" y="40610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503393" y="2656220"/>
            <a:ext cx="15252700" cy="6026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5799"/>
              </a:lnSpc>
              <a:spcBef>
                <a:spcPts val="100"/>
              </a:spcBef>
            </a:pP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75">
                <a:solidFill>
                  <a:srgbClr val="281B21"/>
                </a:solidFill>
                <a:latin typeface="Verdana"/>
                <a:cs typeface="Verdana"/>
              </a:rPr>
              <a:t>aplicación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investigación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en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30">
                <a:solidFill>
                  <a:srgbClr val="281B21"/>
                </a:solidFill>
                <a:latin typeface="Verdana"/>
                <a:cs typeface="Verdana"/>
              </a:rPr>
              <a:t>el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70">
                <a:solidFill>
                  <a:srgbClr val="281B21"/>
                </a:solidFill>
                <a:latin typeface="Verdana"/>
                <a:cs typeface="Verdana"/>
              </a:rPr>
              <a:t>aula,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55">
                <a:solidFill>
                  <a:srgbClr val="281B21"/>
                </a:solidFill>
                <a:latin typeface="Verdana"/>
                <a:cs typeface="Verdana"/>
              </a:rPr>
              <a:t>como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30">
                <a:solidFill>
                  <a:srgbClr val="281B21"/>
                </a:solidFill>
                <a:latin typeface="Verdana"/>
                <a:cs typeface="Verdana"/>
              </a:rPr>
              <a:t>estrategia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85">
                <a:solidFill>
                  <a:srgbClr val="281B21"/>
                </a:solidFill>
                <a:latin typeface="Verdana"/>
                <a:cs typeface="Verdana"/>
              </a:rPr>
              <a:t>didáctica </a:t>
            </a:r>
            <a:r>
              <a:rPr dirty="0" sz="3400" spc="-11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145">
                <a:solidFill>
                  <a:srgbClr val="281B21"/>
                </a:solidFill>
                <a:latin typeface="Verdana"/>
                <a:cs typeface="Verdana"/>
              </a:rPr>
              <a:t>x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p</a:t>
            </a:r>
            <a:r>
              <a:rPr dirty="0" sz="3400" spc="145">
                <a:solidFill>
                  <a:srgbClr val="281B21"/>
                </a:solidFill>
                <a:latin typeface="Verdana"/>
                <a:cs typeface="Verdana"/>
              </a:rPr>
              <a:t>u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3400" spc="-10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160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-70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p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5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70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-465">
                <a:solidFill>
                  <a:srgbClr val="281B21"/>
                </a:solidFill>
                <a:latin typeface="Verdana"/>
                <a:cs typeface="Verdana"/>
              </a:rPr>
              <a:t>,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55">
                <a:solidFill>
                  <a:srgbClr val="281B21"/>
                </a:solidFill>
                <a:latin typeface="Verdana"/>
                <a:cs typeface="Verdana"/>
              </a:rPr>
              <a:t>h</a:t>
            </a:r>
            <a:r>
              <a:rPr dirty="0" sz="3400" spc="-10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95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95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5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-120">
                <a:solidFill>
                  <a:srgbClr val="281B21"/>
                </a:solidFill>
                <a:latin typeface="Verdana"/>
                <a:cs typeface="Verdana"/>
              </a:rPr>
              <a:t>v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95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-10">
                <a:solidFill>
                  <a:srgbClr val="281B21"/>
                </a:solidFill>
                <a:latin typeface="Verdana"/>
                <a:cs typeface="Verdana"/>
              </a:rPr>
              <a:t>a  </a:t>
            </a:r>
            <a:r>
              <a:rPr dirty="0" sz="3400" spc="40">
                <a:solidFill>
                  <a:srgbClr val="281B21"/>
                </a:solidFill>
                <a:latin typeface="Verdana"/>
                <a:cs typeface="Verdana"/>
              </a:rPr>
              <a:t>experiencia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25">
                <a:solidFill>
                  <a:srgbClr val="281B21"/>
                </a:solidFill>
                <a:latin typeface="Verdana"/>
                <a:cs typeface="Verdana"/>
              </a:rPr>
              <a:t>desarrollada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75">
                <a:solidFill>
                  <a:srgbClr val="281B21"/>
                </a:solidFill>
                <a:latin typeface="Verdana"/>
                <a:cs typeface="Verdana"/>
              </a:rPr>
              <a:t>durante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">
                <a:solidFill>
                  <a:srgbClr val="281B21"/>
                </a:solidFill>
                <a:latin typeface="Verdana"/>
                <a:cs typeface="Verdana"/>
              </a:rPr>
              <a:t>los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75">
                <a:solidFill>
                  <a:srgbClr val="281B21"/>
                </a:solidFill>
                <a:latin typeface="Verdana"/>
                <a:cs typeface="Verdana"/>
              </a:rPr>
              <a:t>últimos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5">
                <a:solidFill>
                  <a:srgbClr val="281B21"/>
                </a:solidFill>
                <a:latin typeface="Verdana"/>
                <a:cs typeface="Verdana"/>
              </a:rPr>
              <a:t>tres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25">
                <a:solidFill>
                  <a:srgbClr val="281B21"/>
                </a:solidFill>
                <a:latin typeface="Verdana"/>
                <a:cs typeface="Verdana"/>
              </a:rPr>
              <a:t>semestres.</a:t>
            </a:r>
            <a:endParaRPr sz="3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850">
              <a:latin typeface="Verdana"/>
              <a:cs typeface="Verdana"/>
            </a:endParaRPr>
          </a:p>
          <a:p>
            <a:pPr marL="12700" marR="821690">
              <a:lnSpc>
                <a:spcPct val="115799"/>
              </a:lnSpc>
            </a:pP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80">
                <a:solidFill>
                  <a:srgbClr val="281B21"/>
                </a:solidFill>
                <a:latin typeface="Verdana"/>
                <a:cs typeface="Verdana"/>
              </a:rPr>
              <a:t>consolidación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productos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75">
                <a:solidFill>
                  <a:srgbClr val="281B21"/>
                </a:solidFill>
                <a:latin typeface="Verdana"/>
                <a:cs typeface="Verdana"/>
              </a:rPr>
              <a:t>por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20">
                <a:solidFill>
                  <a:srgbClr val="281B21"/>
                </a:solidFill>
                <a:latin typeface="Verdana"/>
                <a:cs typeface="Verdana"/>
              </a:rPr>
              <a:t>profesores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114">
                <a:solidFill>
                  <a:srgbClr val="281B21"/>
                </a:solidFill>
                <a:latin typeface="Verdana"/>
                <a:cs typeface="Verdana"/>
              </a:rPr>
              <a:t>y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">
                <a:solidFill>
                  <a:srgbClr val="281B21"/>
                </a:solidFill>
                <a:latin typeface="Verdana"/>
                <a:cs typeface="Verdana"/>
              </a:rPr>
              <a:t>estudiantes,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114">
                <a:solidFill>
                  <a:srgbClr val="281B21"/>
                </a:solidFill>
                <a:latin typeface="Verdana"/>
                <a:cs typeface="Verdana"/>
              </a:rPr>
              <a:t>y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35">
                <a:solidFill>
                  <a:srgbClr val="281B21"/>
                </a:solidFill>
                <a:latin typeface="Verdana"/>
                <a:cs typeface="Verdana"/>
              </a:rPr>
              <a:t>su </a:t>
            </a:r>
            <a:r>
              <a:rPr dirty="0" sz="3400" spc="4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65">
                <a:solidFill>
                  <a:srgbClr val="281B21"/>
                </a:solidFill>
                <a:latin typeface="Verdana"/>
                <a:cs typeface="Verdana"/>
              </a:rPr>
              <a:t>difusión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en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45">
                <a:solidFill>
                  <a:srgbClr val="281B21"/>
                </a:solidFill>
                <a:latin typeface="Verdana"/>
                <a:cs typeface="Verdana"/>
              </a:rPr>
              <a:t>diferentes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plataformas,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da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95">
                <a:solidFill>
                  <a:srgbClr val="281B21"/>
                </a:solidFill>
                <a:latin typeface="Verdana"/>
                <a:cs typeface="Verdana"/>
              </a:rPr>
              <a:t>cuenta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80">
                <a:solidFill>
                  <a:srgbClr val="281B21"/>
                </a:solidFill>
                <a:latin typeface="Verdana"/>
                <a:cs typeface="Verdana"/>
              </a:rPr>
              <a:t>generación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 </a:t>
            </a:r>
            <a:r>
              <a:rPr dirty="0" sz="3400" spc="-11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conocimientos.</a:t>
            </a:r>
            <a:endParaRPr sz="3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850">
              <a:latin typeface="Verdana"/>
              <a:cs typeface="Verdana"/>
            </a:endParaRPr>
          </a:p>
          <a:p>
            <a:pPr marL="12700" marR="468630">
              <a:lnSpc>
                <a:spcPct val="115799"/>
              </a:lnSpc>
            </a:pP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réplica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20">
                <a:solidFill>
                  <a:srgbClr val="281B21"/>
                </a:solidFill>
                <a:latin typeface="Verdana"/>
                <a:cs typeface="Verdana"/>
              </a:rPr>
              <a:t>este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tipo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45">
                <a:solidFill>
                  <a:srgbClr val="281B21"/>
                </a:solidFill>
                <a:latin typeface="Verdana"/>
                <a:cs typeface="Verdana"/>
              </a:rPr>
              <a:t>prácticas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70">
                <a:solidFill>
                  <a:srgbClr val="281B21"/>
                </a:solidFill>
                <a:latin typeface="Verdana"/>
                <a:cs typeface="Verdana"/>
              </a:rPr>
              <a:t>contribuye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al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65">
                <a:solidFill>
                  <a:srgbClr val="281B21"/>
                </a:solidFill>
                <a:latin typeface="Verdana"/>
                <a:cs typeface="Verdana"/>
              </a:rPr>
              <a:t>fortalecimiento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 </a:t>
            </a:r>
            <a:r>
              <a:rPr dirty="0" sz="3400" spc="-11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65">
                <a:solidFill>
                  <a:srgbClr val="281B21"/>
                </a:solidFill>
                <a:latin typeface="Verdana"/>
                <a:cs typeface="Verdana"/>
              </a:rPr>
              <a:t>cultura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investigación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en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35">
                <a:solidFill>
                  <a:srgbClr val="281B21"/>
                </a:solidFill>
                <a:latin typeface="Verdana"/>
                <a:cs typeface="Verdana"/>
              </a:rPr>
              <a:t>comunidad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35">
                <a:solidFill>
                  <a:srgbClr val="281B21"/>
                </a:solidFill>
                <a:latin typeface="Verdana"/>
                <a:cs typeface="Verdana"/>
              </a:rPr>
              <a:t>académica.</a:t>
            </a:r>
            <a:endParaRPr sz="3400">
              <a:latin typeface="Verdana"/>
              <a:cs typeface="Verdana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4086860">
              <a:lnSpc>
                <a:spcPct val="100000"/>
              </a:lnSpc>
              <a:spcBef>
                <a:spcPts val="100"/>
              </a:spcBef>
            </a:pPr>
            <a:r>
              <a:rPr dirty="0" spc="675"/>
              <a:t>CONSIDERACIONES</a:t>
            </a:r>
            <a:r>
              <a:rPr dirty="0" spc="-225"/>
              <a:t> </a:t>
            </a:r>
            <a:r>
              <a:rPr dirty="0" spc="425"/>
              <a:t>FINALES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01707" y="0"/>
            <a:ext cx="26034" cy="3321685"/>
          </a:xfrm>
          <a:custGeom>
            <a:avLst/>
            <a:gdLst/>
            <a:ahLst/>
            <a:cxnLst/>
            <a:rect l="l" t="t" r="r" b="b"/>
            <a:pathLst>
              <a:path w="26035" h="3321685">
                <a:moveTo>
                  <a:pt x="0" y="0"/>
                </a:moveTo>
                <a:lnTo>
                  <a:pt x="25558" y="0"/>
                </a:lnTo>
                <a:lnTo>
                  <a:pt x="25558" y="3321230"/>
                </a:lnTo>
                <a:lnTo>
                  <a:pt x="0" y="332123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705237" y="0"/>
            <a:ext cx="26034" cy="3321685"/>
          </a:xfrm>
          <a:custGeom>
            <a:avLst/>
            <a:gdLst/>
            <a:ahLst/>
            <a:cxnLst/>
            <a:rect l="l" t="t" r="r" b="b"/>
            <a:pathLst>
              <a:path w="26035" h="3321685">
                <a:moveTo>
                  <a:pt x="0" y="0"/>
                </a:moveTo>
                <a:lnTo>
                  <a:pt x="25558" y="0"/>
                </a:lnTo>
                <a:lnTo>
                  <a:pt x="25558" y="3321230"/>
                </a:lnTo>
                <a:lnTo>
                  <a:pt x="0" y="332123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611322" y="0"/>
            <a:ext cx="26034" cy="3321685"/>
          </a:xfrm>
          <a:custGeom>
            <a:avLst/>
            <a:gdLst/>
            <a:ahLst/>
            <a:cxnLst/>
            <a:rect l="l" t="t" r="r" b="b"/>
            <a:pathLst>
              <a:path w="26035" h="3321685">
                <a:moveTo>
                  <a:pt x="0" y="0"/>
                </a:moveTo>
                <a:lnTo>
                  <a:pt x="25558" y="0"/>
                </a:lnTo>
                <a:lnTo>
                  <a:pt x="25558" y="3321230"/>
                </a:lnTo>
                <a:lnTo>
                  <a:pt x="0" y="332123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514852" y="0"/>
            <a:ext cx="26034" cy="3321685"/>
          </a:xfrm>
          <a:custGeom>
            <a:avLst/>
            <a:gdLst/>
            <a:ahLst/>
            <a:cxnLst/>
            <a:rect l="l" t="t" r="r" b="b"/>
            <a:pathLst>
              <a:path w="26034" h="3321685">
                <a:moveTo>
                  <a:pt x="0" y="0"/>
                </a:moveTo>
                <a:lnTo>
                  <a:pt x="25558" y="0"/>
                </a:lnTo>
                <a:lnTo>
                  <a:pt x="25558" y="3321230"/>
                </a:lnTo>
                <a:lnTo>
                  <a:pt x="0" y="332123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0"/>
            <a:ext cx="5361940" cy="3321685"/>
          </a:xfrm>
          <a:custGeom>
            <a:avLst/>
            <a:gdLst/>
            <a:ahLst/>
            <a:cxnLst/>
            <a:rect l="l" t="t" r="r" b="b"/>
            <a:pathLst>
              <a:path w="5361940" h="3321685">
                <a:moveTo>
                  <a:pt x="5361432" y="571119"/>
                </a:moveTo>
                <a:lnTo>
                  <a:pt x="446493" y="571119"/>
                </a:lnTo>
                <a:lnTo>
                  <a:pt x="446493" y="0"/>
                </a:lnTo>
                <a:lnTo>
                  <a:pt x="420928" y="0"/>
                </a:lnTo>
                <a:lnTo>
                  <a:pt x="420928" y="571119"/>
                </a:lnTo>
                <a:lnTo>
                  <a:pt x="0" y="571119"/>
                </a:lnTo>
                <a:lnTo>
                  <a:pt x="0" y="596671"/>
                </a:lnTo>
                <a:lnTo>
                  <a:pt x="420928" y="596671"/>
                </a:lnTo>
                <a:lnTo>
                  <a:pt x="420928" y="1665033"/>
                </a:lnTo>
                <a:lnTo>
                  <a:pt x="0" y="1665033"/>
                </a:lnTo>
                <a:lnTo>
                  <a:pt x="0" y="1690585"/>
                </a:lnTo>
                <a:lnTo>
                  <a:pt x="420928" y="1690585"/>
                </a:lnTo>
                <a:lnTo>
                  <a:pt x="420928" y="2758948"/>
                </a:lnTo>
                <a:lnTo>
                  <a:pt x="0" y="2758948"/>
                </a:lnTo>
                <a:lnTo>
                  <a:pt x="0" y="2784500"/>
                </a:lnTo>
                <a:lnTo>
                  <a:pt x="420928" y="2784500"/>
                </a:lnTo>
                <a:lnTo>
                  <a:pt x="420928" y="3321240"/>
                </a:lnTo>
                <a:lnTo>
                  <a:pt x="446493" y="3321240"/>
                </a:lnTo>
                <a:lnTo>
                  <a:pt x="446493" y="2784500"/>
                </a:lnTo>
                <a:lnTo>
                  <a:pt x="5361432" y="2784500"/>
                </a:lnTo>
                <a:lnTo>
                  <a:pt x="5361432" y="2758948"/>
                </a:lnTo>
                <a:lnTo>
                  <a:pt x="446493" y="2758948"/>
                </a:lnTo>
                <a:lnTo>
                  <a:pt x="446493" y="1690585"/>
                </a:lnTo>
                <a:lnTo>
                  <a:pt x="5361432" y="1690585"/>
                </a:lnTo>
                <a:lnTo>
                  <a:pt x="5361432" y="1665033"/>
                </a:lnTo>
                <a:lnTo>
                  <a:pt x="446493" y="1665033"/>
                </a:lnTo>
                <a:lnTo>
                  <a:pt x="446493" y="596671"/>
                </a:lnTo>
                <a:lnTo>
                  <a:pt x="5361432" y="596671"/>
                </a:lnTo>
                <a:lnTo>
                  <a:pt x="5361432" y="5711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8227654" y="7278506"/>
            <a:ext cx="17145" cy="3008630"/>
          </a:xfrm>
          <a:custGeom>
            <a:avLst/>
            <a:gdLst/>
            <a:ahLst/>
            <a:cxnLst/>
            <a:rect l="l" t="t" r="r" b="b"/>
            <a:pathLst>
              <a:path w="17144" h="3008629">
                <a:moveTo>
                  <a:pt x="0" y="0"/>
                </a:moveTo>
                <a:lnTo>
                  <a:pt x="16986" y="0"/>
                </a:lnTo>
                <a:lnTo>
                  <a:pt x="16986" y="3008492"/>
                </a:lnTo>
                <a:lnTo>
                  <a:pt x="0" y="30084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7498945" y="7278506"/>
            <a:ext cx="17145" cy="3008630"/>
          </a:xfrm>
          <a:custGeom>
            <a:avLst/>
            <a:gdLst/>
            <a:ahLst/>
            <a:cxnLst/>
            <a:rect l="l" t="t" r="r" b="b"/>
            <a:pathLst>
              <a:path w="17144" h="3008629">
                <a:moveTo>
                  <a:pt x="0" y="0"/>
                </a:moveTo>
                <a:lnTo>
                  <a:pt x="16986" y="0"/>
                </a:lnTo>
                <a:lnTo>
                  <a:pt x="16986" y="3008492"/>
                </a:lnTo>
                <a:lnTo>
                  <a:pt x="0" y="30084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6771934" y="7278506"/>
            <a:ext cx="17145" cy="3008630"/>
          </a:xfrm>
          <a:custGeom>
            <a:avLst/>
            <a:gdLst/>
            <a:ahLst/>
            <a:cxnLst/>
            <a:rect l="l" t="t" r="r" b="b"/>
            <a:pathLst>
              <a:path w="17144" h="3008629">
                <a:moveTo>
                  <a:pt x="0" y="0"/>
                </a:moveTo>
                <a:lnTo>
                  <a:pt x="16986" y="0"/>
                </a:lnTo>
                <a:lnTo>
                  <a:pt x="16986" y="3008492"/>
                </a:lnTo>
                <a:lnTo>
                  <a:pt x="0" y="30084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6043223" y="7278506"/>
            <a:ext cx="17145" cy="3008630"/>
          </a:xfrm>
          <a:custGeom>
            <a:avLst/>
            <a:gdLst/>
            <a:ahLst/>
            <a:cxnLst/>
            <a:rect l="l" t="t" r="r" b="b"/>
            <a:pathLst>
              <a:path w="17144" h="3008629">
                <a:moveTo>
                  <a:pt x="0" y="0"/>
                </a:moveTo>
                <a:lnTo>
                  <a:pt x="16986" y="0"/>
                </a:lnTo>
                <a:lnTo>
                  <a:pt x="16986" y="3008492"/>
                </a:lnTo>
                <a:lnTo>
                  <a:pt x="0" y="30084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2417765" y="4270721"/>
            <a:ext cx="15870555" cy="6016625"/>
            <a:chOff x="2417765" y="4270721"/>
            <a:chExt cx="15870555" cy="6016625"/>
          </a:xfrm>
        </p:grpSpPr>
        <p:sp>
          <p:nvSpPr>
            <p:cNvPr id="12" name="object 12"/>
            <p:cNvSpPr/>
            <p:nvPr/>
          </p:nvSpPr>
          <p:spPr>
            <a:xfrm>
              <a:off x="14959495" y="7278509"/>
              <a:ext cx="3328670" cy="3008630"/>
            </a:xfrm>
            <a:custGeom>
              <a:avLst/>
              <a:gdLst/>
              <a:ahLst/>
              <a:cxnLst/>
              <a:rect l="l" t="t" r="r" b="b"/>
              <a:pathLst>
                <a:path w="3328669" h="3008629">
                  <a:moveTo>
                    <a:pt x="3328492" y="355015"/>
                  </a:moveTo>
                  <a:lnTo>
                    <a:pt x="371995" y="355015"/>
                  </a:lnTo>
                  <a:lnTo>
                    <a:pt x="371995" y="0"/>
                  </a:lnTo>
                  <a:lnTo>
                    <a:pt x="355015" y="0"/>
                  </a:lnTo>
                  <a:lnTo>
                    <a:pt x="355015" y="355015"/>
                  </a:lnTo>
                  <a:lnTo>
                    <a:pt x="0" y="355015"/>
                  </a:lnTo>
                  <a:lnTo>
                    <a:pt x="0" y="372008"/>
                  </a:lnTo>
                  <a:lnTo>
                    <a:pt x="355015" y="372008"/>
                  </a:lnTo>
                  <a:lnTo>
                    <a:pt x="355015" y="1083729"/>
                  </a:lnTo>
                  <a:lnTo>
                    <a:pt x="0" y="1083729"/>
                  </a:lnTo>
                  <a:lnTo>
                    <a:pt x="0" y="1100709"/>
                  </a:lnTo>
                  <a:lnTo>
                    <a:pt x="355015" y="1100709"/>
                  </a:lnTo>
                  <a:lnTo>
                    <a:pt x="355015" y="1810740"/>
                  </a:lnTo>
                  <a:lnTo>
                    <a:pt x="0" y="1810740"/>
                  </a:lnTo>
                  <a:lnTo>
                    <a:pt x="0" y="1827720"/>
                  </a:lnTo>
                  <a:lnTo>
                    <a:pt x="355015" y="1827720"/>
                  </a:lnTo>
                  <a:lnTo>
                    <a:pt x="355015" y="2539454"/>
                  </a:lnTo>
                  <a:lnTo>
                    <a:pt x="0" y="2539454"/>
                  </a:lnTo>
                  <a:lnTo>
                    <a:pt x="0" y="2556433"/>
                  </a:lnTo>
                  <a:lnTo>
                    <a:pt x="355015" y="2556433"/>
                  </a:lnTo>
                  <a:lnTo>
                    <a:pt x="355015" y="3008490"/>
                  </a:lnTo>
                  <a:lnTo>
                    <a:pt x="371995" y="3008490"/>
                  </a:lnTo>
                  <a:lnTo>
                    <a:pt x="371995" y="2556433"/>
                  </a:lnTo>
                  <a:lnTo>
                    <a:pt x="3328492" y="2556433"/>
                  </a:lnTo>
                  <a:lnTo>
                    <a:pt x="3328492" y="2539454"/>
                  </a:lnTo>
                  <a:lnTo>
                    <a:pt x="371995" y="2539454"/>
                  </a:lnTo>
                  <a:lnTo>
                    <a:pt x="371995" y="1827720"/>
                  </a:lnTo>
                  <a:lnTo>
                    <a:pt x="3328492" y="1827720"/>
                  </a:lnTo>
                  <a:lnTo>
                    <a:pt x="3328492" y="1810740"/>
                  </a:lnTo>
                  <a:lnTo>
                    <a:pt x="371995" y="1810740"/>
                  </a:lnTo>
                  <a:lnTo>
                    <a:pt x="371995" y="1100709"/>
                  </a:lnTo>
                  <a:lnTo>
                    <a:pt x="3328492" y="1100709"/>
                  </a:lnTo>
                  <a:lnTo>
                    <a:pt x="3328492" y="1083729"/>
                  </a:lnTo>
                  <a:lnTo>
                    <a:pt x="371995" y="1083729"/>
                  </a:lnTo>
                  <a:lnTo>
                    <a:pt x="371995" y="372008"/>
                  </a:lnTo>
                  <a:lnTo>
                    <a:pt x="3328492" y="372008"/>
                  </a:lnTo>
                  <a:lnTo>
                    <a:pt x="3328492" y="35501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417765" y="4270721"/>
              <a:ext cx="14538960" cy="4677410"/>
            </a:xfrm>
            <a:custGeom>
              <a:avLst/>
              <a:gdLst/>
              <a:ahLst/>
              <a:cxnLst/>
              <a:rect l="l" t="t" r="r" b="b"/>
              <a:pathLst>
                <a:path w="14538960" h="4677409">
                  <a:moveTo>
                    <a:pt x="14142508" y="4677369"/>
                  </a:moveTo>
                  <a:lnTo>
                    <a:pt x="395985" y="4677369"/>
                  </a:lnTo>
                  <a:lnTo>
                    <a:pt x="390562" y="4676560"/>
                  </a:lnTo>
                  <a:lnTo>
                    <a:pt x="344494" y="4664983"/>
                  </a:lnTo>
                  <a:lnTo>
                    <a:pt x="299877" y="4649003"/>
                  </a:lnTo>
                  <a:lnTo>
                    <a:pt x="257028" y="4628753"/>
                  </a:lnTo>
                  <a:lnTo>
                    <a:pt x="216266" y="4604365"/>
                  </a:lnTo>
                  <a:lnTo>
                    <a:pt x="177911" y="4575970"/>
                  </a:lnTo>
                  <a:lnTo>
                    <a:pt x="142280" y="4543701"/>
                  </a:lnTo>
                  <a:lnTo>
                    <a:pt x="110010" y="4508070"/>
                  </a:lnTo>
                  <a:lnTo>
                    <a:pt x="81615" y="4469714"/>
                  </a:lnTo>
                  <a:lnTo>
                    <a:pt x="57227" y="4428953"/>
                  </a:lnTo>
                  <a:lnTo>
                    <a:pt x="36977" y="4386104"/>
                  </a:lnTo>
                  <a:lnTo>
                    <a:pt x="20997" y="4341486"/>
                  </a:lnTo>
                  <a:lnTo>
                    <a:pt x="9420" y="4295418"/>
                  </a:lnTo>
                  <a:lnTo>
                    <a:pt x="2377" y="4248218"/>
                  </a:lnTo>
                  <a:lnTo>
                    <a:pt x="0" y="4200205"/>
                  </a:lnTo>
                  <a:lnTo>
                    <a:pt x="0" y="485775"/>
                  </a:lnTo>
                  <a:lnTo>
                    <a:pt x="2377" y="437762"/>
                  </a:lnTo>
                  <a:lnTo>
                    <a:pt x="9420" y="390562"/>
                  </a:lnTo>
                  <a:lnTo>
                    <a:pt x="20997" y="344494"/>
                  </a:lnTo>
                  <a:lnTo>
                    <a:pt x="36977" y="299876"/>
                  </a:lnTo>
                  <a:lnTo>
                    <a:pt x="57227" y="257028"/>
                  </a:lnTo>
                  <a:lnTo>
                    <a:pt x="81615" y="216266"/>
                  </a:lnTo>
                  <a:lnTo>
                    <a:pt x="110010" y="177911"/>
                  </a:lnTo>
                  <a:lnTo>
                    <a:pt x="142280" y="142280"/>
                  </a:lnTo>
                  <a:lnTo>
                    <a:pt x="177911" y="110010"/>
                  </a:lnTo>
                  <a:lnTo>
                    <a:pt x="216266" y="81615"/>
                  </a:lnTo>
                  <a:lnTo>
                    <a:pt x="257028" y="57227"/>
                  </a:lnTo>
                  <a:lnTo>
                    <a:pt x="299877" y="36977"/>
                  </a:lnTo>
                  <a:lnTo>
                    <a:pt x="344494" y="20997"/>
                  </a:lnTo>
                  <a:lnTo>
                    <a:pt x="390562" y="9420"/>
                  </a:lnTo>
                  <a:lnTo>
                    <a:pt x="437762" y="2377"/>
                  </a:lnTo>
                  <a:lnTo>
                    <a:pt x="485775" y="0"/>
                  </a:lnTo>
                  <a:lnTo>
                    <a:pt x="14052719" y="0"/>
                  </a:lnTo>
                  <a:lnTo>
                    <a:pt x="14100732" y="2377"/>
                  </a:lnTo>
                  <a:lnTo>
                    <a:pt x="14147931" y="9420"/>
                  </a:lnTo>
                  <a:lnTo>
                    <a:pt x="14193999" y="20997"/>
                  </a:lnTo>
                  <a:lnTo>
                    <a:pt x="14238617" y="36977"/>
                  </a:lnTo>
                  <a:lnTo>
                    <a:pt x="14281466" y="57227"/>
                  </a:lnTo>
                  <a:lnTo>
                    <a:pt x="14322227" y="81615"/>
                  </a:lnTo>
                  <a:lnTo>
                    <a:pt x="14360582" y="110010"/>
                  </a:lnTo>
                  <a:lnTo>
                    <a:pt x="14396213" y="142280"/>
                  </a:lnTo>
                  <a:lnTo>
                    <a:pt x="14428482" y="177911"/>
                  </a:lnTo>
                  <a:lnTo>
                    <a:pt x="14456877" y="216266"/>
                  </a:lnTo>
                  <a:lnTo>
                    <a:pt x="14481265" y="257028"/>
                  </a:lnTo>
                  <a:lnTo>
                    <a:pt x="14501515" y="299876"/>
                  </a:lnTo>
                  <a:lnTo>
                    <a:pt x="14517495" y="344494"/>
                  </a:lnTo>
                  <a:lnTo>
                    <a:pt x="14529072" y="390562"/>
                  </a:lnTo>
                  <a:lnTo>
                    <a:pt x="14536115" y="437762"/>
                  </a:lnTo>
                  <a:lnTo>
                    <a:pt x="14538492" y="485775"/>
                  </a:lnTo>
                  <a:lnTo>
                    <a:pt x="14538492" y="4200205"/>
                  </a:lnTo>
                  <a:lnTo>
                    <a:pt x="14536115" y="4248218"/>
                  </a:lnTo>
                  <a:lnTo>
                    <a:pt x="14529072" y="4295418"/>
                  </a:lnTo>
                  <a:lnTo>
                    <a:pt x="14517495" y="4341486"/>
                  </a:lnTo>
                  <a:lnTo>
                    <a:pt x="14501515" y="4386104"/>
                  </a:lnTo>
                  <a:lnTo>
                    <a:pt x="14481265" y="4428953"/>
                  </a:lnTo>
                  <a:lnTo>
                    <a:pt x="14456877" y="4469714"/>
                  </a:lnTo>
                  <a:lnTo>
                    <a:pt x="14428482" y="4508070"/>
                  </a:lnTo>
                  <a:lnTo>
                    <a:pt x="14396213" y="4543701"/>
                  </a:lnTo>
                  <a:lnTo>
                    <a:pt x="14360582" y="4575970"/>
                  </a:lnTo>
                  <a:lnTo>
                    <a:pt x="14322227" y="4604365"/>
                  </a:lnTo>
                  <a:lnTo>
                    <a:pt x="14281466" y="4628753"/>
                  </a:lnTo>
                  <a:lnTo>
                    <a:pt x="14238617" y="4649003"/>
                  </a:lnTo>
                  <a:lnTo>
                    <a:pt x="14193999" y="4664983"/>
                  </a:lnTo>
                  <a:lnTo>
                    <a:pt x="14147931" y="4676560"/>
                  </a:lnTo>
                  <a:lnTo>
                    <a:pt x="14142508" y="4677369"/>
                  </a:lnTo>
                  <a:close/>
                </a:path>
              </a:pathLst>
            </a:custGeom>
            <a:solidFill>
              <a:srgbClr val="5EBED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6359292" y="1076583"/>
            <a:ext cx="11423015" cy="2159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336040" marR="5080" indent="-1323975">
              <a:lnSpc>
                <a:spcPct val="116700"/>
              </a:lnSpc>
              <a:spcBef>
                <a:spcPts val="95"/>
              </a:spcBef>
            </a:pPr>
            <a:r>
              <a:rPr dirty="0" spc="185">
                <a:latin typeface="Tahoma"/>
                <a:cs typeface="Tahoma"/>
              </a:rPr>
              <a:t>CONTEXTUALIZACIÓN</a:t>
            </a:r>
            <a:r>
              <a:rPr dirty="0" spc="-140">
                <a:latin typeface="Tahoma"/>
                <a:cs typeface="Tahoma"/>
              </a:rPr>
              <a:t> </a:t>
            </a:r>
            <a:r>
              <a:rPr dirty="0" spc="-165">
                <a:latin typeface="Tahoma"/>
                <a:cs typeface="Tahoma"/>
              </a:rPr>
              <a:t>DE</a:t>
            </a:r>
            <a:r>
              <a:rPr dirty="0" spc="-140">
                <a:latin typeface="Tahoma"/>
                <a:cs typeface="Tahoma"/>
              </a:rPr>
              <a:t> </a:t>
            </a:r>
            <a:r>
              <a:rPr dirty="0" spc="275">
                <a:latin typeface="Tahoma"/>
                <a:cs typeface="Tahoma"/>
              </a:rPr>
              <a:t>LA </a:t>
            </a:r>
            <a:r>
              <a:rPr dirty="0" spc="-1739">
                <a:latin typeface="Tahoma"/>
                <a:cs typeface="Tahoma"/>
              </a:rPr>
              <a:t> </a:t>
            </a:r>
            <a:r>
              <a:rPr dirty="0" spc="-55">
                <a:latin typeface="Tahoma"/>
                <a:cs typeface="Tahoma"/>
              </a:rPr>
              <a:t>UNIDAD</a:t>
            </a:r>
            <a:r>
              <a:rPr dirty="0" spc="-135">
                <a:latin typeface="Tahoma"/>
                <a:cs typeface="Tahoma"/>
              </a:rPr>
              <a:t> </a:t>
            </a:r>
            <a:r>
              <a:rPr dirty="0" spc="40">
                <a:latin typeface="Tahoma"/>
                <a:cs typeface="Tahoma"/>
              </a:rPr>
              <a:t>CURRICULAR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872328" y="4508522"/>
            <a:ext cx="9606280" cy="395859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5080">
              <a:lnSpc>
                <a:spcPct val="150900"/>
              </a:lnSpc>
              <a:spcBef>
                <a:spcPts val="180"/>
              </a:spcBef>
            </a:pPr>
            <a:r>
              <a:rPr dirty="0" sz="3400" spc="200">
                <a:solidFill>
                  <a:srgbClr val="281B21"/>
                </a:solidFill>
                <a:latin typeface="Verdana"/>
                <a:cs typeface="Verdana"/>
              </a:rPr>
              <a:t>F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145">
                <a:solidFill>
                  <a:srgbClr val="281B21"/>
                </a:solidFill>
                <a:latin typeface="Verdana"/>
                <a:cs typeface="Verdana"/>
              </a:rPr>
              <a:t>u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200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7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15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70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15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ó</a:t>
            </a:r>
            <a:r>
              <a:rPr dirty="0" sz="3400" spc="280">
                <a:solidFill>
                  <a:srgbClr val="281B21"/>
                </a:solidFill>
                <a:latin typeface="Verdana"/>
                <a:cs typeface="Verdana"/>
              </a:rPr>
              <a:t>m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70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114">
                <a:solidFill>
                  <a:srgbClr val="281B21"/>
                </a:solidFill>
                <a:latin typeface="Verdana"/>
                <a:cs typeface="Verdana"/>
              </a:rPr>
              <a:t>y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220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55">
                <a:solidFill>
                  <a:srgbClr val="281B21"/>
                </a:solidFill>
                <a:latin typeface="Verdana"/>
                <a:cs typeface="Verdana"/>
              </a:rPr>
              <a:t>s  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Escuela </a:t>
            </a:r>
            <a:r>
              <a:rPr dirty="0" sz="3400" spc="80">
                <a:solidFill>
                  <a:srgbClr val="281B21"/>
                </a:solidFill>
                <a:latin typeface="Verdana"/>
                <a:cs typeface="Verdana"/>
              </a:rPr>
              <a:t>Administración </a:t>
            </a:r>
            <a:r>
              <a:rPr dirty="0" sz="3400" spc="-114">
                <a:solidFill>
                  <a:srgbClr val="281B21"/>
                </a:solidFill>
                <a:latin typeface="Verdana"/>
                <a:cs typeface="Verdana"/>
              </a:rPr>
              <a:t>y </a:t>
            </a:r>
            <a:r>
              <a:rPr dirty="0" sz="3400" spc="65">
                <a:solidFill>
                  <a:srgbClr val="281B21"/>
                </a:solidFill>
                <a:latin typeface="Verdana"/>
                <a:cs typeface="Verdana"/>
              </a:rPr>
              <a:t>Contaduría </a:t>
            </a:r>
            <a:r>
              <a:rPr dirty="0" sz="3400" spc="7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Unidad </a:t>
            </a:r>
            <a:r>
              <a:rPr dirty="0" sz="3400" spc="45">
                <a:solidFill>
                  <a:srgbClr val="281B21"/>
                </a:solidFill>
                <a:latin typeface="Verdana"/>
                <a:cs typeface="Verdana"/>
              </a:rPr>
              <a:t>curricular </a:t>
            </a:r>
            <a:r>
              <a:rPr dirty="0" sz="3400" spc="30">
                <a:solidFill>
                  <a:srgbClr val="281B21"/>
                </a:solidFill>
                <a:latin typeface="Verdana"/>
                <a:cs typeface="Verdana"/>
              </a:rPr>
              <a:t>Innovación </a:t>
            </a:r>
            <a:r>
              <a:rPr dirty="0" sz="3400" spc="35">
                <a:solidFill>
                  <a:srgbClr val="281B21"/>
                </a:solidFill>
                <a:latin typeface="Verdana"/>
                <a:cs typeface="Verdana"/>
              </a:rPr>
              <a:t>empresarial </a:t>
            </a:r>
            <a:r>
              <a:rPr dirty="0" sz="3400" spc="4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65">
                <a:solidFill>
                  <a:srgbClr val="281B21"/>
                </a:solidFill>
                <a:latin typeface="Verdana"/>
                <a:cs typeface="Verdana"/>
              </a:rPr>
              <a:t>Séptimo</a:t>
            </a:r>
            <a:r>
              <a:rPr dirty="0" sz="3400" spc="-29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35">
                <a:solidFill>
                  <a:srgbClr val="281B21"/>
                </a:solidFill>
                <a:latin typeface="Verdana"/>
                <a:cs typeface="Verdana"/>
              </a:rPr>
              <a:t>semestre</a:t>
            </a:r>
            <a:endParaRPr sz="3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180"/>
              </a:spcBef>
            </a:pP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Unidad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45">
                <a:solidFill>
                  <a:srgbClr val="281B21"/>
                </a:solidFill>
                <a:latin typeface="Verdana"/>
                <a:cs typeface="Verdana"/>
              </a:rPr>
              <a:t>curricular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30">
                <a:solidFill>
                  <a:srgbClr val="281B21"/>
                </a:solidFill>
                <a:latin typeface="Verdana"/>
                <a:cs typeface="Verdana"/>
              </a:rPr>
              <a:t>Innovación</a:t>
            </a:r>
            <a:r>
              <a:rPr dirty="0" sz="3400" spc="-29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35">
                <a:solidFill>
                  <a:srgbClr val="281B21"/>
                </a:solidFill>
                <a:latin typeface="Verdana"/>
                <a:cs typeface="Verdana"/>
              </a:rPr>
              <a:t>empresarial</a:t>
            </a:r>
            <a:endParaRPr sz="3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9424" y="4003638"/>
            <a:ext cx="3357245" cy="19685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16399"/>
              </a:lnSpc>
              <a:spcBef>
                <a:spcPts val="100"/>
              </a:spcBef>
            </a:pPr>
            <a:r>
              <a:rPr dirty="0" sz="3650" spc="-80" b="1">
                <a:solidFill>
                  <a:srgbClr val="281B21"/>
                </a:solidFill>
                <a:latin typeface="Tahoma"/>
                <a:cs typeface="Tahoma"/>
              </a:rPr>
              <a:t>D</a:t>
            </a:r>
            <a:r>
              <a:rPr dirty="0" sz="3650" spc="-140" b="1">
                <a:solidFill>
                  <a:srgbClr val="281B21"/>
                </a:solidFill>
                <a:latin typeface="Tahoma"/>
                <a:cs typeface="Tahoma"/>
              </a:rPr>
              <a:t>E</a:t>
            </a:r>
            <a:r>
              <a:rPr dirty="0" sz="3650" spc="130" b="1">
                <a:solidFill>
                  <a:srgbClr val="281B21"/>
                </a:solidFill>
                <a:latin typeface="Tahoma"/>
                <a:cs typeface="Tahoma"/>
              </a:rPr>
              <a:t>S</a:t>
            </a:r>
            <a:r>
              <a:rPr dirty="0" sz="3650" spc="300" b="1">
                <a:solidFill>
                  <a:srgbClr val="281B21"/>
                </a:solidFill>
                <a:latin typeface="Tahoma"/>
                <a:cs typeface="Tahoma"/>
              </a:rPr>
              <a:t>C</a:t>
            </a:r>
            <a:r>
              <a:rPr dirty="0" sz="3650" spc="-50" b="1">
                <a:solidFill>
                  <a:srgbClr val="281B21"/>
                </a:solidFill>
                <a:latin typeface="Tahoma"/>
                <a:cs typeface="Tahoma"/>
              </a:rPr>
              <a:t>R</a:t>
            </a:r>
            <a:r>
              <a:rPr dirty="0" sz="3650" spc="-650" b="1">
                <a:solidFill>
                  <a:srgbClr val="281B21"/>
                </a:solidFill>
                <a:latin typeface="Tahoma"/>
                <a:cs typeface="Tahoma"/>
              </a:rPr>
              <a:t>I</a:t>
            </a:r>
            <a:r>
              <a:rPr dirty="0" sz="3650" spc="20" b="1">
                <a:solidFill>
                  <a:srgbClr val="281B21"/>
                </a:solidFill>
                <a:latin typeface="Tahoma"/>
                <a:cs typeface="Tahoma"/>
              </a:rPr>
              <a:t>P</a:t>
            </a:r>
            <a:r>
              <a:rPr dirty="0" sz="3650" spc="300" b="1">
                <a:solidFill>
                  <a:srgbClr val="281B21"/>
                </a:solidFill>
                <a:latin typeface="Tahoma"/>
                <a:cs typeface="Tahoma"/>
              </a:rPr>
              <a:t>C</a:t>
            </a:r>
            <a:r>
              <a:rPr dirty="0" sz="3650" spc="-650" b="1">
                <a:solidFill>
                  <a:srgbClr val="281B21"/>
                </a:solidFill>
                <a:latin typeface="Tahoma"/>
                <a:cs typeface="Tahoma"/>
              </a:rPr>
              <a:t>I</a:t>
            </a:r>
            <a:r>
              <a:rPr dirty="0" sz="3650" spc="380" b="1">
                <a:solidFill>
                  <a:srgbClr val="281B21"/>
                </a:solidFill>
                <a:latin typeface="Tahoma"/>
                <a:cs typeface="Tahoma"/>
              </a:rPr>
              <a:t>Ó</a:t>
            </a:r>
            <a:r>
              <a:rPr dirty="0" sz="3650" spc="114" b="1">
                <a:solidFill>
                  <a:srgbClr val="281B21"/>
                </a:solidFill>
                <a:latin typeface="Tahoma"/>
                <a:cs typeface="Tahoma"/>
              </a:rPr>
              <a:t>N  </a:t>
            </a:r>
            <a:r>
              <a:rPr dirty="0" sz="3650" spc="-110" b="1">
                <a:solidFill>
                  <a:srgbClr val="281B21"/>
                </a:solidFill>
                <a:latin typeface="Tahoma"/>
                <a:cs typeface="Tahoma"/>
              </a:rPr>
              <a:t>DE</a:t>
            </a:r>
            <a:r>
              <a:rPr dirty="0" sz="3650" spc="-85" b="1">
                <a:solidFill>
                  <a:srgbClr val="281B21"/>
                </a:solidFill>
                <a:latin typeface="Tahoma"/>
                <a:cs typeface="Tahoma"/>
              </a:rPr>
              <a:t> </a:t>
            </a:r>
            <a:r>
              <a:rPr dirty="0" sz="3650" spc="160" b="1">
                <a:solidFill>
                  <a:srgbClr val="281B21"/>
                </a:solidFill>
                <a:latin typeface="Tahoma"/>
                <a:cs typeface="Tahoma"/>
              </a:rPr>
              <a:t>LA </a:t>
            </a:r>
            <a:r>
              <a:rPr dirty="0" sz="3650" spc="165" b="1">
                <a:solidFill>
                  <a:srgbClr val="281B21"/>
                </a:solidFill>
                <a:latin typeface="Tahoma"/>
                <a:cs typeface="Tahoma"/>
              </a:rPr>
              <a:t> </a:t>
            </a:r>
            <a:r>
              <a:rPr dirty="0" sz="3650" spc="-45" b="1">
                <a:solidFill>
                  <a:srgbClr val="281B21"/>
                </a:solidFill>
                <a:latin typeface="Tahoma"/>
                <a:cs typeface="Tahoma"/>
              </a:rPr>
              <a:t>EXPERIENCIA</a:t>
            </a:r>
            <a:endParaRPr sz="3650">
              <a:latin typeface="Tahoma"/>
              <a:cs typeface="Tahom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584232" y="3009446"/>
            <a:ext cx="7080250" cy="763905"/>
          </a:xfrm>
          <a:custGeom>
            <a:avLst/>
            <a:gdLst/>
            <a:ahLst/>
            <a:cxnLst/>
            <a:rect l="l" t="t" r="r" b="b"/>
            <a:pathLst>
              <a:path w="7080250" h="763904">
                <a:moveTo>
                  <a:pt x="605691" y="763698"/>
                </a:moveTo>
                <a:lnTo>
                  <a:pt x="354410" y="763698"/>
                </a:lnTo>
                <a:lnTo>
                  <a:pt x="334683" y="762475"/>
                </a:lnTo>
                <a:lnTo>
                  <a:pt x="288430" y="753776"/>
                </a:lnTo>
                <a:lnTo>
                  <a:pt x="244325" y="739714"/>
                </a:lnTo>
                <a:lnTo>
                  <a:pt x="202725" y="720647"/>
                </a:lnTo>
                <a:lnTo>
                  <a:pt x="163988" y="696931"/>
                </a:lnTo>
                <a:lnTo>
                  <a:pt x="128470" y="668924"/>
                </a:lnTo>
                <a:lnTo>
                  <a:pt x="96530" y="636983"/>
                </a:lnTo>
                <a:lnTo>
                  <a:pt x="68523" y="601465"/>
                </a:lnTo>
                <a:lnTo>
                  <a:pt x="44807" y="562728"/>
                </a:lnTo>
                <a:lnTo>
                  <a:pt x="25739" y="521128"/>
                </a:lnTo>
                <a:lnTo>
                  <a:pt x="11678" y="477023"/>
                </a:lnTo>
                <a:lnTo>
                  <a:pt x="2979" y="430770"/>
                </a:lnTo>
                <a:lnTo>
                  <a:pt x="0" y="382727"/>
                </a:lnTo>
                <a:lnTo>
                  <a:pt x="2979" y="334683"/>
                </a:lnTo>
                <a:lnTo>
                  <a:pt x="11678" y="288430"/>
                </a:lnTo>
                <a:lnTo>
                  <a:pt x="25739" y="244325"/>
                </a:lnTo>
                <a:lnTo>
                  <a:pt x="44807" y="202726"/>
                </a:lnTo>
                <a:lnTo>
                  <a:pt x="68523" y="163988"/>
                </a:lnTo>
                <a:lnTo>
                  <a:pt x="96530" y="128471"/>
                </a:lnTo>
                <a:lnTo>
                  <a:pt x="128470" y="96530"/>
                </a:lnTo>
                <a:lnTo>
                  <a:pt x="163988" y="68523"/>
                </a:lnTo>
                <a:lnTo>
                  <a:pt x="202725" y="44807"/>
                </a:lnTo>
                <a:lnTo>
                  <a:pt x="244325" y="25739"/>
                </a:lnTo>
                <a:lnTo>
                  <a:pt x="288430" y="11678"/>
                </a:lnTo>
                <a:lnTo>
                  <a:pt x="334683" y="2979"/>
                </a:lnTo>
                <a:lnTo>
                  <a:pt x="382727" y="0"/>
                </a:lnTo>
                <a:lnTo>
                  <a:pt x="605691" y="0"/>
                </a:lnTo>
                <a:lnTo>
                  <a:pt x="605691" y="763698"/>
                </a:lnTo>
                <a:close/>
              </a:path>
              <a:path w="7080250" h="763904">
                <a:moveTo>
                  <a:pt x="6711282" y="763698"/>
                </a:moveTo>
                <a:lnTo>
                  <a:pt x="637292" y="763698"/>
                </a:lnTo>
                <a:lnTo>
                  <a:pt x="637292" y="0"/>
                </a:lnTo>
                <a:lnTo>
                  <a:pt x="6697999" y="0"/>
                </a:lnTo>
                <a:lnTo>
                  <a:pt x="6745855" y="2978"/>
                </a:lnTo>
                <a:lnTo>
                  <a:pt x="6791949" y="11674"/>
                </a:lnTo>
                <a:lnTo>
                  <a:pt x="6835922" y="25729"/>
                </a:lnTo>
                <a:lnTo>
                  <a:pt x="6877413" y="44781"/>
                </a:lnTo>
                <a:lnTo>
                  <a:pt x="6916064" y="68473"/>
                </a:lnTo>
                <a:lnTo>
                  <a:pt x="6951514" y="96443"/>
                </a:lnTo>
                <a:lnTo>
                  <a:pt x="6983404" y="128333"/>
                </a:lnTo>
                <a:lnTo>
                  <a:pt x="7011374" y="163784"/>
                </a:lnTo>
                <a:lnTo>
                  <a:pt x="7035066" y="202434"/>
                </a:lnTo>
                <a:lnTo>
                  <a:pt x="7054118" y="243926"/>
                </a:lnTo>
                <a:lnTo>
                  <a:pt x="7068172" y="287898"/>
                </a:lnTo>
                <a:lnTo>
                  <a:pt x="7076868" y="333993"/>
                </a:lnTo>
                <a:lnTo>
                  <a:pt x="7079847" y="381849"/>
                </a:lnTo>
                <a:lnTo>
                  <a:pt x="7076868" y="429893"/>
                </a:lnTo>
                <a:lnTo>
                  <a:pt x="7068169" y="476145"/>
                </a:lnTo>
                <a:lnTo>
                  <a:pt x="7054107" y="520250"/>
                </a:lnTo>
                <a:lnTo>
                  <a:pt x="7035040" y="561850"/>
                </a:lnTo>
                <a:lnTo>
                  <a:pt x="7011324" y="600587"/>
                </a:lnTo>
                <a:lnTo>
                  <a:pt x="6983317" y="636105"/>
                </a:lnTo>
                <a:lnTo>
                  <a:pt x="6951377" y="668046"/>
                </a:lnTo>
                <a:lnTo>
                  <a:pt x="6915859" y="696053"/>
                </a:lnTo>
                <a:lnTo>
                  <a:pt x="6877122" y="719769"/>
                </a:lnTo>
                <a:lnTo>
                  <a:pt x="6835522" y="738836"/>
                </a:lnTo>
                <a:lnTo>
                  <a:pt x="6791417" y="752898"/>
                </a:lnTo>
                <a:lnTo>
                  <a:pt x="6745164" y="761597"/>
                </a:lnTo>
                <a:lnTo>
                  <a:pt x="6711282" y="763698"/>
                </a:lnTo>
                <a:close/>
              </a:path>
            </a:pathLst>
          </a:custGeom>
          <a:solidFill>
            <a:srgbClr val="5EBED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6302054" y="1944400"/>
            <a:ext cx="294640" cy="5937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700" spc="-235">
                <a:solidFill>
                  <a:srgbClr val="281B21"/>
                </a:solidFill>
                <a:latin typeface="Verdana"/>
                <a:cs typeface="Verdana"/>
              </a:rPr>
              <a:t>2</a:t>
            </a:r>
            <a:endParaRPr sz="37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85704" y="2020485"/>
            <a:ext cx="4625975" cy="4673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 spc="145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2900" spc="165">
                <a:solidFill>
                  <a:srgbClr val="281B21"/>
                </a:solidFill>
                <a:latin typeface="Verdana"/>
                <a:cs typeface="Verdana"/>
              </a:rPr>
              <a:t>b</a:t>
            </a:r>
            <a:r>
              <a:rPr dirty="0" sz="2900" spc="-180">
                <a:solidFill>
                  <a:srgbClr val="281B21"/>
                </a:solidFill>
                <a:latin typeface="Verdana"/>
                <a:cs typeface="Verdana"/>
              </a:rPr>
              <a:t>j</a:t>
            </a:r>
            <a:r>
              <a:rPr dirty="0" sz="2900" spc="4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2900" spc="5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2900" spc="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2900" spc="-105">
                <a:solidFill>
                  <a:srgbClr val="281B21"/>
                </a:solidFill>
                <a:latin typeface="Verdana"/>
                <a:cs typeface="Verdana"/>
              </a:rPr>
              <a:t>v</a:t>
            </a:r>
            <a:r>
              <a:rPr dirty="0" sz="2900" spc="8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2900" spc="-24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2900" spc="16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2900" spc="45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2900" spc="-24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2900" spc="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2900" spc="-10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2900" spc="-24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2900" spc="165">
                <a:solidFill>
                  <a:srgbClr val="281B21"/>
                </a:solidFill>
                <a:latin typeface="Verdana"/>
                <a:cs typeface="Verdana"/>
              </a:rPr>
              <a:t>p</a:t>
            </a:r>
            <a:r>
              <a:rPr dirty="0" sz="2900" spc="-5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2900" spc="75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2900" spc="165">
                <a:solidFill>
                  <a:srgbClr val="281B21"/>
                </a:solidFill>
                <a:latin typeface="Verdana"/>
                <a:cs typeface="Verdana"/>
              </a:rPr>
              <a:t>p</a:t>
            </a:r>
            <a:r>
              <a:rPr dirty="0" sz="2900" spc="120">
                <a:solidFill>
                  <a:srgbClr val="281B21"/>
                </a:solidFill>
                <a:latin typeface="Verdana"/>
                <a:cs typeface="Verdana"/>
              </a:rPr>
              <a:t>u</a:t>
            </a:r>
            <a:r>
              <a:rPr dirty="0" sz="2900" spc="4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2900" spc="-6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2900" spc="5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2900" spc="-10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endParaRPr sz="29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39850" y="3070793"/>
            <a:ext cx="292735" cy="5937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700" spc="-250">
                <a:solidFill>
                  <a:srgbClr val="281B21"/>
                </a:solidFill>
                <a:latin typeface="Verdana"/>
                <a:cs typeface="Verdana"/>
              </a:rPr>
              <a:t>3</a:t>
            </a:r>
            <a:endParaRPr sz="37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21878" y="3150632"/>
            <a:ext cx="3500754" cy="4673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 spc="13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2900" spc="140">
                <a:solidFill>
                  <a:srgbClr val="281B21"/>
                </a:solidFill>
                <a:latin typeface="Verdana"/>
                <a:cs typeface="Verdana"/>
              </a:rPr>
              <a:t>cc</a:t>
            </a:r>
            <a:r>
              <a:rPr dirty="0" sz="2900" spc="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2900" spc="75">
                <a:solidFill>
                  <a:srgbClr val="281B21"/>
                </a:solidFill>
                <a:latin typeface="Verdana"/>
                <a:cs typeface="Verdana"/>
              </a:rPr>
              <a:t>ó</a:t>
            </a:r>
            <a:r>
              <a:rPr dirty="0" sz="2900" spc="13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2900" spc="-24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2900" spc="4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2900" spc="-6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2900" spc="5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2900" spc="-5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29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2900" spc="5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2900" spc="40">
                <a:solidFill>
                  <a:srgbClr val="281B21"/>
                </a:solidFill>
                <a:latin typeface="Verdana"/>
                <a:cs typeface="Verdana"/>
              </a:rPr>
              <a:t>é</a:t>
            </a:r>
            <a:r>
              <a:rPr dirty="0" sz="2900" spc="185">
                <a:solidFill>
                  <a:srgbClr val="281B21"/>
                </a:solidFill>
                <a:latin typeface="Verdana"/>
                <a:cs typeface="Verdana"/>
              </a:rPr>
              <a:t>g</a:t>
            </a:r>
            <a:r>
              <a:rPr dirty="0" sz="2900" spc="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2900" spc="140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2900" spc="-10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endParaRPr sz="29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567177" y="861672"/>
            <a:ext cx="5057775" cy="4673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679"/>
              </a:lnSpc>
              <a:tabLst>
                <a:tab pos="593090" algn="l"/>
              </a:tabLst>
            </a:pPr>
            <a:r>
              <a:rPr dirty="0" sz="3700" spc="-1010">
                <a:solidFill>
                  <a:srgbClr val="281B21"/>
                </a:solidFill>
                <a:latin typeface="Verdana"/>
                <a:cs typeface="Verdana"/>
              </a:rPr>
              <a:t>1</a:t>
            </a:r>
            <a:r>
              <a:rPr dirty="0" sz="3700" spc="-1010">
                <a:solidFill>
                  <a:srgbClr val="281B21"/>
                </a:solidFill>
                <a:latin typeface="Verdana"/>
                <a:cs typeface="Verdana"/>
              </a:rPr>
              <a:t>	</a:t>
            </a:r>
            <a:r>
              <a:rPr dirty="0" sz="2900" spc="145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2900" spc="-5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2900" spc="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2900" spc="185">
                <a:solidFill>
                  <a:srgbClr val="281B21"/>
                </a:solidFill>
                <a:latin typeface="Verdana"/>
                <a:cs typeface="Verdana"/>
              </a:rPr>
              <a:t>g</a:t>
            </a:r>
            <a:r>
              <a:rPr dirty="0" sz="2900" spc="4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2900" spc="13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2900" spc="-24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2900" spc="16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2900" spc="45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2900" spc="-24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2900" spc="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2900" spc="-10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2900" spc="-24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2900" spc="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2900" spc="130">
                <a:solidFill>
                  <a:srgbClr val="281B21"/>
                </a:solidFill>
                <a:latin typeface="Verdana"/>
                <a:cs typeface="Verdana"/>
              </a:rPr>
              <a:t>nn</a:t>
            </a:r>
            <a:r>
              <a:rPr dirty="0" sz="2900" spc="75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2900" spc="-105">
                <a:solidFill>
                  <a:srgbClr val="281B21"/>
                </a:solidFill>
                <a:latin typeface="Verdana"/>
                <a:cs typeface="Verdana"/>
              </a:rPr>
              <a:t>v</a:t>
            </a:r>
            <a:r>
              <a:rPr dirty="0" sz="29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2900" spc="140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2900" spc="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2900" spc="75">
                <a:solidFill>
                  <a:srgbClr val="281B21"/>
                </a:solidFill>
                <a:latin typeface="Verdana"/>
                <a:cs typeface="Verdana"/>
              </a:rPr>
              <a:t>ó</a:t>
            </a:r>
            <a:r>
              <a:rPr dirty="0" sz="2900" spc="13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endParaRPr sz="29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99409" y="4343804"/>
            <a:ext cx="338455" cy="5937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700" spc="110">
                <a:solidFill>
                  <a:srgbClr val="281B21"/>
                </a:solidFill>
                <a:latin typeface="Verdana"/>
                <a:cs typeface="Verdana"/>
              </a:rPr>
              <a:t>4</a:t>
            </a:r>
            <a:endParaRPr sz="37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853743" y="4425445"/>
            <a:ext cx="4815205" cy="4673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 spc="10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2900" spc="-6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2900" spc="5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2900" spc="-5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29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2900" spc="5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2900" spc="4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2900" spc="185">
                <a:solidFill>
                  <a:srgbClr val="281B21"/>
                </a:solidFill>
                <a:latin typeface="Verdana"/>
                <a:cs typeface="Verdana"/>
              </a:rPr>
              <a:t>g</a:t>
            </a:r>
            <a:r>
              <a:rPr dirty="0" sz="2900" spc="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29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2900" spc="-60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2900" spc="-24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2900" spc="16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2900" spc="45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2900" spc="-24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2900" spc="4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2900" spc="-105">
                <a:solidFill>
                  <a:srgbClr val="281B21"/>
                </a:solidFill>
                <a:latin typeface="Verdana"/>
                <a:cs typeface="Verdana"/>
              </a:rPr>
              <a:t>v</a:t>
            </a:r>
            <a:r>
              <a:rPr dirty="0" sz="29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2900" spc="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2900" spc="120">
                <a:solidFill>
                  <a:srgbClr val="281B21"/>
                </a:solidFill>
                <a:latin typeface="Verdana"/>
                <a:cs typeface="Verdana"/>
              </a:rPr>
              <a:t>u</a:t>
            </a:r>
            <a:r>
              <a:rPr dirty="0" sz="29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2900" spc="140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2900" spc="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2900" spc="75">
                <a:solidFill>
                  <a:srgbClr val="281B21"/>
                </a:solidFill>
                <a:latin typeface="Verdana"/>
                <a:cs typeface="Verdana"/>
              </a:rPr>
              <a:t>ó</a:t>
            </a:r>
            <a:r>
              <a:rPr dirty="0" sz="2900" spc="13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endParaRPr sz="29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454490" y="5602848"/>
            <a:ext cx="294005" cy="5937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700" spc="-245">
                <a:solidFill>
                  <a:srgbClr val="281B21"/>
                </a:solidFill>
                <a:latin typeface="Verdana"/>
                <a:cs typeface="Verdana"/>
              </a:rPr>
              <a:t>5</a:t>
            </a:r>
            <a:endParaRPr sz="37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111112" y="5665546"/>
            <a:ext cx="5199380" cy="4673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 spc="15">
                <a:solidFill>
                  <a:srgbClr val="281B21"/>
                </a:solidFill>
                <a:latin typeface="Verdana"/>
                <a:cs typeface="Verdana"/>
              </a:rPr>
              <a:t>Desarrollo</a:t>
            </a:r>
            <a:r>
              <a:rPr dirty="0" sz="2900" spc="-254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2900" spc="10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2900" spc="-25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2900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2900" spc="-254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2900" spc="35">
                <a:solidFill>
                  <a:srgbClr val="281B21"/>
                </a:solidFill>
                <a:latin typeface="Verdana"/>
                <a:cs typeface="Verdana"/>
              </a:rPr>
              <a:t>experiencia</a:t>
            </a:r>
            <a:endParaRPr sz="29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865790" y="6802468"/>
            <a:ext cx="314325" cy="5937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700" spc="-85">
                <a:solidFill>
                  <a:srgbClr val="281B21"/>
                </a:solidFill>
                <a:latin typeface="Verdana"/>
                <a:cs typeface="Verdana"/>
              </a:rPr>
              <a:t>6</a:t>
            </a:r>
            <a:endParaRPr sz="37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21878" y="6879236"/>
            <a:ext cx="1969770" cy="4673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 spc="55">
                <a:solidFill>
                  <a:srgbClr val="281B21"/>
                </a:solidFill>
                <a:latin typeface="Verdana"/>
                <a:cs typeface="Verdana"/>
              </a:rPr>
              <a:t>Beneficios</a:t>
            </a:r>
            <a:endParaRPr sz="29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096787" y="7989337"/>
            <a:ext cx="304800" cy="5937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700" spc="-160">
                <a:solidFill>
                  <a:srgbClr val="281B21"/>
                </a:solidFill>
                <a:latin typeface="Verdana"/>
                <a:cs typeface="Verdana"/>
              </a:rPr>
              <a:t>7</a:t>
            </a:r>
            <a:endParaRPr sz="37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918008" y="8110295"/>
            <a:ext cx="2097405" cy="4673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 spc="40">
                <a:solidFill>
                  <a:srgbClr val="281B21"/>
                </a:solidFill>
                <a:latin typeface="Verdana"/>
                <a:cs typeface="Verdana"/>
              </a:rPr>
              <a:t>Resultados</a:t>
            </a:r>
            <a:endParaRPr sz="29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484428" y="9133887"/>
            <a:ext cx="327660" cy="5937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700" spc="25">
                <a:solidFill>
                  <a:srgbClr val="281B21"/>
                </a:solidFill>
                <a:latin typeface="Verdana"/>
                <a:cs typeface="Verdana"/>
              </a:rPr>
              <a:t>8</a:t>
            </a:r>
            <a:endParaRPr sz="37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106118" y="9210656"/>
            <a:ext cx="4433570" cy="4673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 spc="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2900" spc="75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2900" spc="130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2900" spc="-6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2900" spc="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2900" spc="16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2900" spc="4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2900" spc="-5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29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2900" spc="140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2900" spc="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2900" spc="75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2900" spc="130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2900" spc="4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2900" spc="-60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2900" spc="-24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2900" spc="-5">
                <a:solidFill>
                  <a:srgbClr val="281B21"/>
                </a:solidFill>
                <a:latin typeface="Verdana"/>
                <a:cs typeface="Verdana"/>
              </a:rPr>
              <a:t>f</a:t>
            </a:r>
            <a:r>
              <a:rPr dirty="0" sz="2900" spc="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2900" spc="130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29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2900" spc="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2900" spc="4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2900" spc="-60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endParaRPr sz="29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9" cy="10286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5981410" y="0"/>
              <a:ext cx="2306955" cy="10271125"/>
            </a:xfrm>
            <a:custGeom>
              <a:avLst/>
              <a:gdLst/>
              <a:ahLst/>
              <a:cxnLst/>
              <a:rect l="l" t="t" r="r" b="b"/>
              <a:pathLst>
                <a:path w="2306955" h="10271125">
                  <a:moveTo>
                    <a:pt x="0" y="0"/>
                  </a:moveTo>
                  <a:lnTo>
                    <a:pt x="2306588" y="0"/>
                  </a:lnTo>
                  <a:lnTo>
                    <a:pt x="2306588" y="10270926"/>
                  </a:lnTo>
                  <a:lnTo>
                    <a:pt x="0" y="102709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BED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/>
          <p:nvPr/>
        </p:nvSpPr>
        <p:spPr>
          <a:xfrm>
            <a:off x="1764510" y="2824395"/>
            <a:ext cx="13919200" cy="66262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39065">
              <a:lnSpc>
                <a:spcPct val="115799"/>
              </a:lnSpc>
              <a:spcBef>
                <a:spcPts val="100"/>
              </a:spcBef>
            </a:pPr>
            <a:r>
              <a:rPr dirty="0" sz="3400" spc="30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necesidad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">
                <a:solidFill>
                  <a:srgbClr val="281B21"/>
                </a:solidFill>
                <a:latin typeface="Verdana"/>
                <a:cs typeface="Verdana"/>
              </a:rPr>
              <a:t>diseñar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10">
                <a:solidFill>
                  <a:srgbClr val="281B21"/>
                </a:solidFill>
                <a:latin typeface="Verdana"/>
                <a:cs typeface="Verdana"/>
              </a:rPr>
              <a:t>estrategias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25">
                <a:solidFill>
                  <a:srgbClr val="281B21"/>
                </a:solidFill>
                <a:latin typeface="Verdana"/>
                <a:cs typeface="Verdana"/>
              </a:rPr>
              <a:t>enseñanza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para</a:t>
            </a:r>
            <a:r>
              <a:rPr dirty="0" sz="3400" spc="59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facilitar </a:t>
            </a:r>
            <a:r>
              <a:rPr dirty="0" sz="3400" spc="-11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85">
                <a:solidFill>
                  <a:srgbClr val="281B21"/>
                </a:solidFill>
                <a:latin typeface="Verdana"/>
                <a:cs typeface="Verdana"/>
              </a:rPr>
              <a:t>en</a:t>
            </a:r>
            <a:r>
              <a:rPr dirty="0" sz="3400" spc="59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25">
                <a:solidFill>
                  <a:srgbClr val="281B21"/>
                </a:solidFill>
                <a:latin typeface="Verdana"/>
                <a:cs typeface="Verdana"/>
              </a:rPr>
              <a:t>los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25">
                <a:solidFill>
                  <a:srgbClr val="281B21"/>
                </a:solidFill>
                <a:latin typeface="Verdana"/>
                <a:cs typeface="Verdana"/>
              </a:rPr>
              <a:t>estudiantes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pregrado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el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5">
                <a:solidFill>
                  <a:srgbClr val="281B21"/>
                </a:solidFill>
                <a:latin typeface="Verdana"/>
                <a:cs typeface="Verdana"/>
              </a:rPr>
              <a:t>desarrollo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70">
                <a:solidFill>
                  <a:srgbClr val="281B21"/>
                </a:solidFill>
                <a:latin typeface="Verdana"/>
                <a:cs typeface="Verdana"/>
              </a:rPr>
              <a:t>competencias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10">
                <a:solidFill>
                  <a:srgbClr val="281B21"/>
                </a:solidFill>
                <a:latin typeface="Verdana"/>
                <a:cs typeface="Verdana"/>
              </a:rPr>
              <a:t>que </a:t>
            </a:r>
            <a:r>
              <a:rPr dirty="0" sz="3400" spc="-11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10">
                <a:solidFill>
                  <a:srgbClr val="281B21"/>
                </a:solidFill>
                <a:latin typeface="Verdana"/>
                <a:cs typeface="Verdana"/>
              </a:rPr>
              <a:t>complementen </a:t>
            </a:r>
            <a:r>
              <a:rPr dirty="0" sz="3400" spc="10">
                <a:solidFill>
                  <a:srgbClr val="281B21"/>
                </a:solidFill>
                <a:latin typeface="Verdana"/>
                <a:cs typeface="Verdana"/>
              </a:rPr>
              <a:t>su 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formación </a:t>
            </a:r>
            <a:r>
              <a:rPr dirty="0" sz="3400" spc="140">
                <a:solidFill>
                  <a:srgbClr val="281B21"/>
                </a:solidFill>
                <a:latin typeface="Verdana"/>
                <a:cs typeface="Verdana"/>
              </a:rPr>
              <a:t>como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profesionales 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de </a:t>
            </a:r>
            <a:r>
              <a:rPr dirty="0" sz="3400" spc="-60">
                <a:solidFill>
                  <a:srgbClr val="281B21"/>
                </a:solidFill>
                <a:latin typeface="Verdana"/>
                <a:cs typeface="Verdana"/>
              </a:rPr>
              <a:t>las </a:t>
            </a:r>
            <a:r>
              <a:rPr dirty="0" sz="3400" spc="-5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80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-20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-45">
                <a:solidFill>
                  <a:srgbClr val="281B21"/>
                </a:solidFill>
                <a:latin typeface="Verdana"/>
                <a:cs typeface="Verdana"/>
              </a:rPr>
              <a:t>f</a:t>
            </a:r>
            <a:r>
              <a:rPr dirty="0" sz="3400" spc="2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9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2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14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35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3400" spc="2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110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45">
                <a:solidFill>
                  <a:srgbClr val="281B21"/>
                </a:solidFill>
                <a:latin typeface="Verdana"/>
                <a:cs typeface="Verdana"/>
              </a:rPr>
              <a:t>á</a:t>
            </a:r>
            <a:r>
              <a:rPr dirty="0" sz="3400" spc="-9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2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4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110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80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2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20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114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-4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80">
                <a:solidFill>
                  <a:srgbClr val="281B21"/>
                </a:solidFill>
                <a:latin typeface="Verdana"/>
                <a:cs typeface="Verdana"/>
              </a:rPr>
              <a:t>b</a:t>
            </a:r>
            <a:r>
              <a:rPr dirty="0" sz="3400" spc="2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9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-520">
                <a:solidFill>
                  <a:srgbClr val="281B21"/>
                </a:solidFill>
                <a:latin typeface="Verdana"/>
                <a:cs typeface="Verdana"/>
              </a:rPr>
              <a:t>.</a:t>
            </a:r>
            <a:endParaRPr sz="3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850">
              <a:latin typeface="Verdana"/>
              <a:cs typeface="Verdana"/>
            </a:endParaRPr>
          </a:p>
          <a:p>
            <a:pPr marL="12700" marR="5080">
              <a:lnSpc>
                <a:spcPct val="115799"/>
              </a:lnSpc>
            </a:pPr>
            <a:r>
              <a:rPr dirty="0" sz="3400" spc="30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posibilidad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45">
                <a:solidFill>
                  <a:srgbClr val="281B21"/>
                </a:solidFill>
                <a:latin typeface="Verdana"/>
                <a:cs typeface="Verdana"/>
              </a:rPr>
              <a:t>contribuir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14">
                <a:solidFill>
                  <a:srgbClr val="281B21"/>
                </a:solidFill>
                <a:latin typeface="Verdana"/>
                <a:cs typeface="Verdana"/>
              </a:rPr>
              <a:t>con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30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generación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70">
                <a:solidFill>
                  <a:srgbClr val="281B21"/>
                </a:solidFill>
                <a:latin typeface="Verdana"/>
                <a:cs typeface="Verdana"/>
              </a:rPr>
              <a:t>conocimientos </a:t>
            </a:r>
            <a:r>
              <a:rPr dirty="0" sz="3400" spc="-11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40">
                <a:solidFill>
                  <a:srgbClr val="281B21"/>
                </a:solidFill>
                <a:latin typeface="Verdana"/>
                <a:cs typeface="Verdana"/>
              </a:rPr>
              <a:t>a </a:t>
            </a:r>
            <a:r>
              <a:rPr dirty="0" sz="3400" spc="-5">
                <a:solidFill>
                  <a:srgbClr val="281B21"/>
                </a:solidFill>
                <a:latin typeface="Verdana"/>
                <a:cs typeface="Verdana"/>
              </a:rPr>
              <a:t>partir 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del </a:t>
            </a:r>
            <a:r>
              <a:rPr dirty="0" sz="3400" spc="-5">
                <a:solidFill>
                  <a:srgbClr val="281B21"/>
                </a:solidFill>
                <a:latin typeface="Verdana"/>
                <a:cs typeface="Verdana"/>
              </a:rPr>
              <a:t>desarrollo 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de </a:t>
            </a:r>
            <a:r>
              <a:rPr dirty="0" sz="3400" spc="10">
                <a:solidFill>
                  <a:srgbClr val="281B21"/>
                </a:solidFill>
                <a:latin typeface="Verdana"/>
                <a:cs typeface="Verdana"/>
              </a:rPr>
              <a:t>actividades 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de </a:t>
            </a:r>
            <a:r>
              <a:rPr dirty="0" sz="3400" spc="25">
                <a:solidFill>
                  <a:srgbClr val="281B21"/>
                </a:solidFill>
                <a:latin typeface="Verdana"/>
                <a:cs typeface="Verdana"/>
              </a:rPr>
              <a:t>investigación </a:t>
            </a:r>
            <a:r>
              <a:rPr dirty="0" sz="3400" spc="3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40">
                <a:solidFill>
                  <a:srgbClr val="281B21"/>
                </a:solidFill>
                <a:latin typeface="Verdana"/>
                <a:cs typeface="Verdana"/>
              </a:rPr>
              <a:t>coordinadas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por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el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85">
                <a:solidFill>
                  <a:srgbClr val="281B21"/>
                </a:solidFill>
                <a:latin typeface="Verdana"/>
                <a:cs typeface="Verdana"/>
              </a:rPr>
              <a:t>docente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170">
                <a:solidFill>
                  <a:srgbClr val="281B21"/>
                </a:solidFill>
                <a:latin typeface="Verdana"/>
                <a:cs typeface="Verdana"/>
              </a:rPr>
              <a:t>y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10">
                <a:solidFill>
                  <a:srgbClr val="281B21"/>
                </a:solidFill>
                <a:latin typeface="Verdana"/>
                <a:cs typeface="Verdana"/>
              </a:rPr>
              <a:t>desarrolladas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por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25">
                <a:solidFill>
                  <a:srgbClr val="281B21"/>
                </a:solidFill>
                <a:latin typeface="Verdana"/>
                <a:cs typeface="Verdana"/>
              </a:rPr>
              <a:t>los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20">
                <a:solidFill>
                  <a:srgbClr val="281B21"/>
                </a:solidFill>
                <a:latin typeface="Verdana"/>
                <a:cs typeface="Verdana"/>
              </a:rPr>
              <a:t>estudiantes.</a:t>
            </a:r>
            <a:endParaRPr sz="3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850">
              <a:latin typeface="Verdana"/>
              <a:cs typeface="Verdana"/>
            </a:endParaRPr>
          </a:p>
          <a:p>
            <a:pPr marL="12700" marR="628650">
              <a:lnSpc>
                <a:spcPct val="115799"/>
              </a:lnSpc>
            </a:pPr>
            <a:r>
              <a:rPr dirty="0" sz="3400" spc="30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75">
                <a:solidFill>
                  <a:srgbClr val="281B21"/>
                </a:solidFill>
                <a:latin typeface="Verdana"/>
                <a:cs typeface="Verdana"/>
              </a:rPr>
              <a:t>oportunidad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">
                <a:solidFill>
                  <a:srgbClr val="281B21"/>
                </a:solidFill>
                <a:latin typeface="Verdana"/>
                <a:cs typeface="Verdana"/>
              </a:rPr>
              <a:t>vincular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30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5">
                <a:solidFill>
                  <a:srgbClr val="281B21"/>
                </a:solidFill>
                <a:latin typeface="Verdana"/>
                <a:cs typeface="Verdana"/>
              </a:rPr>
              <a:t>teoría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14">
                <a:solidFill>
                  <a:srgbClr val="281B21"/>
                </a:solidFill>
                <a:latin typeface="Verdana"/>
                <a:cs typeface="Verdana"/>
              </a:rPr>
              <a:t>con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30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35">
                <a:solidFill>
                  <a:srgbClr val="281B21"/>
                </a:solidFill>
                <a:latin typeface="Verdana"/>
                <a:cs typeface="Verdana"/>
              </a:rPr>
              <a:t>práctica</a:t>
            </a:r>
            <a:r>
              <a:rPr dirty="0" sz="3400" spc="-30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30">
                <a:solidFill>
                  <a:srgbClr val="281B21"/>
                </a:solidFill>
                <a:latin typeface="Verdana"/>
                <a:cs typeface="Verdana"/>
              </a:rPr>
              <a:t>al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20">
                <a:solidFill>
                  <a:srgbClr val="281B21"/>
                </a:solidFill>
                <a:latin typeface="Verdana"/>
                <a:cs typeface="Verdana"/>
              </a:rPr>
              <a:t>abordar </a:t>
            </a:r>
            <a:r>
              <a:rPr dirty="0" sz="3400" spc="-11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30">
                <a:solidFill>
                  <a:srgbClr val="281B21"/>
                </a:solidFill>
                <a:latin typeface="Verdana"/>
                <a:cs typeface="Verdana"/>
              </a:rPr>
              <a:t>u</a:t>
            </a:r>
            <a:r>
              <a:rPr dirty="0" sz="3400" spc="14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-40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9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2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4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20">
                <a:solidFill>
                  <a:srgbClr val="281B21"/>
                </a:solidFill>
                <a:latin typeface="Verdana"/>
                <a:cs typeface="Verdana"/>
              </a:rPr>
              <a:t>li</a:t>
            </a:r>
            <a:r>
              <a:rPr dirty="0" sz="3400" spc="180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-4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8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80">
                <a:solidFill>
                  <a:srgbClr val="281B21"/>
                </a:solidFill>
                <a:latin typeface="Verdana"/>
                <a:cs typeface="Verdana"/>
              </a:rPr>
              <a:t>p</a:t>
            </a:r>
            <a:r>
              <a:rPr dirty="0" sz="3400" spc="-4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9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35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3400" spc="-20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13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130">
                <a:solidFill>
                  <a:srgbClr val="281B21"/>
                </a:solidFill>
                <a:latin typeface="Verdana"/>
                <a:cs typeface="Verdana"/>
              </a:rPr>
              <a:t>u</a:t>
            </a:r>
            <a:r>
              <a:rPr dirty="0" sz="3400" spc="-20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-4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90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80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2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20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-30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2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14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35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-9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14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-520">
                <a:solidFill>
                  <a:srgbClr val="281B21"/>
                </a:solidFill>
                <a:latin typeface="Verdana"/>
                <a:cs typeface="Verdana"/>
              </a:rPr>
              <a:t>.</a:t>
            </a:r>
            <a:endParaRPr sz="3400">
              <a:latin typeface="Verdana"/>
              <a:cs typeface="Verdan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48081" y="3217811"/>
            <a:ext cx="958850" cy="6040120"/>
          </a:xfrm>
          <a:custGeom>
            <a:avLst/>
            <a:gdLst/>
            <a:ahLst/>
            <a:cxnLst/>
            <a:rect l="l" t="t" r="r" b="b"/>
            <a:pathLst>
              <a:path w="958850" h="6040120">
                <a:moveTo>
                  <a:pt x="958621" y="5638368"/>
                </a:moveTo>
                <a:lnTo>
                  <a:pt x="957897" y="5633288"/>
                </a:lnTo>
                <a:lnTo>
                  <a:pt x="956081" y="5620588"/>
                </a:lnTo>
                <a:lnTo>
                  <a:pt x="944600" y="5591378"/>
                </a:lnTo>
                <a:lnTo>
                  <a:pt x="928598" y="5565978"/>
                </a:lnTo>
                <a:lnTo>
                  <a:pt x="927798" y="5564708"/>
                </a:lnTo>
                <a:lnTo>
                  <a:pt x="925309" y="5561647"/>
                </a:lnTo>
                <a:lnTo>
                  <a:pt x="925309" y="5633288"/>
                </a:lnTo>
                <a:lnTo>
                  <a:pt x="913472" y="5619318"/>
                </a:lnTo>
                <a:lnTo>
                  <a:pt x="911580" y="5617438"/>
                </a:lnTo>
                <a:lnTo>
                  <a:pt x="911580" y="5668848"/>
                </a:lnTo>
                <a:lnTo>
                  <a:pt x="888580" y="5696788"/>
                </a:lnTo>
                <a:lnTo>
                  <a:pt x="841641" y="5752668"/>
                </a:lnTo>
                <a:lnTo>
                  <a:pt x="787895" y="5814898"/>
                </a:lnTo>
                <a:lnTo>
                  <a:pt x="757529" y="5851728"/>
                </a:lnTo>
                <a:lnTo>
                  <a:pt x="727519" y="5888558"/>
                </a:lnTo>
                <a:lnTo>
                  <a:pt x="698207" y="5925388"/>
                </a:lnTo>
                <a:lnTo>
                  <a:pt x="669975" y="5963488"/>
                </a:lnTo>
                <a:lnTo>
                  <a:pt x="670572" y="5946978"/>
                </a:lnTo>
                <a:lnTo>
                  <a:pt x="670534" y="5930468"/>
                </a:lnTo>
                <a:lnTo>
                  <a:pt x="669810" y="5916498"/>
                </a:lnTo>
                <a:lnTo>
                  <a:pt x="668185" y="5903798"/>
                </a:lnTo>
                <a:lnTo>
                  <a:pt x="668020" y="5902528"/>
                </a:lnTo>
                <a:lnTo>
                  <a:pt x="671703" y="5899988"/>
                </a:lnTo>
                <a:lnTo>
                  <a:pt x="674027" y="5894908"/>
                </a:lnTo>
                <a:lnTo>
                  <a:pt x="674306" y="5891098"/>
                </a:lnTo>
                <a:lnTo>
                  <a:pt x="674878" y="5886018"/>
                </a:lnTo>
                <a:lnTo>
                  <a:pt x="673366" y="5880938"/>
                </a:lnTo>
                <a:lnTo>
                  <a:pt x="667397" y="5874588"/>
                </a:lnTo>
                <a:lnTo>
                  <a:pt x="663257" y="5872048"/>
                </a:lnTo>
                <a:lnTo>
                  <a:pt x="614311" y="5872048"/>
                </a:lnTo>
                <a:lnTo>
                  <a:pt x="578231" y="5873318"/>
                </a:lnTo>
                <a:lnTo>
                  <a:pt x="409371" y="5873318"/>
                </a:lnTo>
                <a:lnTo>
                  <a:pt x="382054" y="5875858"/>
                </a:lnTo>
                <a:lnTo>
                  <a:pt x="310781" y="5880938"/>
                </a:lnTo>
                <a:lnTo>
                  <a:pt x="208775" y="5892368"/>
                </a:lnTo>
                <a:lnTo>
                  <a:pt x="123304" y="5899988"/>
                </a:lnTo>
                <a:lnTo>
                  <a:pt x="84493" y="5902528"/>
                </a:lnTo>
                <a:lnTo>
                  <a:pt x="52527" y="5905068"/>
                </a:lnTo>
                <a:lnTo>
                  <a:pt x="51803" y="5880938"/>
                </a:lnTo>
                <a:lnTo>
                  <a:pt x="51041" y="5860618"/>
                </a:lnTo>
                <a:lnTo>
                  <a:pt x="50101" y="5837758"/>
                </a:lnTo>
                <a:lnTo>
                  <a:pt x="47713" y="5785688"/>
                </a:lnTo>
                <a:lnTo>
                  <a:pt x="46583" y="5759018"/>
                </a:lnTo>
                <a:lnTo>
                  <a:pt x="44780" y="5710758"/>
                </a:lnTo>
                <a:lnTo>
                  <a:pt x="43307" y="5648528"/>
                </a:lnTo>
                <a:lnTo>
                  <a:pt x="43192" y="5632018"/>
                </a:lnTo>
                <a:lnTo>
                  <a:pt x="44589" y="5629478"/>
                </a:lnTo>
                <a:lnTo>
                  <a:pt x="44640" y="5625668"/>
                </a:lnTo>
                <a:lnTo>
                  <a:pt x="42900" y="5620588"/>
                </a:lnTo>
                <a:lnTo>
                  <a:pt x="42443" y="5620588"/>
                </a:lnTo>
                <a:lnTo>
                  <a:pt x="41910" y="5619318"/>
                </a:lnTo>
                <a:lnTo>
                  <a:pt x="63169" y="5623128"/>
                </a:lnTo>
                <a:lnTo>
                  <a:pt x="85432" y="5625668"/>
                </a:lnTo>
                <a:lnTo>
                  <a:pt x="108839" y="5629478"/>
                </a:lnTo>
                <a:lnTo>
                  <a:pt x="133604" y="5632018"/>
                </a:lnTo>
                <a:lnTo>
                  <a:pt x="133794" y="5633288"/>
                </a:lnTo>
                <a:lnTo>
                  <a:pt x="135496" y="5637098"/>
                </a:lnTo>
                <a:lnTo>
                  <a:pt x="138938" y="5639638"/>
                </a:lnTo>
                <a:lnTo>
                  <a:pt x="149860" y="5639638"/>
                </a:lnTo>
                <a:lnTo>
                  <a:pt x="157149" y="5638368"/>
                </a:lnTo>
                <a:lnTo>
                  <a:pt x="165366" y="5634558"/>
                </a:lnTo>
                <a:lnTo>
                  <a:pt x="174332" y="5635828"/>
                </a:lnTo>
                <a:lnTo>
                  <a:pt x="183476" y="5635828"/>
                </a:lnTo>
                <a:lnTo>
                  <a:pt x="192836" y="5637098"/>
                </a:lnTo>
                <a:lnTo>
                  <a:pt x="202425" y="5637098"/>
                </a:lnTo>
                <a:lnTo>
                  <a:pt x="200621" y="5639638"/>
                </a:lnTo>
                <a:lnTo>
                  <a:pt x="200012" y="5642178"/>
                </a:lnTo>
                <a:lnTo>
                  <a:pt x="202145" y="5649798"/>
                </a:lnTo>
                <a:lnTo>
                  <a:pt x="205981" y="5653608"/>
                </a:lnTo>
                <a:lnTo>
                  <a:pt x="210845" y="5653608"/>
                </a:lnTo>
                <a:lnTo>
                  <a:pt x="220662" y="5652338"/>
                </a:lnTo>
                <a:lnTo>
                  <a:pt x="231063" y="5649798"/>
                </a:lnTo>
                <a:lnTo>
                  <a:pt x="242239" y="5645988"/>
                </a:lnTo>
                <a:lnTo>
                  <a:pt x="254368" y="5640908"/>
                </a:lnTo>
                <a:lnTo>
                  <a:pt x="304228" y="5643448"/>
                </a:lnTo>
                <a:lnTo>
                  <a:pt x="304584" y="5643448"/>
                </a:lnTo>
                <a:lnTo>
                  <a:pt x="305003" y="5644718"/>
                </a:lnTo>
                <a:lnTo>
                  <a:pt x="307149" y="5647258"/>
                </a:lnTo>
                <a:lnTo>
                  <a:pt x="313321" y="5647258"/>
                </a:lnTo>
                <a:lnTo>
                  <a:pt x="316865" y="5645988"/>
                </a:lnTo>
                <a:lnTo>
                  <a:pt x="319773" y="5645988"/>
                </a:lnTo>
                <a:lnTo>
                  <a:pt x="323202" y="5644718"/>
                </a:lnTo>
                <a:lnTo>
                  <a:pt x="341985" y="5644718"/>
                </a:lnTo>
                <a:lnTo>
                  <a:pt x="360781" y="5645988"/>
                </a:lnTo>
                <a:lnTo>
                  <a:pt x="362051" y="5647258"/>
                </a:lnTo>
                <a:lnTo>
                  <a:pt x="363601" y="5647258"/>
                </a:lnTo>
                <a:lnTo>
                  <a:pt x="366687" y="5648528"/>
                </a:lnTo>
                <a:lnTo>
                  <a:pt x="373392" y="5648528"/>
                </a:lnTo>
                <a:lnTo>
                  <a:pt x="377482" y="5647258"/>
                </a:lnTo>
                <a:lnTo>
                  <a:pt x="405472" y="5647258"/>
                </a:lnTo>
                <a:lnTo>
                  <a:pt x="417372" y="5648528"/>
                </a:lnTo>
                <a:lnTo>
                  <a:pt x="429272" y="5648528"/>
                </a:lnTo>
                <a:lnTo>
                  <a:pt x="430784" y="5649798"/>
                </a:lnTo>
                <a:lnTo>
                  <a:pt x="438823" y="5649798"/>
                </a:lnTo>
                <a:lnTo>
                  <a:pt x="441325" y="5648528"/>
                </a:lnTo>
                <a:lnTo>
                  <a:pt x="475538" y="5649798"/>
                </a:lnTo>
                <a:lnTo>
                  <a:pt x="510565" y="5649798"/>
                </a:lnTo>
                <a:lnTo>
                  <a:pt x="546290" y="5651068"/>
                </a:lnTo>
                <a:lnTo>
                  <a:pt x="583679" y="5651068"/>
                </a:lnTo>
                <a:lnTo>
                  <a:pt x="588238" y="5649798"/>
                </a:lnTo>
                <a:lnTo>
                  <a:pt x="592112" y="5647258"/>
                </a:lnTo>
                <a:lnTo>
                  <a:pt x="593813" y="5644718"/>
                </a:lnTo>
                <a:lnTo>
                  <a:pt x="596366" y="5640908"/>
                </a:lnTo>
                <a:lnTo>
                  <a:pt x="597319" y="5638368"/>
                </a:lnTo>
                <a:lnTo>
                  <a:pt x="597420" y="5635828"/>
                </a:lnTo>
                <a:lnTo>
                  <a:pt x="622376" y="5635828"/>
                </a:lnTo>
                <a:lnTo>
                  <a:pt x="623785" y="5634558"/>
                </a:lnTo>
                <a:lnTo>
                  <a:pt x="628040" y="5630748"/>
                </a:lnTo>
                <a:lnTo>
                  <a:pt x="628980" y="5624398"/>
                </a:lnTo>
                <a:lnTo>
                  <a:pt x="629602" y="5619318"/>
                </a:lnTo>
                <a:lnTo>
                  <a:pt x="629920" y="5616778"/>
                </a:lnTo>
                <a:lnTo>
                  <a:pt x="630224" y="5614238"/>
                </a:lnTo>
                <a:lnTo>
                  <a:pt x="632447" y="5565978"/>
                </a:lnTo>
                <a:lnTo>
                  <a:pt x="632460" y="5564708"/>
                </a:lnTo>
                <a:lnTo>
                  <a:pt x="632510" y="5559628"/>
                </a:lnTo>
                <a:lnTo>
                  <a:pt x="632536" y="5557088"/>
                </a:lnTo>
                <a:lnTo>
                  <a:pt x="632612" y="5549468"/>
                </a:lnTo>
                <a:lnTo>
                  <a:pt x="632726" y="5543118"/>
                </a:lnTo>
                <a:lnTo>
                  <a:pt x="632802" y="5540578"/>
                </a:lnTo>
                <a:lnTo>
                  <a:pt x="633044" y="5534228"/>
                </a:lnTo>
                <a:lnTo>
                  <a:pt x="635673" y="5473268"/>
                </a:lnTo>
                <a:lnTo>
                  <a:pt x="636054" y="5460568"/>
                </a:lnTo>
                <a:lnTo>
                  <a:pt x="673392" y="5475808"/>
                </a:lnTo>
                <a:lnTo>
                  <a:pt x="709231" y="5496128"/>
                </a:lnTo>
                <a:lnTo>
                  <a:pt x="743407" y="5518988"/>
                </a:lnTo>
                <a:lnTo>
                  <a:pt x="776782" y="5543118"/>
                </a:lnTo>
                <a:lnTo>
                  <a:pt x="810031" y="5569788"/>
                </a:lnTo>
                <a:lnTo>
                  <a:pt x="845121" y="5598998"/>
                </a:lnTo>
                <a:lnTo>
                  <a:pt x="879741" y="5632018"/>
                </a:lnTo>
                <a:lnTo>
                  <a:pt x="911580" y="5668848"/>
                </a:lnTo>
                <a:lnTo>
                  <a:pt x="911580" y="5617438"/>
                </a:lnTo>
                <a:lnTo>
                  <a:pt x="900734" y="5606618"/>
                </a:lnTo>
                <a:lnTo>
                  <a:pt x="887044" y="5592648"/>
                </a:lnTo>
                <a:lnTo>
                  <a:pt x="872363" y="5578678"/>
                </a:lnTo>
                <a:lnTo>
                  <a:pt x="882840" y="5578678"/>
                </a:lnTo>
                <a:lnTo>
                  <a:pt x="887222" y="5573598"/>
                </a:lnTo>
                <a:lnTo>
                  <a:pt x="887222" y="5567248"/>
                </a:lnTo>
                <a:lnTo>
                  <a:pt x="887145" y="5565978"/>
                </a:lnTo>
                <a:lnTo>
                  <a:pt x="895184" y="5577408"/>
                </a:lnTo>
                <a:lnTo>
                  <a:pt x="920877" y="5618048"/>
                </a:lnTo>
                <a:lnTo>
                  <a:pt x="925309" y="5633288"/>
                </a:lnTo>
                <a:lnTo>
                  <a:pt x="925309" y="5561647"/>
                </a:lnTo>
                <a:lnTo>
                  <a:pt x="922655" y="5558358"/>
                </a:lnTo>
                <a:lnTo>
                  <a:pt x="908227" y="5540578"/>
                </a:lnTo>
                <a:lnTo>
                  <a:pt x="895413" y="5526608"/>
                </a:lnTo>
                <a:lnTo>
                  <a:pt x="888428" y="5518988"/>
                </a:lnTo>
                <a:lnTo>
                  <a:pt x="884707" y="5515178"/>
                </a:lnTo>
                <a:lnTo>
                  <a:pt x="878649" y="5508993"/>
                </a:lnTo>
                <a:lnTo>
                  <a:pt x="878649" y="5555818"/>
                </a:lnTo>
                <a:lnTo>
                  <a:pt x="865035" y="5555818"/>
                </a:lnTo>
                <a:lnTo>
                  <a:pt x="850468" y="5557088"/>
                </a:lnTo>
                <a:lnTo>
                  <a:pt x="849325" y="5557088"/>
                </a:lnTo>
                <a:lnTo>
                  <a:pt x="848271" y="5558358"/>
                </a:lnTo>
                <a:lnTo>
                  <a:pt x="842797" y="5553278"/>
                </a:lnTo>
                <a:lnTo>
                  <a:pt x="844867" y="5553278"/>
                </a:lnTo>
                <a:lnTo>
                  <a:pt x="848868" y="5552008"/>
                </a:lnTo>
                <a:lnTo>
                  <a:pt x="850900" y="5549468"/>
                </a:lnTo>
                <a:lnTo>
                  <a:pt x="850900" y="5543118"/>
                </a:lnTo>
                <a:lnTo>
                  <a:pt x="848728" y="5540578"/>
                </a:lnTo>
                <a:lnTo>
                  <a:pt x="839584" y="5538038"/>
                </a:lnTo>
                <a:lnTo>
                  <a:pt x="823353" y="5538038"/>
                </a:lnTo>
                <a:lnTo>
                  <a:pt x="819137" y="5534228"/>
                </a:lnTo>
                <a:lnTo>
                  <a:pt x="824750" y="5534228"/>
                </a:lnTo>
                <a:lnTo>
                  <a:pt x="842492" y="5531688"/>
                </a:lnTo>
                <a:lnTo>
                  <a:pt x="849566" y="5527878"/>
                </a:lnTo>
                <a:lnTo>
                  <a:pt x="850252" y="5526608"/>
                </a:lnTo>
                <a:lnTo>
                  <a:pt x="850811" y="5526608"/>
                </a:lnTo>
                <a:lnTo>
                  <a:pt x="857897" y="5532958"/>
                </a:lnTo>
                <a:lnTo>
                  <a:pt x="864933" y="5540578"/>
                </a:lnTo>
                <a:lnTo>
                  <a:pt x="871855" y="5548198"/>
                </a:lnTo>
                <a:lnTo>
                  <a:pt x="878649" y="5555818"/>
                </a:lnTo>
                <a:lnTo>
                  <a:pt x="878649" y="5508993"/>
                </a:lnTo>
                <a:lnTo>
                  <a:pt x="873518" y="5503748"/>
                </a:lnTo>
                <a:lnTo>
                  <a:pt x="867308" y="5497398"/>
                </a:lnTo>
                <a:lnTo>
                  <a:pt x="851154" y="5480888"/>
                </a:lnTo>
                <a:lnTo>
                  <a:pt x="843864" y="5474538"/>
                </a:lnTo>
                <a:lnTo>
                  <a:pt x="842403" y="5473268"/>
                </a:lnTo>
                <a:lnTo>
                  <a:pt x="834224" y="5466156"/>
                </a:lnTo>
                <a:lnTo>
                  <a:pt x="834224" y="5510098"/>
                </a:lnTo>
                <a:lnTo>
                  <a:pt x="830834" y="5510098"/>
                </a:lnTo>
                <a:lnTo>
                  <a:pt x="824191" y="5511368"/>
                </a:lnTo>
                <a:lnTo>
                  <a:pt x="817168" y="5512638"/>
                </a:lnTo>
                <a:lnTo>
                  <a:pt x="810221" y="5512638"/>
                </a:lnTo>
                <a:lnTo>
                  <a:pt x="803376" y="5513908"/>
                </a:lnTo>
                <a:lnTo>
                  <a:pt x="795896" y="5515178"/>
                </a:lnTo>
                <a:lnTo>
                  <a:pt x="794359" y="5515178"/>
                </a:lnTo>
                <a:lnTo>
                  <a:pt x="792962" y="5513908"/>
                </a:lnTo>
                <a:lnTo>
                  <a:pt x="802017" y="5512638"/>
                </a:lnTo>
                <a:lnTo>
                  <a:pt x="819696" y="5507558"/>
                </a:lnTo>
                <a:lnTo>
                  <a:pt x="827836" y="5503748"/>
                </a:lnTo>
                <a:lnTo>
                  <a:pt x="834224" y="5510098"/>
                </a:lnTo>
                <a:lnTo>
                  <a:pt x="834224" y="5466156"/>
                </a:lnTo>
                <a:lnTo>
                  <a:pt x="817613" y="5451678"/>
                </a:lnTo>
                <a:lnTo>
                  <a:pt x="811784" y="5446598"/>
                </a:lnTo>
                <a:lnTo>
                  <a:pt x="809726" y="5444858"/>
                </a:lnTo>
                <a:lnTo>
                  <a:pt x="809726" y="5487238"/>
                </a:lnTo>
                <a:lnTo>
                  <a:pt x="802919" y="5488508"/>
                </a:lnTo>
                <a:lnTo>
                  <a:pt x="793635" y="5492318"/>
                </a:lnTo>
                <a:lnTo>
                  <a:pt x="786117" y="5493588"/>
                </a:lnTo>
                <a:lnTo>
                  <a:pt x="778421" y="5496128"/>
                </a:lnTo>
                <a:lnTo>
                  <a:pt x="770585" y="5497398"/>
                </a:lnTo>
                <a:lnTo>
                  <a:pt x="765937" y="5493588"/>
                </a:lnTo>
                <a:lnTo>
                  <a:pt x="761657" y="5491048"/>
                </a:lnTo>
                <a:lnTo>
                  <a:pt x="757580" y="5488508"/>
                </a:lnTo>
                <a:lnTo>
                  <a:pt x="778040" y="5483428"/>
                </a:lnTo>
                <a:lnTo>
                  <a:pt x="787641" y="5479618"/>
                </a:lnTo>
                <a:lnTo>
                  <a:pt x="796569" y="5474538"/>
                </a:lnTo>
                <a:lnTo>
                  <a:pt x="800976" y="5478348"/>
                </a:lnTo>
                <a:lnTo>
                  <a:pt x="805370" y="5483428"/>
                </a:lnTo>
                <a:lnTo>
                  <a:pt x="809726" y="5487238"/>
                </a:lnTo>
                <a:lnTo>
                  <a:pt x="809726" y="5444858"/>
                </a:lnTo>
                <a:lnTo>
                  <a:pt x="778497" y="5418429"/>
                </a:lnTo>
                <a:lnTo>
                  <a:pt x="778497" y="5459298"/>
                </a:lnTo>
                <a:lnTo>
                  <a:pt x="769480" y="5461838"/>
                </a:lnTo>
                <a:lnTo>
                  <a:pt x="759980" y="5465648"/>
                </a:lnTo>
                <a:lnTo>
                  <a:pt x="752157" y="5468188"/>
                </a:lnTo>
                <a:lnTo>
                  <a:pt x="743762" y="5470728"/>
                </a:lnTo>
                <a:lnTo>
                  <a:pt x="734999" y="5473268"/>
                </a:lnTo>
                <a:lnTo>
                  <a:pt x="732040" y="5470728"/>
                </a:lnTo>
                <a:lnTo>
                  <a:pt x="729183" y="5469458"/>
                </a:lnTo>
                <a:lnTo>
                  <a:pt x="726376" y="5466918"/>
                </a:lnTo>
                <a:lnTo>
                  <a:pt x="737450" y="5464378"/>
                </a:lnTo>
                <a:lnTo>
                  <a:pt x="748753" y="5460568"/>
                </a:lnTo>
                <a:lnTo>
                  <a:pt x="759942" y="5456758"/>
                </a:lnTo>
                <a:lnTo>
                  <a:pt x="767994" y="5452948"/>
                </a:lnTo>
                <a:lnTo>
                  <a:pt x="770674" y="5451678"/>
                </a:lnTo>
                <a:lnTo>
                  <a:pt x="778497" y="5459298"/>
                </a:lnTo>
                <a:lnTo>
                  <a:pt x="778497" y="5418429"/>
                </a:lnTo>
                <a:lnTo>
                  <a:pt x="774268" y="5414848"/>
                </a:lnTo>
                <a:lnTo>
                  <a:pt x="771258" y="5412308"/>
                </a:lnTo>
                <a:lnTo>
                  <a:pt x="750430" y="5396090"/>
                </a:lnTo>
                <a:lnTo>
                  <a:pt x="750430" y="5435168"/>
                </a:lnTo>
                <a:lnTo>
                  <a:pt x="734199" y="5440248"/>
                </a:lnTo>
                <a:lnTo>
                  <a:pt x="726173" y="5444058"/>
                </a:lnTo>
                <a:lnTo>
                  <a:pt x="707224" y="5450408"/>
                </a:lnTo>
                <a:lnTo>
                  <a:pt x="701763" y="5452948"/>
                </a:lnTo>
                <a:lnTo>
                  <a:pt x="694651" y="5449138"/>
                </a:lnTo>
                <a:lnTo>
                  <a:pt x="687692" y="5445328"/>
                </a:lnTo>
                <a:lnTo>
                  <a:pt x="674154" y="5440248"/>
                </a:lnTo>
                <a:lnTo>
                  <a:pt x="686358" y="5432628"/>
                </a:lnTo>
                <a:lnTo>
                  <a:pt x="699058" y="5426278"/>
                </a:lnTo>
                <a:lnTo>
                  <a:pt x="712406" y="5421198"/>
                </a:lnTo>
                <a:lnTo>
                  <a:pt x="726567" y="5414848"/>
                </a:lnTo>
                <a:lnTo>
                  <a:pt x="738682" y="5425008"/>
                </a:lnTo>
                <a:lnTo>
                  <a:pt x="750430" y="5435168"/>
                </a:lnTo>
                <a:lnTo>
                  <a:pt x="750430" y="5396090"/>
                </a:lnTo>
                <a:lnTo>
                  <a:pt x="738644" y="5386908"/>
                </a:lnTo>
                <a:lnTo>
                  <a:pt x="730491" y="5380558"/>
                </a:lnTo>
                <a:lnTo>
                  <a:pt x="711187" y="5366131"/>
                </a:lnTo>
                <a:lnTo>
                  <a:pt x="711187" y="5402148"/>
                </a:lnTo>
                <a:lnTo>
                  <a:pt x="696925" y="5407228"/>
                </a:lnTo>
                <a:lnTo>
                  <a:pt x="682752" y="5413578"/>
                </a:lnTo>
                <a:lnTo>
                  <a:pt x="668896" y="5422468"/>
                </a:lnTo>
                <a:lnTo>
                  <a:pt x="655599" y="5432628"/>
                </a:lnTo>
                <a:lnTo>
                  <a:pt x="640842" y="5427548"/>
                </a:lnTo>
                <a:lnTo>
                  <a:pt x="626503" y="5425008"/>
                </a:lnTo>
                <a:lnTo>
                  <a:pt x="645706" y="5416118"/>
                </a:lnTo>
                <a:lnTo>
                  <a:pt x="651116" y="5412308"/>
                </a:lnTo>
                <a:lnTo>
                  <a:pt x="666737" y="5402148"/>
                </a:lnTo>
                <a:lnTo>
                  <a:pt x="683260" y="5391988"/>
                </a:lnTo>
                <a:lnTo>
                  <a:pt x="691375" y="5386908"/>
                </a:lnTo>
                <a:lnTo>
                  <a:pt x="711187" y="5402148"/>
                </a:lnTo>
                <a:lnTo>
                  <a:pt x="711187" y="5366131"/>
                </a:lnTo>
                <a:lnTo>
                  <a:pt x="708418" y="5364048"/>
                </a:lnTo>
                <a:lnTo>
                  <a:pt x="698322" y="5355158"/>
                </a:lnTo>
                <a:lnTo>
                  <a:pt x="685990" y="5355158"/>
                </a:lnTo>
                <a:lnTo>
                  <a:pt x="682193" y="5358968"/>
                </a:lnTo>
                <a:lnTo>
                  <a:pt x="670991" y="5365318"/>
                </a:lnTo>
                <a:lnTo>
                  <a:pt x="619810" y="5400878"/>
                </a:lnTo>
                <a:lnTo>
                  <a:pt x="599376" y="5427548"/>
                </a:lnTo>
                <a:lnTo>
                  <a:pt x="600316" y="5431358"/>
                </a:lnTo>
                <a:lnTo>
                  <a:pt x="603135" y="5433898"/>
                </a:lnTo>
                <a:lnTo>
                  <a:pt x="603935" y="5433898"/>
                </a:lnTo>
                <a:lnTo>
                  <a:pt x="604837" y="5435168"/>
                </a:lnTo>
                <a:lnTo>
                  <a:pt x="604037" y="5436438"/>
                </a:lnTo>
                <a:lnTo>
                  <a:pt x="603618" y="5438978"/>
                </a:lnTo>
                <a:lnTo>
                  <a:pt x="603516" y="5488508"/>
                </a:lnTo>
                <a:lnTo>
                  <a:pt x="603338" y="5505018"/>
                </a:lnTo>
                <a:lnTo>
                  <a:pt x="602818" y="5529148"/>
                </a:lnTo>
                <a:lnTo>
                  <a:pt x="602627" y="5534228"/>
                </a:lnTo>
                <a:lnTo>
                  <a:pt x="601332" y="5534228"/>
                </a:lnTo>
                <a:lnTo>
                  <a:pt x="601332" y="5612968"/>
                </a:lnTo>
                <a:lnTo>
                  <a:pt x="595160" y="5614238"/>
                </a:lnTo>
                <a:lnTo>
                  <a:pt x="563016" y="5614238"/>
                </a:lnTo>
                <a:lnTo>
                  <a:pt x="566064" y="5611698"/>
                </a:lnTo>
                <a:lnTo>
                  <a:pt x="572046" y="5606618"/>
                </a:lnTo>
                <a:lnTo>
                  <a:pt x="578192" y="5602808"/>
                </a:lnTo>
                <a:lnTo>
                  <a:pt x="584403" y="5597728"/>
                </a:lnTo>
                <a:lnTo>
                  <a:pt x="594779" y="5591378"/>
                </a:lnTo>
                <a:lnTo>
                  <a:pt x="600417" y="5586298"/>
                </a:lnTo>
                <a:lnTo>
                  <a:pt x="600532" y="5598998"/>
                </a:lnTo>
                <a:lnTo>
                  <a:pt x="600837" y="5605348"/>
                </a:lnTo>
                <a:lnTo>
                  <a:pt x="601332" y="5612968"/>
                </a:lnTo>
                <a:lnTo>
                  <a:pt x="601332" y="5534228"/>
                </a:lnTo>
                <a:lnTo>
                  <a:pt x="546341" y="5534228"/>
                </a:lnTo>
                <a:lnTo>
                  <a:pt x="546341" y="5565978"/>
                </a:lnTo>
                <a:lnTo>
                  <a:pt x="522236" y="5578678"/>
                </a:lnTo>
                <a:lnTo>
                  <a:pt x="515150" y="5582488"/>
                </a:lnTo>
                <a:lnTo>
                  <a:pt x="498767" y="5591378"/>
                </a:lnTo>
                <a:lnTo>
                  <a:pt x="492899" y="5595188"/>
                </a:lnTo>
                <a:lnTo>
                  <a:pt x="486841" y="5597728"/>
                </a:lnTo>
                <a:lnTo>
                  <a:pt x="480593" y="5601538"/>
                </a:lnTo>
                <a:lnTo>
                  <a:pt x="467385" y="5606618"/>
                </a:lnTo>
                <a:lnTo>
                  <a:pt x="453859" y="5614238"/>
                </a:lnTo>
                <a:lnTo>
                  <a:pt x="447268" y="5616778"/>
                </a:lnTo>
                <a:lnTo>
                  <a:pt x="441096" y="5616778"/>
                </a:lnTo>
                <a:lnTo>
                  <a:pt x="444004" y="5615508"/>
                </a:lnTo>
                <a:lnTo>
                  <a:pt x="449986" y="5611698"/>
                </a:lnTo>
                <a:lnTo>
                  <a:pt x="459168" y="5606618"/>
                </a:lnTo>
                <a:lnTo>
                  <a:pt x="479450" y="5593918"/>
                </a:lnTo>
                <a:lnTo>
                  <a:pt x="500227" y="5582501"/>
                </a:lnTo>
                <a:lnTo>
                  <a:pt x="502920" y="5581218"/>
                </a:lnTo>
                <a:lnTo>
                  <a:pt x="521690" y="5572328"/>
                </a:lnTo>
                <a:lnTo>
                  <a:pt x="543966" y="5565978"/>
                </a:lnTo>
                <a:lnTo>
                  <a:pt x="546341" y="5565978"/>
                </a:lnTo>
                <a:lnTo>
                  <a:pt x="546341" y="5534228"/>
                </a:lnTo>
                <a:lnTo>
                  <a:pt x="484276" y="5534228"/>
                </a:lnTo>
                <a:lnTo>
                  <a:pt x="449541" y="5533390"/>
                </a:lnTo>
                <a:lnTo>
                  <a:pt x="449541" y="5581218"/>
                </a:lnTo>
                <a:lnTo>
                  <a:pt x="437629" y="5588838"/>
                </a:lnTo>
                <a:lnTo>
                  <a:pt x="418807" y="5598998"/>
                </a:lnTo>
                <a:lnTo>
                  <a:pt x="405777" y="5606618"/>
                </a:lnTo>
                <a:lnTo>
                  <a:pt x="401129" y="5609158"/>
                </a:lnTo>
                <a:lnTo>
                  <a:pt x="387565" y="5615508"/>
                </a:lnTo>
                <a:lnTo>
                  <a:pt x="379552" y="5615508"/>
                </a:lnTo>
                <a:lnTo>
                  <a:pt x="381520" y="5614238"/>
                </a:lnTo>
                <a:lnTo>
                  <a:pt x="383476" y="5612968"/>
                </a:lnTo>
                <a:lnTo>
                  <a:pt x="385445" y="5611698"/>
                </a:lnTo>
                <a:lnTo>
                  <a:pt x="391401" y="5609158"/>
                </a:lnTo>
                <a:lnTo>
                  <a:pt x="397281" y="5605348"/>
                </a:lnTo>
                <a:lnTo>
                  <a:pt x="410260" y="5598998"/>
                </a:lnTo>
                <a:lnTo>
                  <a:pt x="423303" y="5593918"/>
                </a:lnTo>
                <a:lnTo>
                  <a:pt x="449541" y="5581218"/>
                </a:lnTo>
                <a:lnTo>
                  <a:pt x="449541" y="5533390"/>
                </a:lnTo>
                <a:lnTo>
                  <a:pt x="433108" y="5532996"/>
                </a:lnTo>
                <a:lnTo>
                  <a:pt x="433108" y="5564708"/>
                </a:lnTo>
                <a:lnTo>
                  <a:pt x="421068" y="5569788"/>
                </a:lnTo>
                <a:lnTo>
                  <a:pt x="409409" y="5574868"/>
                </a:lnTo>
                <a:lnTo>
                  <a:pt x="398094" y="5579948"/>
                </a:lnTo>
                <a:lnTo>
                  <a:pt x="387096" y="5585028"/>
                </a:lnTo>
                <a:lnTo>
                  <a:pt x="383501" y="5586298"/>
                </a:lnTo>
                <a:lnTo>
                  <a:pt x="364363" y="5595188"/>
                </a:lnTo>
                <a:lnTo>
                  <a:pt x="352602" y="5600268"/>
                </a:lnTo>
                <a:lnTo>
                  <a:pt x="341033" y="5606618"/>
                </a:lnTo>
                <a:lnTo>
                  <a:pt x="329819" y="5612968"/>
                </a:lnTo>
                <a:lnTo>
                  <a:pt x="307619" y="5612968"/>
                </a:lnTo>
                <a:lnTo>
                  <a:pt x="302069" y="5611698"/>
                </a:lnTo>
                <a:lnTo>
                  <a:pt x="306705" y="5609158"/>
                </a:lnTo>
                <a:lnTo>
                  <a:pt x="309016" y="5607888"/>
                </a:lnTo>
                <a:lnTo>
                  <a:pt x="331254" y="5595188"/>
                </a:lnTo>
                <a:lnTo>
                  <a:pt x="354685" y="5583758"/>
                </a:lnTo>
                <a:lnTo>
                  <a:pt x="379069" y="5574868"/>
                </a:lnTo>
                <a:lnTo>
                  <a:pt x="404139" y="5572328"/>
                </a:lnTo>
                <a:lnTo>
                  <a:pt x="408762" y="5572328"/>
                </a:lnTo>
                <a:lnTo>
                  <a:pt x="411924" y="5569788"/>
                </a:lnTo>
                <a:lnTo>
                  <a:pt x="413004" y="5564708"/>
                </a:lnTo>
                <a:lnTo>
                  <a:pt x="433108" y="5564708"/>
                </a:lnTo>
                <a:lnTo>
                  <a:pt x="433108" y="5532996"/>
                </a:lnTo>
                <a:lnTo>
                  <a:pt x="348373" y="5530939"/>
                </a:lnTo>
                <a:lnTo>
                  <a:pt x="348373" y="5563438"/>
                </a:lnTo>
                <a:lnTo>
                  <a:pt x="337718" y="5567248"/>
                </a:lnTo>
                <a:lnTo>
                  <a:pt x="327342" y="5572328"/>
                </a:lnTo>
                <a:lnTo>
                  <a:pt x="317233" y="5576138"/>
                </a:lnTo>
                <a:lnTo>
                  <a:pt x="307390" y="5581218"/>
                </a:lnTo>
                <a:lnTo>
                  <a:pt x="305015" y="5582488"/>
                </a:lnTo>
                <a:lnTo>
                  <a:pt x="307200" y="5579948"/>
                </a:lnTo>
                <a:lnTo>
                  <a:pt x="306946" y="5571058"/>
                </a:lnTo>
                <a:lnTo>
                  <a:pt x="303403" y="5567248"/>
                </a:lnTo>
                <a:lnTo>
                  <a:pt x="302641" y="5567248"/>
                </a:lnTo>
                <a:lnTo>
                  <a:pt x="302641" y="5583758"/>
                </a:lnTo>
                <a:lnTo>
                  <a:pt x="293128" y="5588838"/>
                </a:lnTo>
                <a:lnTo>
                  <a:pt x="286092" y="5593918"/>
                </a:lnTo>
                <a:lnTo>
                  <a:pt x="265163" y="5605348"/>
                </a:lnTo>
                <a:lnTo>
                  <a:pt x="257886" y="5609158"/>
                </a:lnTo>
                <a:lnTo>
                  <a:pt x="222186" y="5606618"/>
                </a:lnTo>
                <a:lnTo>
                  <a:pt x="231216" y="5602808"/>
                </a:lnTo>
                <a:lnTo>
                  <a:pt x="240233" y="5598998"/>
                </a:lnTo>
                <a:lnTo>
                  <a:pt x="259321" y="5592648"/>
                </a:lnTo>
                <a:lnTo>
                  <a:pt x="279158" y="5586298"/>
                </a:lnTo>
                <a:lnTo>
                  <a:pt x="299453" y="5583758"/>
                </a:lnTo>
                <a:lnTo>
                  <a:pt x="302641" y="5583758"/>
                </a:lnTo>
                <a:lnTo>
                  <a:pt x="302641" y="5567248"/>
                </a:lnTo>
                <a:lnTo>
                  <a:pt x="295795" y="5567248"/>
                </a:lnTo>
                <a:lnTo>
                  <a:pt x="275907" y="5568518"/>
                </a:lnTo>
                <a:lnTo>
                  <a:pt x="256247" y="5571058"/>
                </a:lnTo>
                <a:lnTo>
                  <a:pt x="236232" y="5576138"/>
                </a:lnTo>
                <a:lnTo>
                  <a:pt x="215303" y="5583758"/>
                </a:lnTo>
                <a:lnTo>
                  <a:pt x="211442" y="5586298"/>
                </a:lnTo>
                <a:lnTo>
                  <a:pt x="195376" y="5592648"/>
                </a:lnTo>
                <a:lnTo>
                  <a:pt x="187337" y="5595188"/>
                </a:lnTo>
                <a:lnTo>
                  <a:pt x="171081" y="5602808"/>
                </a:lnTo>
                <a:lnTo>
                  <a:pt x="144881" y="5600268"/>
                </a:lnTo>
                <a:lnTo>
                  <a:pt x="145021" y="5600268"/>
                </a:lnTo>
                <a:lnTo>
                  <a:pt x="152171" y="5596458"/>
                </a:lnTo>
                <a:lnTo>
                  <a:pt x="161683" y="5591378"/>
                </a:lnTo>
                <a:lnTo>
                  <a:pt x="178155" y="5585028"/>
                </a:lnTo>
                <a:lnTo>
                  <a:pt x="211124" y="5577408"/>
                </a:lnTo>
                <a:lnTo>
                  <a:pt x="216877" y="5577408"/>
                </a:lnTo>
                <a:lnTo>
                  <a:pt x="220929" y="5572328"/>
                </a:lnTo>
                <a:lnTo>
                  <a:pt x="220370" y="5563438"/>
                </a:lnTo>
                <a:lnTo>
                  <a:pt x="219494" y="5562168"/>
                </a:lnTo>
                <a:lnTo>
                  <a:pt x="218122" y="5559628"/>
                </a:lnTo>
                <a:lnTo>
                  <a:pt x="242036" y="5560898"/>
                </a:lnTo>
                <a:lnTo>
                  <a:pt x="315404" y="5562168"/>
                </a:lnTo>
                <a:lnTo>
                  <a:pt x="348373" y="5563438"/>
                </a:lnTo>
                <a:lnTo>
                  <a:pt x="348373" y="5530939"/>
                </a:lnTo>
                <a:lnTo>
                  <a:pt x="274942" y="5529148"/>
                </a:lnTo>
                <a:lnTo>
                  <a:pt x="234429" y="5529148"/>
                </a:lnTo>
                <a:lnTo>
                  <a:pt x="209791" y="5527878"/>
                </a:lnTo>
                <a:lnTo>
                  <a:pt x="193027" y="5527878"/>
                </a:lnTo>
                <a:lnTo>
                  <a:pt x="193027" y="5559628"/>
                </a:lnTo>
                <a:lnTo>
                  <a:pt x="167043" y="5564708"/>
                </a:lnTo>
                <a:lnTo>
                  <a:pt x="142659" y="5573598"/>
                </a:lnTo>
                <a:lnTo>
                  <a:pt x="120650" y="5583758"/>
                </a:lnTo>
                <a:lnTo>
                  <a:pt x="101777" y="5596458"/>
                </a:lnTo>
                <a:lnTo>
                  <a:pt x="71843" y="5593918"/>
                </a:lnTo>
                <a:lnTo>
                  <a:pt x="86893" y="5587568"/>
                </a:lnTo>
                <a:lnTo>
                  <a:pt x="102260" y="5578678"/>
                </a:lnTo>
                <a:lnTo>
                  <a:pt x="117894" y="5571058"/>
                </a:lnTo>
                <a:lnTo>
                  <a:pt x="133781" y="5562168"/>
                </a:lnTo>
                <a:lnTo>
                  <a:pt x="139115" y="5559628"/>
                </a:lnTo>
                <a:lnTo>
                  <a:pt x="145211" y="5558358"/>
                </a:lnTo>
                <a:lnTo>
                  <a:pt x="152184" y="5557088"/>
                </a:lnTo>
                <a:lnTo>
                  <a:pt x="167347" y="5557088"/>
                </a:lnTo>
                <a:lnTo>
                  <a:pt x="189496" y="5558358"/>
                </a:lnTo>
                <a:lnTo>
                  <a:pt x="193027" y="5559628"/>
                </a:lnTo>
                <a:lnTo>
                  <a:pt x="193027" y="5527878"/>
                </a:lnTo>
                <a:lnTo>
                  <a:pt x="192392" y="5527878"/>
                </a:lnTo>
                <a:lnTo>
                  <a:pt x="165582" y="5525338"/>
                </a:lnTo>
                <a:lnTo>
                  <a:pt x="147535" y="5525338"/>
                </a:lnTo>
                <a:lnTo>
                  <a:pt x="138557" y="5527878"/>
                </a:lnTo>
                <a:lnTo>
                  <a:pt x="130784" y="5530418"/>
                </a:lnTo>
                <a:lnTo>
                  <a:pt x="124091" y="5532958"/>
                </a:lnTo>
                <a:lnTo>
                  <a:pt x="112483" y="5540578"/>
                </a:lnTo>
                <a:lnTo>
                  <a:pt x="100279" y="5546928"/>
                </a:lnTo>
                <a:lnTo>
                  <a:pt x="75133" y="5559628"/>
                </a:lnTo>
                <a:lnTo>
                  <a:pt x="37579" y="5577408"/>
                </a:lnTo>
                <a:lnTo>
                  <a:pt x="19913" y="5588838"/>
                </a:lnTo>
                <a:lnTo>
                  <a:pt x="3848" y="5601538"/>
                </a:lnTo>
                <a:lnTo>
                  <a:pt x="863" y="5605348"/>
                </a:lnTo>
                <a:lnTo>
                  <a:pt x="0" y="5609158"/>
                </a:lnTo>
                <a:lnTo>
                  <a:pt x="3327" y="5618048"/>
                </a:lnTo>
                <a:lnTo>
                  <a:pt x="7302" y="5620588"/>
                </a:lnTo>
                <a:lnTo>
                  <a:pt x="14020" y="5620588"/>
                </a:lnTo>
                <a:lnTo>
                  <a:pt x="19392" y="5618048"/>
                </a:lnTo>
                <a:lnTo>
                  <a:pt x="23596" y="5616778"/>
                </a:lnTo>
                <a:lnTo>
                  <a:pt x="27813" y="5614238"/>
                </a:lnTo>
                <a:lnTo>
                  <a:pt x="28143" y="5614238"/>
                </a:lnTo>
                <a:lnTo>
                  <a:pt x="28498" y="5615508"/>
                </a:lnTo>
                <a:lnTo>
                  <a:pt x="27647" y="5615508"/>
                </a:lnTo>
                <a:lnTo>
                  <a:pt x="26352" y="5616778"/>
                </a:lnTo>
                <a:lnTo>
                  <a:pt x="25095" y="5618048"/>
                </a:lnTo>
                <a:lnTo>
                  <a:pt x="19342" y="5629478"/>
                </a:lnTo>
                <a:lnTo>
                  <a:pt x="15989" y="5651068"/>
                </a:lnTo>
                <a:lnTo>
                  <a:pt x="14960" y="5682818"/>
                </a:lnTo>
                <a:lnTo>
                  <a:pt x="16217" y="5724728"/>
                </a:lnTo>
                <a:lnTo>
                  <a:pt x="16484" y="5729808"/>
                </a:lnTo>
                <a:lnTo>
                  <a:pt x="16916" y="5751398"/>
                </a:lnTo>
                <a:lnTo>
                  <a:pt x="17462" y="5771718"/>
                </a:lnTo>
                <a:lnTo>
                  <a:pt x="18110" y="5792038"/>
                </a:lnTo>
                <a:lnTo>
                  <a:pt x="19545" y="5835218"/>
                </a:lnTo>
                <a:lnTo>
                  <a:pt x="20294" y="5859348"/>
                </a:lnTo>
                <a:lnTo>
                  <a:pt x="20916" y="5886018"/>
                </a:lnTo>
                <a:lnTo>
                  <a:pt x="21259" y="5910148"/>
                </a:lnTo>
                <a:lnTo>
                  <a:pt x="18783" y="5912688"/>
                </a:lnTo>
                <a:lnTo>
                  <a:pt x="17576" y="5915228"/>
                </a:lnTo>
                <a:lnTo>
                  <a:pt x="18986" y="5924118"/>
                </a:lnTo>
                <a:lnTo>
                  <a:pt x="23126" y="5927928"/>
                </a:lnTo>
                <a:lnTo>
                  <a:pt x="28460" y="5929198"/>
                </a:lnTo>
                <a:lnTo>
                  <a:pt x="41579" y="5929198"/>
                </a:lnTo>
                <a:lnTo>
                  <a:pt x="55041" y="5930468"/>
                </a:lnTo>
                <a:lnTo>
                  <a:pt x="82880" y="5930468"/>
                </a:lnTo>
                <a:lnTo>
                  <a:pt x="128524" y="5929198"/>
                </a:lnTo>
                <a:lnTo>
                  <a:pt x="174307" y="5926658"/>
                </a:lnTo>
                <a:lnTo>
                  <a:pt x="265074" y="5916498"/>
                </a:lnTo>
                <a:lnTo>
                  <a:pt x="294538" y="5913958"/>
                </a:lnTo>
                <a:lnTo>
                  <a:pt x="324281" y="5910148"/>
                </a:lnTo>
                <a:lnTo>
                  <a:pt x="383667" y="5905068"/>
                </a:lnTo>
                <a:lnTo>
                  <a:pt x="402209" y="5905068"/>
                </a:lnTo>
                <a:lnTo>
                  <a:pt x="421665" y="5903798"/>
                </a:lnTo>
                <a:lnTo>
                  <a:pt x="519252" y="5903798"/>
                </a:lnTo>
                <a:lnTo>
                  <a:pt x="555231" y="5905068"/>
                </a:lnTo>
                <a:lnTo>
                  <a:pt x="633780" y="5905068"/>
                </a:lnTo>
                <a:lnTo>
                  <a:pt x="636206" y="5924118"/>
                </a:lnTo>
                <a:lnTo>
                  <a:pt x="636727" y="5944438"/>
                </a:lnTo>
                <a:lnTo>
                  <a:pt x="635965" y="5964758"/>
                </a:lnTo>
                <a:lnTo>
                  <a:pt x="633857" y="5993968"/>
                </a:lnTo>
                <a:lnTo>
                  <a:pt x="633196" y="6004128"/>
                </a:lnTo>
                <a:lnTo>
                  <a:pt x="632701" y="6014288"/>
                </a:lnTo>
                <a:lnTo>
                  <a:pt x="632447" y="6024448"/>
                </a:lnTo>
                <a:lnTo>
                  <a:pt x="632383" y="6028258"/>
                </a:lnTo>
                <a:lnTo>
                  <a:pt x="633895" y="6033338"/>
                </a:lnTo>
                <a:lnTo>
                  <a:pt x="639737" y="6038418"/>
                </a:lnTo>
                <a:lnTo>
                  <a:pt x="643940" y="6039688"/>
                </a:lnTo>
                <a:lnTo>
                  <a:pt x="655218" y="6039688"/>
                </a:lnTo>
                <a:lnTo>
                  <a:pt x="661428" y="6037148"/>
                </a:lnTo>
                <a:lnTo>
                  <a:pt x="692048" y="5991428"/>
                </a:lnTo>
                <a:lnTo>
                  <a:pt x="711873" y="5963488"/>
                </a:lnTo>
                <a:lnTo>
                  <a:pt x="720890" y="5950788"/>
                </a:lnTo>
                <a:lnTo>
                  <a:pt x="750963" y="5912688"/>
                </a:lnTo>
                <a:lnTo>
                  <a:pt x="781850" y="5874588"/>
                </a:lnTo>
                <a:lnTo>
                  <a:pt x="844550" y="5800928"/>
                </a:lnTo>
                <a:lnTo>
                  <a:pt x="867676" y="5772988"/>
                </a:lnTo>
                <a:lnTo>
                  <a:pt x="890930" y="5746318"/>
                </a:lnTo>
                <a:lnTo>
                  <a:pt x="914044" y="5718378"/>
                </a:lnTo>
                <a:lnTo>
                  <a:pt x="936764" y="5690438"/>
                </a:lnTo>
                <a:lnTo>
                  <a:pt x="949794" y="5677738"/>
                </a:lnTo>
                <a:lnTo>
                  <a:pt x="956805" y="5658688"/>
                </a:lnTo>
                <a:lnTo>
                  <a:pt x="958621" y="5638368"/>
                </a:lnTo>
                <a:close/>
              </a:path>
              <a:path w="958850" h="6040120">
                <a:moveTo>
                  <a:pt x="958621" y="3183699"/>
                </a:moveTo>
                <a:lnTo>
                  <a:pt x="957897" y="3178619"/>
                </a:lnTo>
                <a:lnTo>
                  <a:pt x="956081" y="3165919"/>
                </a:lnTo>
                <a:lnTo>
                  <a:pt x="944600" y="3136709"/>
                </a:lnTo>
                <a:lnTo>
                  <a:pt x="928598" y="3111309"/>
                </a:lnTo>
                <a:lnTo>
                  <a:pt x="927798" y="3110039"/>
                </a:lnTo>
                <a:lnTo>
                  <a:pt x="925309" y="3106978"/>
                </a:lnTo>
                <a:lnTo>
                  <a:pt x="925309" y="3178619"/>
                </a:lnTo>
                <a:lnTo>
                  <a:pt x="913472" y="3164649"/>
                </a:lnTo>
                <a:lnTo>
                  <a:pt x="911580" y="3162770"/>
                </a:lnTo>
                <a:lnTo>
                  <a:pt x="911580" y="3214179"/>
                </a:lnTo>
                <a:lnTo>
                  <a:pt x="888580" y="3242119"/>
                </a:lnTo>
                <a:lnTo>
                  <a:pt x="841641" y="3297999"/>
                </a:lnTo>
                <a:lnTo>
                  <a:pt x="787895" y="3360229"/>
                </a:lnTo>
                <a:lnTo>
                  <a:pt x="757529" y="3397059"/>
                </a:lnTo>
                <a:lnTo>
                  <a:pt x="727519" y="3433889"/>
                </a:lnTo>
                <a:lnTo>
                  <a:pt x="698207" y="3470719"/>
                </a:lnTo>
                <a:lnTo>
                  <a:pt x="669975" y="3508819"/>
                </a:lnTo>
                <a:lnTo>
                  <a:pt x="670572" y="3492309"/>
                </a:lnTo>
                <a:lnTo>
                  <a:pt x="670534" y="3475799"/>
                </a:lnTo>
                <a:lnTo>
                  <a:pt x="669810" y="3461829"/>
                </a:lnTo>
                <a:lnTo>
                  <a:pt x="668185" y="3449129"/>
                </a:lnTo>
                <a:lnTo>
                  <a:pt x="668020" y="3447859"/>
                </a:lnTo>
                <a:lnTo>
                  <a:pt x="671703" y="3445319"/>
                </a:lnTo>
                <a:lnTo>
                  <a:pt x="674027" y="3440239"/>
                </a:lnTo>
                <a:lnTo>
                  <a:pt x="674306" y="3436429"/>
                </a:lnTo>
                <a:lnTo>
                  <a:pt x="674878" y="3431349"/>
                </a:lnTo>
                <a:lnTo>
                  <a:pt x="673366" y="3426269"/>
                </a:lnTo>
                <a:lnTo>
                  <a:pt x="667397" y="3419919"/>
                </a:lnTo>
                <a:lnTo>
                  <a:pt x="663257" y="3417379"/>
                </a:lnTo>
                <a:lnTo>
                  <a:pt x="614311" y="3417379"/>
                </a:lnTo>
                <a:lnTo>
                  <a:pt x="578231" y="3418649"/>
                </a:lnTo>
                <a:lnTo>
                  <a:pt x="409371" y="3418649"/>
                </a:lnTo>
                <a:lnTo>
                  <a:pt x="382054" y="3421189"/>
                </a:lnTo>
                <a:lnTo>
                  <a:pt x="310781" y="3426269"/>
                </a:lnTo>
                <a:lnTo>
                  <a:pt x="208775" y="3437699"/>
                </a:lnTo>
                <a:lnTo>
                  <a:pt x="123304" y="3445319"/>
                </a:lnTo>
                <a:lnTo>
                  <a:pt x="84493" y="3447859"/>
                </a:lnTo>
                <a:lnTo>
                  <a:pt x="52527" y="3450399"/>
                </a:lnTo>
                <a:lnTo>
                  <a:pt x="51803" y="3426269"/>
                </a:lnTo>
                <a:lnTo>
                  <a:pt x="51041" y="3405949"/>
                </a:lnTo>
                <a:lnTo>
                  <a:pt x="50101" y="3383089"/>
                </a:lnTo>
                <a:lnTo>
                  <a:pt x="47713" y="3331019"/>
                </a:lnTo>
                <a:lnTo>
                  <a:pt x="46583" y="3304349"/>
                </a:lnTo>
                <a:lnTo>
                  <a:pt x="44780" y="3256089"/>
                </a:lnTo>
                <a:lnTo>
                  <a:pt x="43307" y="3193859"/>
                </a:lnTo>
                <a:lnTo>
                  <a:pt x="43192" y="3177349"/>
                </a:lnTo>
                <a:lnTo>
                  <a:pt x="44589" y="3174809"/>
                </a:lnTo>
                <a:lnTo>
                  <a:pt x="44640" y="3170999"/>
                </a:lnTo>
                <a:lnTo>
                  <a:pt x="42900" y="3165919"/>
                </a:lnTo>
                <a:lnTo>
                  <a:pt x="42443" y="3165919"/>
                </a:lnTo>
                <a:lnTo>
                  <a:pt x="41910" y="3164649"/>
                </a:lnTo>
                <a:lnTo>
                  <a:pt x="63169" y="3168459"/>
                </a:lnTo>
                <a:lnTo>
                  <a:pt x="85432" y="3170999"/>
                </a:lnTo>
                <a:lnTo>
                  <a:pt x="108839" y="3174809"/>
                </a:lnTo>
                <a:lnTo>
                  <a:pt x="133604" y="3177349"/>
                </a:lnTo>
                <a:lnTo>
                  <a:pt x="133794" y="3178619"/>
                </a:lnTo>
                <a:lnTo>
                  <a:pt x="135496" y="3182429"/>
                </a:lnTo>
                <a:lnTo>
                  <a:pt x="138938" y="3184969"/>
                </a:lnTo>
                <a:lnTo>
                  <a:pt x="149860" y="3184969"/>
                </a:lnTo>
                <a:lnTo>
                  <a:pt x="157149" y="3183699"/>
                </a:lnTo>
                <a:lnTo>
                  <a:pt x="165366" y="3179889"/>
                </a:lnTo>
                <a:lnTo>
                  <a:pt x="174332" y="3181159"/>
                </a:lnTo>
                <a:lnTo>
                  <a:pt x="183476" y="3181159"/>
                </a:lnTo>
                <a:lnTo>
                  <a:pt x="192836" y="3182429"/>
                </a:lnTo>
                <a:lnTo>
                  <a:pt x="202425" y="3182429"/>
                </a:lnTo>
                <a:lnTo>
                  <a:pt x="200621" y="3184969"/>
                </a:lnTo>
                <a:lnTo>
                  <a:pt x="200012" y="3187509"/>
                </a:lnTo>
                <a:lnTo>
                  <a:pt x="202145" y="3195129"/>
                </a:lnTo>
                <a:lnTo>
                  <a:pt x="205981" y="3198939"/>
                </a:lnTo>
                <a:lnTo>
                  <a:pt x="210845" y="3198939"/>
                </a:lnTo>
                <a:lnTo>
                  <a:pt x="220662" y="3197669"/>
                </a:lnTo>
                <a:lnTo>
                  <a:pt x="231063" y="3195129"/>
                </a:lnTo>
                <a:lnTo>
                  <a:pt x="242239" y="3191319"/>
                </a:lnTo>
                <a:lnTo>
                  <a:pt x="254368" y="3186239"/>
                </a:lnTo>
                <a:lnTo>
                  <a:pt x="304228" y="3188779"/>
                </a:lnTo>
                <a:lnTo>
                  <a:pt x="304584" y="3188779"/>
                </a:lnTo>
                <a:lnTo>
                  <a:pt x="305003" y="3190049"/>
                </a:lnTo>
                <a:lnTo>
                  <a:pt x="307149" y="3192589"/>
                </a:lnTo>
                <a:lnTo>
                  <a:pt x="313321" y="3192589"/>
                </a:lnTo>
                <a:lnTo>
                  <a:pt x="316865" y="3191319"/>
                </a:lnTo>
                <a:lnTo>
                  <a:pt x="319773" y="3191319"/>
                </a:lnTo>
                <a:lnTo>
                  <a:pt x="323202" y="3190049"/>
                </a:lnTo>
                <a:lnTo>
                  <a:pt x="341985" y="3190049"/>
                </a:lnTo>
                <a:lnTo>
                  <a:pt x="360781" y="3191319"/>
                </a:lnTo>
                <a:lnTo>
                  <a:pt x="362051" y="3192589"/>
                </a:lnTo>
                <a:lnTo>
                  <a:pt x="363601" y="3192589"/>
                </a:lnTo>
                <a:lnTo>
                  <a:pt x="366687" y="3193859"/>
                </a:lnTo>
                <a:lnTo>
                  <a:pt x="373392" y="3193859"/>
                </a:lnTo>
                <a:lnTo>
                  <a:pt x="377482" y="3192589"/>
                </a:lnTo>
                <a:lnTo>
                  <a:pt x="405472" y="3192589"/>
                </a:lnTo>
                <a:lnTo>
                  <a:pt x="417372" y="3193859"/>
                </a:lnTo>
                <a:lnTo>
                  <a:pt x="429272" y="3193859"/>
                </a:lnTo>
                <a:lnTo>
                  <a:pt x="430784" y="3195129"/>
                </a:lnTo>
                <a:lnTo>
                  <a:pt x="438823" y="3195129"/>
                </a:lnTo>
                <a:lnTo>
                  <a:pt x="441325" y="3193859"/>
                </a:lnTo>
                <a:lnTo>
                  <a:pt x="475538" y="3195129"/>
                </a:lnTo>
                <a:lnTo>
                  <a:pt x="510565" y="3195129"/>
                </a:lnTo>
                <a:lnTo>
                  <a:pt x="546290" y="3196399"/>
                </a:lnTo>
                <a:lnTo>
                  <a:pt x="583679" y="3196399"/>
                </a:lnTo>
                <a:lnTo>
                  <a:pt x="588238" y="3195129"/>
                </a:lnTo>
                <a:lnTo>
                  <a:pt x="592112" y="3192589"/>
                </a:lnTo>
                <a:lnTo>
                  <a:pt x="593813" y="3190049"/>
                </a:lnTo>
                <a:lnTo>
                  <a:pt x="596366" y="3186239"/>
                </a:lnTo>
                <a:lnTo>
                  <a:pt x="597319" y="3183699"/>
                </a:lnTo>
                <a:lnTo>
                  <a:pt x="597420" y="3181159"/>
                </a:lnTo>
                <a:lnTo>
                  <a:pt x="622376" y="3181159"/>
                </a:lnTo>
                <a:lnTo>
                  <a:pt x="623785" y="3179889"/>
                </a:lnTo>
                <a:lnTo>
                  <a:pt x="628040" y="3176079"/>
                </a:lnTo>
                <a:lnTo>
                  <a:pt x="628980" y="3169729"/>
                </a:lnTo>
                <a:lnTo>
                  <a:pt x="629602" y="3164649"/>
                </a:lnTo>
                <a:lnTo>
                  <a:pt x="629920" y="3162109"/>
                </a:lnTo>
                <a:lnTo>
                  <a:pt x="630224" y="3159569"/>
                </a:lnTo>
                <a:lnTo>
                  <a:pt x="632447" y="3111309"/>
                </a:lnTo>
                <a:lnTo>
                  <a:pt x="632460" y="3110039"/>
                </a:lnTo>
                <a:lnTo>
                  <a:pt x="632510" y="3104959"/>
                </a:lnTo>
                <a:lnTo>
                  <a:pt x="632536" y="3102419"/>
                </a:lnTo>
                <a:lnTo>
                  <a:pt x="632612" y="3094799"/>
                </a:lnTo>
                <a:lnTo>
                  <a:pt x="632726" y="3088449"/>
                </a:lnTo>
                <a:lnTo>
                  <a:pt x="632802" y="3085909"/>
                </a:lnTo>
                <a:lnTo>
                  <a:pt x="633044" y="3079559"/>
                </a:lnTo>
                <a:lnTo>
                  <a:pt x="635673" y="3018599"/>
                </a:lnTo>
                <a:lnTo>
                  <a:pt x="636054" y="3005899"/>
                </a:lnTo>
                <a:lnTo>
                  <a:pt x="673392" y="3021139"/>
                </a:lnTo>
                <a:lnTo>
                  <a:pt x="709231" y="3041459"/>
                </a:lnTo>
                <a:lnTo>
                  <a:pt x="743407" y="3064319"/>
                </a:lnTo>
                <a:lnTo>
                  <a:pt x="776782" y="3088449"/>
                </a:lnTo>
                <a:lnTo>
                  <a:pt x="810031" y="3115119"/>
                </a:lnTo>
                <a:lnTo>
                  <a:pt x="845121" y="3144329"/>
                </a:lnTo>
                <a:lnTo>
                  <a:pt x="879741" y="3177349"/>
                </a:lnTo>
                <a:lnTo>
                  <a:pt x="911580" y="3214179"/>
                </a:lnTo>
                <a:lnTo>
                  <a:pt x="911580" y="3162770"/>
                </a:lnTo>
                <a:lnTo>
                  <a:pt x="900734" y="3151949"/>
                </a:lnTo>
                <a:lnTo>
                  <a:pt x="887044" y="3137979"/>
                </a:lnTo>
                <a:lnTo>
                  <a:pt x="872363" y="3124009"/>
                </a:lnTo>
                <a:lnTo>
                  <a:pt x="882840" y="3124009"/>
                </a:lnTo>
                <a:lnTo>
                  <a:pt x="887222" y="3118929"/>
                </a:lnTo>
                <a:lnTo>
                  <a:pt x="887222" y="3112579"/>
                </a:lnTo>
                <a:lnTo>
                  <a:pt x="887145" y="3111309"/>
                </a:lnTo>
                <a:lnTo>
                  <a:pt x="895184" y="3122739"/>
                </a:lnTo>
                <a:lnTo>
                  <a:pt x="920877" y="3163379"/>
                </a:lnTo>
                <a:lnTo>
                  <a:pt x="925309" y="3178619"/>
                </a:lnTo>
                <a:lnTo>
                  <a:pt x="925309" y="3106978"/>
                </a:lnTo>
                <a:lnTo>
                  <a:pt x="922655" y="3103689"/>
                </a:lnTo>
                <a:lnTo>
                  <a:pt x="908227" y="3085909"/>
                </a:lnTo>
                <a:lnTo>
                  <a:pt x="895413" y="3071939"/>
                </a:lnTo>
                <a:lnTo>
                  <a:pt x="888428" y="3064319"/>
                </a:lnTo>
                <a:lnTo>
                  <a:pt x="884707" y="3060509"/>
                </a:lnTo>
                <a:lnTo>
                  <a:pt x="878649" y="3054324"/>
                </a:lnTo>
                <a:lnTo>
                  <a:pt x="878649" y="3101149"/>
                </a:lnTo>
                <a:lnTo>
                  <a:pt x="865035" y="3101149"/>
                </a:lnTo>
                <a:lnTo>
                  <a:pt x="850468" y="3102419"/>
                </a:lnTo>
                <a:lnTo>
                  <a:pt x="849325" y="3102419"/>
                </a:lnTo>
                <a:lnTo>
                  <a:pt x="848271" y="3103689"/>
                </a:lnTo>
                <a:lnTo>
                  <a:pt x="842797" y="3098609"/>
                </a:lnTo>
                <a:lnTo>
                  <a:pt x="844867" y="3098609"/>
                </a:lnTo>
                <a:lnTo>
                  <a:pt x="848868" y="3097339"/>
                </a:lnTo>
                <a:lnTo>
                  <a:pt x="850900" y="3094799"/>
                </a:lnTo>
                <a:lnTo>
                  <a:pt x="850900" y="3088449"/>
                </a:lnTo>
                <a:lnTo>
                  <a:pt x="848728" y="3085909"/>
                </a:lnTo>
                <a:lnTo>
                  <a:pt x="839584" y="3083369"/>
                </a:lnTo>
                <a:lnTo>
                  <a:pt x="823353" y="3083369"/>
                </a:lnTo>
                <a:lnTo>
                  <a:pt x="819137" y="3079559"/>
                </a:lnTo>
                <a:lnTo>
                  <a:pt x="824750" y="3079559"/>
                </a:lnTo>
                <a:lnTo>
                  <a:pt x="842492" y="3077019"/>
                </a:lnTo>
                <a:lnTo>
                  <a:pt x="849566" y="3073209"/>
                </a:lnTo>
                <a:lnTo>
                  <a:pt x="850252" y="3071939"/>
                </a:lnTo>
                <a:lnTo>
                  <a:pt x="850811" y="3071939"/>
                </a:lnTo>
                <a:lnTo>
                  <a:pt x="857897" y="3078289"/>
                </a:lnTo>
                <a:lnTo>
                  <a:pt x="864933" y="3085909"/>
                </a:lnTo>
                <a:lnTo>
                  <a:pt x="871855" y="3093529"/>
                </a:lnTo>
                <a:lnTo>
                  <a:pt x="878649" y="3101149"/>
                </a:lnTo>
                <a:lnTo>
                  <a:pt x="878649" y="3054324"/>
                </a:lnTo>
                <a:lnTo>
                  <a:pt x="873518" y="3049079"/>
                </a:lnTo>
                <a:lnTo>
                  <a:pt x="867308" y="3042729"/>
                </a:lnTo>
                <a:lnTo>
                  <a:pt x="851154" y="3026219"/>
                </a:lnTo>
                <a:lnTo>
                  <a:pt x="843864" y="3019869"/>
                </a:lnTo>
                <a:lnTo>
                  <a:pt x="842403" y="3018599"/>
                </a:lnTo>
                <a:lnTo>
                  <a:pt x="834224" y="3011487"/>
                </a:lnTo>
                <a:lnTo>
                  <a:pt x="834224" y="3055429"/>
                </a:lnTo>
                <a:lnTo>
                  <a:pt x="830834" y="3055429"/>
                </a:lnTo>
                <a:lnTo>
                  <a:pt x="824191" y="3056699"/>
                </a:lnTo>
                <a:lnTo>
                  <a:pt x="817168" y="3057969"/>
                </a:lnTo>
                <a:lnTo>
                  <a:pt x="810221" y="3057969"/>
                </a:lnTo>
                <a:lnTo>
                  <a:pt x="803376" y="3059239"/>
                </a:lnTo>
                <a:lnTo>
                  <a:pt x="795896" y="3060509"/>
                </a:lnTo>
                <a:lnTo>
                  <a:pt x="794359" y="3060509"/>
                </a:lnTo>
                <a:lnTo>
                  <a:pt x="792962" y="3059239"/>
                </a:lnTo>
                <a:lnTo>
                  <a:pt x="802017" y="3057969"/>
                </a:lnTo>
                <a:lnTo>
                  <a:pt x="819696" y="3052889"/>
                </a:lnTo>
                <a:lnTo>
                  <a:pt x="827836" y="3049079"/>
                </a:lnTo>
                <a:lnTo>
                  <a:pt x="834224" y="3055429"/>
                </a:lnTo>
                <a:lnTo>
                  <a:pt x="834224" y="3011487"/>
                </a:lnTo>
                <a:lnTo>
                  <a:pt x="817613" y="2997009"/>
                </a:lnTo>
                <a:lnTo>
                  <a:pt x="811784" y="2991929"/>
                </a:lnTo>
                <a:lnTo>
                  <a:pt x="809726" y="2990189"/>
                </a:lnTo>
                <a:lnTo>
                  <a:pt x="809726" y="3032569"/>
                </a:lnTo>
                <a:lnTo>
                  <a:pt x="802919" y="3033839"/>
                </a:lnTo>
                <a:lnTo>
                  <a:pt x="793635" y="3037649"/>
                </a:lnTo>
                <a:lnTo>
                  <a:pt x="786117" y="3038919"/>
                </a:lnTo>
                <a:lnTo>
                  <a:pt x="778421" y="3041459"/>
                </a:lnTo>
                <a:lnTo>
                  <a:pt x="770585" y="3042729"/>
                </a:lnTo>
                <a:lnTo>
                  <a:pt x="765937" y="3038919"/>
                </a:lnTo>
                <a:lnTo>
                  <a:pt x="761657" y="3036379"/>
                </a:lnTo>
                <a:lnTo>
                  <a:pt x="757580" y="3033839"/>
                </a:lnTo>
                <a:lnTo>
                  <a:pt x="778040" y="3028759"/>
                </a:lnTo>
                <a:lnTo>
                  <a:pt x="787641" y="3024949"/>
                </a:lnTo>
                <a:lnTo>
                  <a:pt x="796569" y="3019869"/>
                </a:lnTo>
                <a:lnTo>
                  <a:pt x="800976" y="3023679"/>
                </a:lnTo>
                <a:lnTo>
                  <a:pt x="805370" y="3028759"/>
                </a:lnTo>
                <a:lnTo>
                  <a:pt x="809726" y="3032569"/>
                </a:lnTo>
                <a:lnTo>
                  <a:pt x="809726" y="2990189"/>
                </a:lnTo>
                <a:lnTo>
                  <a:pt x="778497" y="2963761"/>
                </a:lnTo>
                <a:lnTo>
                  <a:pt x="778497" y="3004629"/>
                </a:lnTo>
                <a:lnTo>
                  <a:pt x="769480" y="3007169"/>
                </a:lnTo>
                <a:lnTo>
                  <a:pt x="759980" y="3010979"/>
                </a:lnTo>
                <a:lnTo>
                  <a:pt x="752157" y="3013519"/>
                </a:lnTo>
                <a:lnTo>
                  <a:pt x="743762" y="3016059"/>
                </a:lnTo>
                <a:lnTo>
                  <a:pt x="734999" y="3018599"/>
                </a:lnTo>
                <a:lnTo>
                  <a:pt x="732040" y="3016059"/>
                </a:lnTo>
                <a:lnTo>
                  <a:pt x="729183" y="3014789"/>
                </a:lnTo>
                <a:lnTo>
                  <a:pt x="726376" y="3012249"/>
                </a:lnTo>
                <a:lnTo>
                  <a:pt x="737450" y="3009709"/>
                </a:lnTo>
                <a:lnTo>
                  <a:pt x="748753" y="3005899"/>
                </a:lnTo>
                <a:lnTo>
                  <a:pt x="759942" y="3002089"/>
                </a:lnTo>
                <a:lnTo>
                  <a:pt x="767994" y="2998279"/>
                </a:lnTo>
                <a:lnTo>
                  <a:pt x="770674" y="2997009"/>
                </a:lnTo>
                <a:lnTo>
                  <a:pt x="778497" y="3004629"/>
                </a:lnTo>
                <a:lnTo>
                  <a:pt x="778497" y="2963761"/>
                </a:lnTo>
                <a:lnTo>
                  <a:pt x="774268" y="2960179"/>
                </a:lnTo>
                <a:lnTo>
                  <a:pt x="771258" y="2957639"/>
                </a:lnTo>
                <a:lnTo>
                  <a:pt x="750430" y="2941421"/>
                </a:lnTo>
                <a:lnTo>
                  <a:pt x="750430" y="2980499"/>
                </a:lnTo>
                <a:lnTo>
                  <a:pt x="734199" y="2985579"/>
                </a:lnTo>
                <a:lnTo>
                  <a:pt x="726173" y="2989389"/>
                </a:lnTo>
                <a:lnTo>
                  <a:pt x="707224" y="2995739"/>
                </a:lnTo>
                <a:lnTo>
                  <a:pt x="701763" y="2998279"/>
                </a:lnTo>
                <a:lnTo>
                  <a:pt x="694651" y="2994469"/>
                </a:lnTo>
                <a:lnTo>
                  <a:pt x="687692" y="2990659"/>
                </a:lnTo>
                <a:lnTo>
                  <a:pt x="674154" y="2985579"/>
                </a:lnTo>
                <a:lnTo>
                  <a:pt x="686358" y="2977959"/>
                </a:lnTo>
                <a:lnTo>
                  <a:pt x="699058" y="2971609"/>
                </a:lnTo>
                <a:lnTo>
                  <a:pt x="712406" y="2966529"/>
                </a:lnTo>
                <a:lnTo>
                  <a:pt x="726567" y="2960179"/>
                </a:lnTo>
                <a:lnTo>
                  <a:pt x="738682" y="2970339"/>
                </a:lnTo>
                <a:lnTo>
                  <a:pt x="750430" y="2980499"/>
                </a:lnTo>
                <a:lnTo>
                  <a:pt x="750430" y="2941421"/>
                </a:lnTo>
                <a:lnTo>
                  <a:pt x="738644" y="2932239"/>
                </a:lnTo>
                <a:lnTo>
                  <a:pt x="730491" y="2925889"/>
                </a:lnTo>
                <a:lnTo>
                  <a:pt x="711187" y="2911462"/>
                </a:lnTo>
                <a:lnTo>
                  <a:pt x="711187" y="2947479"/>
                </a:lnTo>
                <a:lnTo>
                  <a:pt x="696925" y="2952559"/>
                </a:lnTo>
                <a:lnTo>
                  <a:pt x="682752" y="2958909"/>
                </a:lnTo>
                <a:lnTo>
                  <a:pt x="668896" y="2967799"/>
                </a:lnTo>
                <a:lnTo>
                  <a:pt x="655599" y="2977959"/>
                </a:lnTo>
                <a:lnTo>
                  <a:pt x="640842" y="2972879"/>
                </a:lnTo>
                <a:lnTo>
                  <a:pt x="626503" y="2970339"/>
                </a:lnTo>
                <a:lnTo>
                  <a:pt x="645706" y="2961449"/>
                </a:lnTo>
                <a:lnTo>
                  <a:pt x="651116" y="2957639"/>
                </a:lnTo>
                <a:lnTo>
                  <a:pt x="666737" y="2947479"/>
                </a:lnTo>
                <a:lnTo>
                  <a:pt x="683260" y="2937319"/>
                </a:lnTo>
                <a:lnTo>
                  <a:pt x="691375" y="2932239"/>
                </a:lnTo>
                <a:lnTo>
                  <a:pt x="711187" y="2947479"/>
                </a:lnTo>
                <a:lnTo>
                  <a:pt x="711187" y="2911462"/>
                </a:lnTo>
                <a:lnTo>
                  <a:pt x="708418" y="2909379"/>
                </a:lnTo>
                <a:lnTo>
                  <a:pt x="698322" y="2900489"/>
                </a:lnTo>
                <a:lnTo>
                  <a:pt x="685990" y="2900489"/>
                </a:lnTo>
                <a:lnTo>
                  <a:pt x="682193" y="2904299"/>
                </a:lnTo>
                <a:lnTo>
                  <a:pt x="670991" y="2910649"/>
                </a:lnTo>
                <a:lnTo>
                  <a:pt x="619810" y="2946209"/>
                </a:lnTo>
                <a:lnTo>
                  <a:pt x="599376" y="2972879"/>
                </a:lnTo>
                <a:lnTo>
                  <a:pt x="600316" y="2976689"/>
                </a:lnTo>
                <a:lnTo>
                  <a:pt x="603135" y="2979229"/>
                </a:lnTo>
                <a:lnTo>
                  <a:pt x="603935" y="2979229"/>
                </a:lnTo>
                <a:lnTo>
                  <a:pt x="604837" y="2980499"/>
                </a:lnTo>
                <a:lnTo>
                  <a:pt x="604037" y="2981769"/>
                </a:lnTo>
                <a:lnTo>
                  <a:pt x="603618" y="2984309"/>
                </a:lnTo>
                <a:lnTo>
                  <a:pt x="603516" y="3033839"/>
                </a:lnTo>
                <a:lnTo>
                  <a:pt x="603338" y="3050349"/>
                </a:lnTo>
                <a:lnTo>
                  <a:pt x="602818" y="3074479"/>
                </a:lnTo>
                <a:lnTo>
                  <a:pt x="602627" y="3079559"/>
                </a:lnTo>
                <a:lnTo>
                  <a:pt x="601332" y="3079559"/>
                </a:lnTo>
                <a:lnTo>
                  <a:pt x="601332" y="3158299"/>
                </a:lnTo>
                <a:lnTo>
                  <a:pt x="595160" y="3159569"/>
                </a:lnTo>
                <a:lnTo>
                  <a:pt x="563016" y="3159569"/>
                </a:lnTo>
                <a:lnTo>
                  <a:pt x="566064" y="3157029"/>
                </a:lnTo>
                <a:lnTo>
                  <a:pt x="572046" y="3151949"/>
                </a:lnTo>
                <a:lnTo>
                  <a:pt x="578192" y="3148139"/>
                </a:lnTo>
                <a:lnTo>
                  <a:pt x="584403" y="3143059"/>
                </a:lnTo>
                <a:lnTo>
                  <a:pt x="594779" y="3136709"/>
                </a:lnTo>
                <a:lnTo>
                  <a:pt x="600417" y="3131629"/>
                </a:lnTo>
                <a:lnTo>
                  <a:pt x="600532" y="3144329"/>
                </a:lnTo>
                <a:lnTo>
                  <a:pt x="600837" y="3150679"/>
                </a:lnTo>
                <a:lnTo>
                  <a:pt x="601332" y="3158299"/>
                </a:lnTo>
                <a:lnTo>
                  <a:pt x="601332" y="3079559"/>
                </a:lnTo>
                <a:lnTo>
                  <a:pt x="546341" y="3079559"/>
                </a:lnTo>
                <a:lnTo>
                  <a:pt x="546341" y="3111309"/>
                </a:lnTo>
                <a:lnTo>
                  <a:pt x="522236" y="3124009"/>
                </a:lnTo>
                <a:lnTo>
                  <a:pt x="515150" y="3127819"/>
                </a:lnTo>
                <a:lnTo>
                  <a:pt x="498767" y="3136709"/>
                </a:lnTo>
                <a:lnTo>
                  <a:pt x="492899" y="3140519"/>
                </a:lnTo>
                <a:lnTo>
                  <a:pt x="486841" y="3143059"/>
                </a:lnTo>
                <a:lnTo>
                  <a:pt x="480593" y="3146869"/>
                </a:lnTo>
                <a:lnTo>
                  <a:pt x="467385" y="3151949"/>
                </a:lnTo>
                <a:lnTo>
                  <a:pt x="453859" y="3159569"/>
                </a:lnTo>
                <a:lnTo>
                  <a:pt x="447268" y="3162109"/>
                </a:lnTo>
                <a:lnTo>
                  <a:pt x="441096" y="3162109"/>
                </a:lnTo>
                <a:lnTo>
                  <a:pt x="444004" y="3160839"/>
                </a:lnTo>
                <a:lnTo>
                  <a:pt x="449986" y="3157029"/>
                </a:lnTo>
                <a:lnTo>
                  <a:pt x="459168" y="3151949"/>
                </a:lnTo>
                <a:lnTo>
                  <a:pt x="479450" y="3139249"/>
                </a:lnTo>
                <a:lnTo>
                  <a:pt x="500227" y="3127819"/>
                </a:lnTo>
                <a:lnTo>
                  <a:pt x="502920" y="3126549"/>
                </a:lnTo>
                <a:lnTo>
                  <a:pt x="521690" y="3117659"/>
                </a:lnTo>
                <a:lnTo>
                  <a:pt x="543966" y="3111309"/>
                </a:lnTo>
                <a:lnTo>
                  <a:pt x="546341" y="3111309"/>
                </a:lnTo>
                <a:lnTo>
                  <a:pt x="546341" y="3079559"/>
                </a:lnTo>
                <a:lnTo>
                  <a:pt x="484276" y="3079559"/>
                </a:lnTo>
                <a:lnTo>
                  <a:pt x="449541" y="3078721"/>
                </a:lnTo>
                <a:lnTo>
                  <a:pt x="449541" y="3126549"/>
                </a:lnTo>
                <a:lnTo>
                  <a:pt x="437629" y="3134169"/>
                </a:lnTo>
                <a:lnTo>
                  <a:pt x="418807" y="3144329"/>
                </a:lnTo>
                <a:lnTo>
                  <a:pt x="405777" y="3151949"/>
                </a:lnTo>
                <a:lnTo>
                  <a:pt x="401129" y="3154489"/>
                </a:lnTo>
                <a:lnTo>
                  <a:pt x="387565" y="3160839"/>
                </a:lnTo>
                <a:lnTo>
                  <a:pt x="379552" y="3160839"/>
                </a:lnTo>
                <a:lnTo>
                  <a:pt x="381520" y="3159569"/>
                </a:lnTo>
                <a:lnTo>
                  <a:pt x="383476" y="3158299"/>
                </a:lnTo>
                <a:lnTo>
                  <a:pt x="385445" y="3157029"/>
                </a:lnTo>
                <a:lnTo>
                  <a:pt x="391401" y="3154489"/>
                </a:lnTo>
                <a:lnTo>
                  <a:pt x="397281" y="3150679"/>
                </a:lnTo>
                <a:lnTo>
                  <a:pt x="410260" y="3144329"/>
                </a:lnTo>
                <a:lnTo>
                  <a:pt x="423303" y="3139249"/>
                </a:lnTo>
                <a:lnTo>
                  <a:pt x="449541" y="3126549"/>
                </a:lnTo>
                <a:lnTo>
                  <a:pt x="449541" y="3078721"/>
                </a:lnTo>
                <a:lnTo>
                  <a:pt x="433108" y="3078327"/>
                </a:lnTo>
                <a:lnTo>
                  <a:pt x="433108" y="3110039"/>
                </a:lnTo>
                <a:lnTo>
                  <a:pt x="421068" y="3115119"/>
                </a:lnTo>
                <a:lnTo>
                  <a:pt x="409409" y="3120199"/>
                </a:lnTo>
                <a:lnTo>
                  <a:pt x="398094" y="3125279"/>
                </a:lnTo>
                <a:lnTo>
                  <a:pt x="387096" y="3130359"/>
                </a:lnTo>
                <a:lnTo>
                  <a:pt x="383501" y="3131629"/>
                </a:lnTo>
                <a:lnTo>
                  <a:pt x="364363" y="3140519"/>
                </a:lnTo>
                <a:lnTo>
                  <a:pt x="352602" y="3145599"/>
                </a:lnTo>
                <a:lnTo>
                  <a:pt x="341033" y="3151949"/>
                </a:lnTo>
                <a:lnTo>
                  <a:pt x="329819" y="3158299"/>
                </a:lnTo>
                <a:lnTo>
                  <a:pt x="307619" y="3158299"/>
                </a:lnTo>
                <a:lnTo>
                  <a:pt x="302069" y="3157029"/>
                </a:lnTo>
                <a:lnTo>
                  <a:pt x="306705" y="3154489"/>
                </a:lnTo>
                <a:lnTo>
                  <a:pt x="309016" y="3153219"/>
                </a:lnTo>
                <a:lnTo>
                  <a:pt x="331254" y="3140519"/>
                </a:lnTo>
                <a:lnTo>
                  <a:pt x="354685" y="3129089"/>
                </a:lnTo>
                <a:lnTo>
                  <a:pt x="379069" y="3120199"/>
                </a:lnTo>
                <a:lnTo>
                  <a:pt x="404139" y="3117659"/>
                </a:lnTo>
                <a:lnTo>
                  <a:pt x="408762" y="3117659"/>
                </a:lnTo>
                <a:lnTo>
                  <a:pt x="411924" y="3115119"/>
                </a:lnTo>
                <a:lnTo>
                  <a:pt x="413004" y="3110039"/>
                </a:lnTo>
                <a:lnTo>
                  <a:pt x="433108" y="3110039"/>
                </a:lnTo>
                <a:lnTo>
                  <a:pt x="433108" y="3078327"/>
                </a:lnTo>
                <a:lnTo>
                  <a:pt x="348373" y="3076270"/>
                </a:lnTo>
                <a:lnTo>
                  <a:pt x="348373" y="3108769"/>
                </a:lnTo>
                <a:lnTo>
                  <a:pt x="337718" y="3112579"/>
                </a:lnTo>
                <a:lnTo>
                  <a:pt x="327342" y="3117659"/>
                </a:lnTo>
                <a:lnTo>
                  <a:pt x="317233" y="3121469"/>
                </a:lnTo>
                <a:lnTo>
                  <a:pt x="307390" y="3126549"/>
                </a:lnTo>
                <a:lnTo>
                  <a:pt x="305015" y="3127819"/>
                </a:lnTo>
                <a:lnTo>
                  <a:pt x="303911" y="3129089"/>
                </a:lnTo>
                <a:lnTo>
                  <a:pt x="305003" y="3127819"/>
                </a:lnTo>
                <a:lnTo>
                  <a:pt x="307200" y="3125279"/>
                </a:lnTo>
                <a:lnTo>
                  <a:pt x="306946" y="3116389"/>
                </a:lnTo>
                <a:lnTo>
                  <a:pt x="303403" y="3112579"/>
                </a:lnTo>
                <a:lnTo>
                  <a:pt x="302628" y="3112579"/>
                </a:lnTo>
                <a:lnTo>
                  <a:pt x="302628" y="3129089"/>
                </a:lnTo>
                <a:lnTo>
                  <a:pt x="293128" y="3134169"/>
                </a:lnTo>
                <a:lnTo>
                  <a:pt x="286092" y="3139249"/>
                </a:lnTo>
                <a:lnTo>
                  <a:pt x="265163" y="3150679"/>
                </a:lnTo>
                <a:lnTo>
                  <a:pt x="257886" y="3154489"/>
                </a:lnTo>
                <a:lnTo>
                  <a:pt x="222186" y="3151949"/>
                </a:lnTo>
                <a:lnTo>
                  <a:pt x="231216" y="3148139"/>
                </a:lnTo>
                <a:lnTo>
                  <a:pt x="240233" y="3144329"/>
                </a:lnTo>
                <a:lnTo>
                  <a:pt x="259321" y="3137979"/>
                </a:lnTo>
                <a:lnTo>
                  <a:pt x="279158" y="3131629"/>
                </a:lnTo>
                <a:lnTo>
                  <a:pt x="299453" y="3129089"/>
                </a:lnTo>
                <a:lnTo>
                  <a:pt x="302628" y="3129089"/>
                </a:lnTo>
                <a:lnTo>
                  <a:pt x="302628" y="3112579"/>
                </a:lnTo>
                <a:lnTo>
                  <a:pt x="295795" y="3112579"/>
                </a:lnTo>
                <a:lnTo>
                  <a:pt x="275907" y="3113849"/>
                </a:lnTo>
                <a:lnTo>
                  <a:pt x="256247" y="3116389"/>
                </a:lnTo>
                <a:lnTo>
                  <a:pt x="236232" y="3121469"/>
                </a:lnTo>
                <a:lnTo>
                  <a:pt x="215303" y="3129089"/>
                </a:lnTo>
                <a:lnTo>
                  <a:pt x="211442" y="3131629"/>
                </a:lnTo>
                <a:lnTo>
                  <a:pt x="195376" y="3137979"/>
                </a:lnTo>
                <a:lnTo>
                  <a:pt x="187337" y="3140519"/>
                </a:lnTo>
                <a:lnTo>
                  <a:pt x="171081" y="3148139"/>
                </a:lnTo>
                <a:lnTo>
                  <a:pt x="144881" y="3145599"/>
                </a:lnTo>
                <a:lnTo>
                  <a:pt x="145021" y="3145599"/>
                </a:lnTo>
                <a:lnTo>
                  <a:pt x="152171" y="3141789"/>
                </a:lnTo>
                <a:lnTo>
                  <a:pt x="161683" y="3136709"/>
                </a:lnTo>
                <a:lnTo>
                  <a:pt x="178155" y="3130359"/>
                </a:lnTo>
                <a:lnTo>
                  <a:pt x="211124" y="3122739"/>
                </a:lnTo>
                <a:lnTo>
                  <a:pt x="216877" y="3122739"/>
                </a:lnTo>
                <a:lnTo>
                  <a:pt x="220929" y="3117659"/>
                </a:lnTo>
                <a:lnTo>
                  <a:pt x="220370" y="3108769"/>
                </a:lnTo>
                <a:lnTo>
                  <a:pt x="219494" y="3107499"/>
                </a:lnTo>
                <a:lnTo>
                  <a:pt x="218122" y="3104959"/>
                </a:lnTo>
                <a:lnTo>
                  <a:pt x="242036" y="3106229"/>
                </a:lnTo>
                <a:lnTo>
                  <a:pt x="315404" y="3107499"/>
                </a:lnTo>
                <a:lnTo>
                  <a:pt x="348373" y="3108769"/>
                </a:lnTo>
                <a:lnTo>
                  <a:pt x="348373" y="3076270"/>
                </a:lnTo>
                <a:lnTo>
                  <a:pt x="274942" y="3074479"/>
                </a:lnTo>
                <a:lnTo>
                  <a:pt x="234429" y="3074479"/>
                </a:lnTo>
                <a:lnTo>
                  <a:pt x="209791" y="3073209"/>
                </a:lnTo>
                <a:lnTo>
                  <a:pt x="193027" y="3073209"/>
                </a:lnTo>
                <a:lnTo>
                  <a:pt x="193027" y="3104959"/>
                </a:lnTo>
                <a:lnTo>
                  <a:pt x="167043" y="3110039"/>
                </a:lnTo>
                <a:lnTo>
                  <a:pt x="142659" y="3118929"/>
                </a:lnTo>
                <a:lnTo>
                  <a:pt x="120650" y="3129089"/>
                </a:lnTo>
                <a:lnTo>
                  <a:pt x="101777" y="3141789"/>
                </a:lnTo>
                <a:lnTo>
                  <a:pt x="71843" y="3139249"/>
                </a:lnTo>
                <a:lnTo>
                  <a:pt x="86893" y="3132899"/>
                </a:lnTo>
                <a:lnTo>
                  <a:pt x="102260" y="3124009"/>
                </a:lnTo>
                <a:lnTo>
                  <a:pt x="117894" y="3116389"/>
                </a:lnTo>
                <a:lnTo>
                  <a:pt x="133781" y="3107499"/>
                </a:lnTo>
                <a:lnTo>
                  <a:pt x="139115" y="3104959"/>
                </a:lnTo>
                <a:lnTo>
                  <a:pt x="145211" y="3103689"/>
                </a:lnTo>
                <a:lnTo>
                  <a:pt x="152184" y="3102419"/>
                </a:lnTo>
                <a:lnTo>
                  <a:pt x="167347" y="3102419"/>
                </a:lnTo>
                <a:lnTo>
                  <a:pt x="189496" y="3103689"/>
                </a:lnTo>
                <a:lnTo>
                  <a:pt x="193027" y="3104959"/>
                </a:lnTo>
                <a:lnTo>
                  <a:pt x="193027" y="3073209"/>
                </a:lnTo>
                <a:lnTo>
                  <a:pt x="192392" y="3073209"/>
                </a:lnTo>
                <a:lnTo>
                  <a:pt x="165582" y="3070669"/>
                </a:lnTo>
                <a:lnTo>
                  <a:pt x="147535" y="3070669"/>
                </a:lnTo>
                <a:lnTo>
                  <a:pt x="138557" y="3073209"/>
                </a:lnTo>
                <a:lnTo>
                  <a:pt x="130784" y="3075749"/>
                </a:lnTo>
                <a:lnTo>
                  <a:pt x="124091" y="3078289"/>
                </a:lnTo>
                <a:lnTo>
                  <a:pt x="112483" y="3085909"/>
                </a:lnTo>
                <a:lnTo>
                  <a:pt x="100279" y="3092259"/>
                </a:lnTo>
                <a:lnTo>
                  <a:pt x="75133" y="3104959"/>
                </a:lnTo>
                <a:lnTo>
                  <a:pt x="37579" y="3122739"/>
                </a:lnTo>
                <a:lnTo>
                  <a:pt x="19913" y="3134169"/>
                </a:lnTo>
                <a:lnTo>
                  <a:pt x="3848" y="3146869"/>
                </a:lnTo>
                <a:lnTo>
                  <a:pt x="863" y="3150679"/>
                </a:lnTo>
                <a:lnTo>
                  <a:pt x="0" y="3154489"/>
                </a:lnTo>
                <a:lnTo>
                  <a:pt x="3327" y="3163379"/>
                </a:lnTo>
                <a:lnTo>
                  <a:pt x="7302" y="3165919"/>
                </a:lnTo>
                <a:lnTo>
                  <a:pt x="14020" y="3165919"/>
                </a:lnTo>
                <a:lnTo>
                  <a:pt x="19392" y="3163379"/>
                </a:lnTo>
                <a:lnTo>
                  <a:pt x="23596" y="3162109"/>
                </a:lnTo>
                <a:lnTo>
                  <a:pt x="27813" y="3159569"/>
                </a:lnTo>
                <a:lnTo>
                  <a:pt x="28143" y="3159569"/>
                </a:lnTo>
                <a:lnTo>
                  <a:pt x="28498" y="3160839"/>
                </a:lnTo>
                <a:lnTo>
                  <a:pt x="27647" y="3160839"/>
                </a:lnTo>
                <a:lnTo>
                  <a:pt x="26352" y="3162109"/>
                </a:lnTo>
                <a:lnTo>
                  <a:pt x="25095" y="3163379"/>
                </a:lnTo>
                <a:lnTo>
                  <a:pt x="19342" y="3174809"/>
                </a:lnTo>
                <a:lnTo>
                  <a:pt x="15989" y="3196399"/>
                </a:lnTo>
                <a:lnTo>
                  <a:pt x="14960" y="3228149"/>
                </a:lnTo>
                <a:lnTo>
                  <a:pt x="16217" y="3270059"/>
                </a:lnTo>
                <a:lnTo>
                  <a:pt x="16484" y="3275139"/>
                </a:lnTo>
                <a:lnTo>
                  <a:pt x="16916" y="3296729"/>
                </a:lnTo>
                <a:lnTo>
                  <a:pt x="17462" y="3317049"/>
                </a:lnTo>
                <a:lnTo>
                  <a:pt x="18110" y="3337369"/>
                </a:lnTo>
                <a:lnTo>
                  <a:pt x="19545" y="3380549"/>
                </a:lnTo>
                <a:lnTo>
                  <a:pt x="20294" y="3404679"/>
                </a:lnTo>
                <a:lnTo>
                  <a:pt x="20916" y="3431349"/>
                </a:lnTo>
                <a:lnTo>
                  <a:pt x="21259" y="3455479"/>
                </a:lnTo>
                <a:lnTo>
                  <a:pt x="18783" y="3458019"/>
                </a:lnTo>
                <a:lnTo>
                  <a:pt x="17576" y="3460559"/>
                </a:lnTo>
                <a:lnTo>
                  <a:pt x="18986" y="3469449"/>
                </a:lnTo>
                <a:lnTo>
                  <a:pt x="23126" y="3473259"/>
                </a:lnTo>
                <a:lnTo>
                  <a:pt x="28460" y="3474529"/>
                </a:lnTo>
                <a:lnTo>
                  <a:pt x="41579" y="3474529"/>
                </a:lnTo>
                <a:lnTo>
                  <a:pt x="55041" y="3475799"/>
                </a:lnTo>
                <a:lnTo>
                  <a:pt x="82880" y="3475799"/>
                </a:lnTo>
                <a:lnTo>
                  <a:pt x="128524" y="3474529"/>
                </a:lnTo>
                <a:lnTo>
                  <a:pt x="174307" y="3471989"/>
                </a:lnTo>
                <a:lnTo>
                  <a:pt x="265074" y="3461829"/>
                </a:lnTo>
                <a:lnTo>
                  <a:pt x="294538" y="3459289"/>
                </a:lnTo>
                <a:lnTo>
                  <a:pt x="324281" y="3455479"/>
                </a:lnTo>
                <a:lnTo>
                  <a:pt x="383667" y="3450399"/>
                </a:lnTo>
                <a:lnTo>
                  <a:pt x="402209" y="3450399"/>
                </a:lnTo>
                <a:lnTo>
                  <a:pt x="421665" y="3449129"/>
                </a:lnTo>
                <a:lnTo>
                  <a:pt x="519252" y="3449129"/>
                </a:lnTo>
                <a:lnTo>
                  <a:pt x="555231" y="3450399"/>
                </a:lnTo>
                <a:lnTo>
                  <a:pt x="633780" y="3450399"/>
                </a:lnTo>
                <a:lnTo>
                  <a:pt x="636206" y="3469449"/>
                </a:lnTo>
                <a:lnTo>
                  <a:pt x="636727" y="3489769"/>
                </a:lnTo>
                <a:lnTo>
                  <a:pt x="635965" y="3510089"/>
                </a:lnTo>
                <a:lnTo>
                  <a:pt x="633857" y="3539299"/>
                </a:lnTo>
                <a:lnTo>
                  <a:pt x="633196" y="3549459"/>
                </a:lnTo>
                <a:lnTo>
                  <a:pt x="632701" y="3559619"/>
                </a:lnTo>
                <a:lnTo>
                  <a:pt x="632447" y="3569779"/>
                </a:lnTo>
                <a:lnTo>
                  <a:pt x="632383" y="3573589"/>
                </a:lnTo>
                <a:lnTo>
                  <a:pt x="633895" y="3578669"/>
                </a:lnTo>
                <a:lnTo>
                  <a:pt x="639737" y="3583749"/>
                </a:lnTo>
                <a:lnTo>
                  <a:pt x="643940" y="3585019"/>
                </a:lnTo>
                <a:lnTo>
                  <a:pt x="655218" y="3585019"/>
                </a:lnTo>
                <a:lnTo>
                  <a:pt x="661428" y="3582479"/>
                </a:lnTo>
                <a:lnTo>
                  <a:pt x="692048" y="3536759"/>
                </a:lnTo>
                <a:lnTo>
                  <a:pt x="711873" y="3508819"/>
                </a:lnTo>
                <a:lnTo>
                  <a:pt x="720890" y="3496119"/>
                </a:lnTo>
                <a:lnTo>
                  <a:pt x="750963" y="3458019"/>
                </a:lnTo>
                <a:lnTo>
                  <a:pt x="781850" y="3419919"/>
                </a:lnTo>
                <a:lnTo>
                  <a:pt x="844550" y="3346259"/>
                </a:lnTo>
                <a:lnTo>
                  <a:pt x="867676" y="3318319"/>
                </a:lnTo>
                <a:lnTo>
                  <a:pt x="890930" y="3291649"/>
                </a:lnTo>
                <a:lnTo>
                  <a:pt x="914044" y="3263709"/>
                </a:lnTo>
                <a:lnTo>
                  <a:pt x="936764" y="3235769"/>
                </a:lnTo>
                <a:lnTo>
                  <a:pt x="949794" y="3223069"/>
                </a:lnTo>
                <a:lnTo>
                  <a:pt x="956805" y="3204019"/>
                </a:lnTo>
                <a:lnTo>
                  <a:pt x="958621" y="3183699"/>
                </a:lnTo>
                <a:close/>
              </a:path>
              <a:path w="958850" h="6040120">
                <a:moveTo>
                  <a:pt x="958621" y="283210"/>
                </a:moveTo>
                <a:lnTo>
                  <a:pt x="957897" y="278130"/>
                </a:lnTo>
                <a:lnTo>
                  <a:pt x="956081" y="265430"/>
                </a:lnTo>
                <a:lnTo>
                  <a:pt x="944600" y="236220"/>
                </a:lnTo>
                <a:lnTo>
                  <a:pt x="928598" y="210820"/>
                </a:lnTo>
                <a:lnTo>
                  <a:pt x="927798" y="209550"/>
                </a:lnTo>
                <a:lnTo>
                  <a:pt x="925309" y="206489"/>
                </a:lnTo>
                <a:lnTo>
                  <a:pt x="925309" y="278130"/>
                </a:lnTo>
                <a:lnTo>
                  <a:pt x="913472" y="264160"/>
                </a:lnTo>
                <a:lnTo>
                  <a:pt x="911580" y="262280"/>
                </a:lnTo>
                <a:lnTo>
                  <a:pt x="911580" y="313690"/>
                </a:lnTo>
                <a:lnTo>
                  <a:pt x="888580" y="341630"/>
                </a:lnTo>
                <a:lnTo>
                  <a:pt x="841641" y="397510"/>
                </a:lnTo>
                <a:lnTo>
                  <a:pt x="787895" y="459740"/>
                </a:lnTo>
                <a:lnTo>
                  <a:pt x="757529" y="496570"/>
                </a:lnTo>
                <a:lnTo>
                  <a:pt x="727519" y="533400"/>
                </a:lnTo>
                <a:lnTo>
                  <a:pt x="698207" y="570230"/>
                </a:lnTo>
                <a:lnTo>
                  <a:pt x="669975" y="608330"/>
                </a:lnTo>
                <a:lnTo>
                  <a:pt x="670572" y="591820"/>
                </a:lnTo>
                <a:lnTo>
                  <a:pt x="670534" y="575310"/>
                </a:lnTo>
                <a:lnTo>
                  <a:pt x="669810" y="561340"/>
                </a:lnTo>
                <a:lnTo>
                  <a:pt x="668185" y="548640"/>
                </a:lnTo>
                <a:lnTo>
                  <a:pt x="668020" y="547370"/>
                </a:lnTo>
                <a:lnTo>
                  <a:pt x="671703" y="544830"/>
                </a:lnTo>
                <a:lnTo>
                  <a:pt x="674027" y="539750"/>
                </a:lnTo>
                <a:lnTo>
                  <a:pt x="674306" y="535940"/>
                </a:lnTo>
                <a:lnTo>
                  <a:pt x="674878" y="530860"/>
                </a:lnTo>
                <a:lnTo>
                  <a:pt x="673366" y="525780"/>
                </a:lnTo>
                <a:lnTo>
                  <a:pt x="667397" y="519430"/>
                </a:lnTo>
                <a:lnTo>
                  <a:pt x="663257" y="516890"/>
                </a:lnTo>
                <a:lnTo>
                  <a:pt x="614311" y="516890"/>
                </a:lnTo>
                <a:lnTo>
                  <a:pt x="578231" y="518160"/>
                </a:lnTo>
                <a:lnTo>
                  <a:pt x="409371" y="518160"/>
                </a:lnTo>
                <a:lnTo>
                  <a:pt x="382054" y="520700"/>
                </a:lnTo>
                <a:lnTo>
                  <a:pt x="310781" y="525780"/>
                </a:lnTo>
                <a:lnTo>
                  <a:pt x="208775" y="537210"/>
                </a:lnTo>
                <a:lnTo>
                  <a:pt x="123304" y="544830"/>
                </a:lnTo>
                <a:lnTo>
                  <a:pt x="84493" y="547370"/>
                </a:lnTo>
                <a:lnTo>
                  <a:pt x="52527" y="549910"/>
                </a:lnTo>
                <a:lnTo>
                  <a:pt x="51803" y="525780"/>
                </a:lnTo>
                <a:lnTo>
                  <a:pt x="51041" y="505460"/>
                </a:lnTo>
                <a:lnTo>
                  <a:pt x="50101" y="482600"/>
                </a:lnTo>
                <a:lnTo>
                  <a:pt x="47713" y="430530"/>
                </a:lnTo>
                <a:lnTo>
                  <a:pt x="46583" y="403860"/>
                </a:lnTo>
                <a:lnTo>
                  <a:pt x="44780" y="355600"/>
                </a:lnTo>
                <a:lnTo>
                  <a:pt x="43307" y="293370"/>
                </a:lnTo>
                <a:lnTo>
                  <a:pt x="43192" y="276860"/>
                </a:lnTo>
                <a:lnTo>
                  <a:pt x="44589" y="274320"/>
                </a:lnTo>
                <a:lnTo>
                  <a:pt x="44640" y="270510"/>
                </a:lnTo>
                <a:lnTo>
                  <a:pt x="42900" y="265430"/>
                </a:lnTo>
                <a:lnTo>
                  <a:pt x="42443" y="265430"/>
                </a:lnTo>
                <a:lnTo>
                  <a:pt x="41910" y="264160"/>
                </a:lnTo>
                <a:lnTo>
                  <a:pt x="63169" y="267970"/>
                </a:lnTo>
                <a:lnTo>
                  <a:pt x="85432" y="270510"/>
                </a:lnTo>
                <a:lnTo>
                  <a:pt x="108839" y="274320"/>
                </a:lnTo>
                <a:lnTo>
                  <a:pt x="133604" y="276860"/>
                </a:lnTo>
                <a:lnTo>
                  <a:pt x="133794" y="278130"/>
                </a:lnTo>
                <a:lnTo>
                  <a:pt x="135496" y="281940"/>
                </a:lnTo>
                <a:lnTo>
                  <a:pt x="138938" y="284480"/>
                </a:lnTo>
                <a:lnTo>
                  <a:pt x="149860" y="284480"/>
                </a:lnTo>
                <a:lnTo>
                  <a:pt x="157149" y="283210"/>
                </a:lnTo>
                <a:lnTo>
                  <a:pt x="165366" y="279400"/>
                </a:lnTo>
                <a:lnTo>
                  <a:pt x="174332" y="280670"/>
                </a:lnTo>
                <a:lnTo>
                  <a:pt x="183476" y="280670"/>
                </a:lnTo>
                <a:lnTo>
                  <a:pt x="192836" y="281940"/>
                </a:lnTo>
                <a:lnTo>
                  <a:pt x="202425" y="281940"/>
                </a:lnTo>
                <a:lnTo>
                  <a:pt x="200621" y="284480"/>
                </a:lnTo>
                <a:lnTo>
                  <a:pt x="200012" y="287020"/>
                </a:lnTo>
                <a:lnTo>
                  <a:pt x="202145" y="294640"/>
                </a:lnTo>
                <a:lnTo>
                  <a:pt x="205981" y="298450"/>
                </a:lnTo>
                <a:lnTo>
                  <a:pt x="210845" y="298450"/>
                </a:lnTo>
                <a:lnTo>
                  <a:pt x="220662" y="297180"/>
                </a:lnTo>
                <a:lnTo>
                  <a:pt x="231063" y="294640"/>
                </a:lnTo>
                <a:lnTo>
                  <a:pt x="242239" y="290830"/>
                </a:lnTo>
                <a:lnTo>
                  <a:pt x="254368" y="285750"/>
                </a:lnTo>
                <a:lnTo>
                  <a:pt x="304228" y="288290"/>
                </a:lnTo>
                <a:lnTo>
                  <a:pt x="304584" y="288290"/>
                </a:lnTo>
                <a:lnTo>
                  <a:pt x="305003" y="289560"/>
                </a:lnTo>
                <a:lnTo>
                  <a:pt x="307149" y="292100"/>
                </a:lnTo>
                <a:lnTo>
                  <a:pt x="313321" y="292100"/>
                </a:lnTo>
                <a:lnTo>
                  <a:pt x="316865" y="290830"/>
                </a:lnTo>
                <a:lnTo>
                  <a:pt x="319773" y="290830"/>
                </a:lnTo>
                <a:lnTo>
                  <a:pt x="323202" y="289560"/>
                </a:lnTo>
                <a:lnTo>
                  <a:pt x="341985" y="289560"/>
                </a:lnTo>
                <a:lnTo>
                  <a:pt x="360781" y="290830"/>
                </a:lnTo>
                <a:lnTo>
                  <a:pt x="362051" y="292100"/>
                </a:lnTo>
                <a:lnTo>
                  <a:pt x="363601" y="292100"/>
                </a:lnTo>
                <a:lnTo>
                  <a:pt x="366687" y="293370"/>
                </a:lnTo>
                <a:lnTo>
                  <a:pt x="373392" y="293370"/>
                </a:lnTo>
                <a:lnTo>
                  <a:pt x="377482" y="292100"/>
                </a:lnTo>
                <a:lnTo>
                  <a:pt x="405472" y="292100"/>
                </a:lnTo>
                <a:lnTo>
                  <a:pt x="417372" y="293370"/>
                </a:lnTo>
                <a:lnTo>
                  <a:pt x="429272" y="293370"/>
                </a:lnTo>
                <a:lnTo>
                  <a:pt x="430784" y="294640"/>
                </a:lnTo>
                <a:lnTo>
                  <a:pt x="438823" y="294640"/>
                </a:lnTo>
                <a:lnTo>
                  <a:pt x="441325" y="293370"/>
                </a:lnTo>
                <a:lnTo>
                  <a:pt x="475538" y="294640"/>
                </a:lnTo>
                <a:lnTo>
                  <a:pt x="510565" y="294640"/>
                </a:lnTo>
                <a:lnTo>
                  <a:pt x="546290" y="295910"/>
                </a:lnTo>
                <a:lnTo>
                  <a:pt x="583679" y="295910"/>
                </a:lnTo>
                <a:lnTo>
                  <a:pt x="588238" y="294640"/>
                </a:lnTo>
                <a:lnTo>
                  <a:pt x="592112" y="292100"/>
                </a:lnTo>
                <a:lnTo>
                  <a:pt x="593813" y="289560"/>
                </a:lnTo>
                <a:lnTo>
                  <a:pt x="596366" y="285750"/>
                </a:lnTo>
                <a:lnTo>
                  <a:pt x="597319" y="283210"/>
                </a:lnTo>
                <a:lnTo>
                  <a:pt x="597420" y="280670"/>
                </a:lnTo>
                <a:lnTo>
                  <a:pt x="622376" y="280670"/>
                </a:lnTo>
                <a:lnTo>
                  <a:pt x="623785" y="279400"/>
                </a:lnTo>
                <a:lnTo>
                  <a:pt x="628040" y="275590"/>
                </a:lnTo>
                <a:lnTo>
                  <a:pt x="628980" y="269240"/>
                </a:lnTo>
                <a:lnTo>
                  <a:pt x="629602" y="264160"/>
                </a:lnTo>
                <a:lnTo>
                  <a:pt x="629920" y="261620"/>
                </a:lnTo>
                <a:lnTo>
                  <a:pt x="630224" y="259080"/>
                </a:lnTo>
                <a:lnTo>
                  <a:pt x="632447" y="210820"/>
                </a:lnTo>
                <a:lnTo>
                  <a:pt x="632460" y="209550"/>
                </a:lnTo>
                <a:lnTo>
                  <a:pt x="632510" y="204470"/>
                </a:lnTo>
                <a:lnTo>
                  <a:pt x="632536" y="201930"/>
                </a:lnTo>
                <a:lnTo>
                  <a:pt x="632612" y="194310"/>
                </a:lnTo>
                <a:lnTo>
                  <a:pt x="632726" y="187960"/>
                </a:lnTo>
                <a:lnTo>
                  <a:pt x="632802" y="185420"/>
                </a:lnTo>
                <a:lnTo>
                  <a:pt x="633044" y="179070"/>
                </a:lnTo>
                <a:lnTo>
                  <a:pt x="635673" y="118110"/>
                </a:lnTo>
                <a:lnTo>
                  <a:pt x="636054" y="105410"/>
                </a:lnTo>
                <a:lnTo>
                  <a:pt x="673392" y="120650"/>
                </a:lnTo>
                <a:lnTo>
                  <a:pt x="709231" y="140970"/>
                </a:lnTo>
                <a:lnTo>
                  <a:pt x="743407" y="163830"/>
                </a:lnTo>
                <a:lnTo>
                  <a:pt x="776782" y="187960"/>
                </a:lnTo>
                <a:lnTo>
                  <a:pt x="810031" y="214630"/>
                </a:lnTo>
                <a:lnTo>
                  <a:pt x="845121" y="243840"/>
                </a:lnTo>
                <a:lnTo>
                  <a:pt x="879741" y="276860"/>
                </a:lnTo>
                <a:lnTo>
                  <a:pt x="911580" y="313690"/>
                </a:lnTo>
                <a:lnTo>
                  <a:pt x="911580" y="262280"/>
                </a:lnTo>
                <a:lnTo>
                  <a:pt x="900734" y="251460"/>
                </a:lnTo>
                <a:lnTo>
                  <a:pt x="887044" y="237490"/>
                </a:lnTo>
                <a:lnTo>
                  <a:pt x="872363" y="223520"/>
                </a:lnTo>
                <a:lnTo>
                  <a:pt x="882840" y="223520"/>
                </a:lnTo>
                <a:lnTo>
                  <a:pt x="887222" y="218440"/>
                </a:lnTo>
                <a:lnTo>
                  <a:pt x="887222" y="212090"/>
                </a:lnTo>
                <a:lnTo>
                  <a:pt x="887145" y="210820"/>
                </a:lnTo>
                <a:lnTo>
                  <a:pt x="895184" y="222250"/>
                </a:lnTo>
                <a:lnTo>
                  <a:pt x="920877" y="262890"/>
                </a:lnTo>
                <a:lnTo>
                  <a:pt x="925309" y="278130"/>
                </a:lnTo>
                <a:lnTo>
                  <a:pt x="925309" y="206489"/>
                </a:lnTo>
                <a:lnTo>
                  <a:pt x="922655" y="203200"/>
                </a:lnTo>
                <a:lnTo>
                  <a:pt x="908227" y="185420"/>
                </a:lnTo>
                <a:lnTo>
                  <a:pt x="895413" y="171450"/>
                </a:lnTo>
                <a:lnTo>
                  <a:pt x="888428" y="163830"/>
                </a:lnTo>
                <a:lnTo>
                  <a:pt x="884707" y="160020"/>
                </a:lnTo>
                <a:lnTo>
                  <a:pt x="878649" y="153835"/>
                </a:lnTo>
                <a:lnTo>
                  <a:pt x="878649" y="200660"/>
                </a:lnTo>
                <a:lnTo>
                  <a:pt x="865035" y="200660"/>
                </a:lnTo>
                <a:lnTo>
                  <a:pt x="850468" y="201930"/>
                </a:lnTo>
                <a:lnTo>
                  <a:pt x="849325" y="201930"/>
                </a:lnTo>
                <a:lnTo>
                  <a:pt x="848271" y="203200"/>
                </a:lnTo>
                <a:lnTo>
                  <a:pt x="842797" y="198120"/>
                </a:lnTo>
                <a:lnTo>
                  <a:pt x="844867" y="198120"/>
                </a:lnTo>
                <a:lnTo>
                  <a:pt x="848868" y="196850"/>
                </a:lnTo>
                <a:lnTo>
                  <a:pt x="850900" y="194310"/>
                </a:lnTo>
                <a:lnTo>
                  <a:pt x="850900" y="187960"/>
                </a:lnTo>
                <a:lnTo>
                  <a:pt x="848728" y="185420"/>
                </a:lnTo>
                <a:lnTo>
                  <a:pt x="839584" y="182880"/>
                </a:lnTo>
                <a:lnTo>
                  <a:pt x="823353" y="182880"/>
                </a:lnTo>
                <a:lnTo>
                  <a:pt x="819137" y="179070"/>
                </a:lnTo>
                <a:lnTo>
                  <a:pt x="824750" y="179070"/>
                </a:lnTo>
                <a:lnTo>
                  <a:pt x="842492" y="176530"/>
                </a:lnTo>
                <a:lnTo>
                  <a:pt x="849566" y="172720"/>
                </a:lnTo>
                <a:lnTo>
                  <a:pt x="850252" y="171450"/>
                </a:lnTo>
                <a:lnTo>
                  <a:pt x="850811" y="171450"/>
                </a:lnTo>
                <a:lnTo>
                  <a:pt x="857897" y="177800"/>
                </a:lnTo>
                <a:lnTo>
                  <a:pt x="864933" y="185420"/>
                </a:lnTo>
                <a:lnTo>
                  <a:pt x="871855" y="193040"/>
                </a:lnTo>
                <a:lnTo>
                  <a:pt x="878649" y="200660"/>
                </a:lnTo>
                <a:lnTo>
                  <a:pt x="878649" y="153835"/>
                </a:lnTo>
                <a:lnTo>
                  <a:pt x="873518" y="148590"/>
                </a:lnTo>
                <a:lnTo>
                  <a:pt x="867308" y="142240"/>
                </a:lnTo>
                <a:lnTo>
                  <a:pt x="851154" y="125730"/>
                </a:lnTo>
                <a:lnTo>
                  <a:pt x="843864" y="119380"/>
                </a:lnTo>
                <a:lnTo>
                  <a:pt x="842403" y="118110"/>
                </a:lnTo>
                <a:lnTo>
                  <a:pt x="834224" y="110998"/>
                </a:lnTo>
                <a:lnTo>
                  <a:pt x="834224" y="154940"/>
                </a:lnTo>
                <a:lnTo>
                  <a:pt x="830834" y="154940"/>
                </a:lnTo>
                <a:lnTo>
                  <a:pt x="824191" y="156210"/>
                </a:lnTo>
                <a:lnTo>
                  <a:pt x="817168" y="157480"/>
                </a:lnTo>
                <a:lnTo>
                  <a:pt x="810221" y="157480"/>
                </a:lnTo>
                <a:lnTo>
                  <a:pt x="803376" y="158750"/>
                </a:lnTo>
                <a:lnTo>
                  <a:pt x="795896" y="160020"/>
                </a:lnTo>
                <a:lnTo>
                  <a:pt x="794359" y="160020"/>
                </a:lnTo>
                <a:lnTo>
                  <a:pt x="792962" y="158750"/>
                </a:lnTo>
                <a:lnTo>
                  <a:pt x="802017" y="157480"/>
                </a:lnTo>
                <a:lnTo>
                  <a:pt x="819696" y="152400"/>
                </a:lnTo>
                <a:lnTo>
                  <a:pt x="827836" y="148590"/>
                </a:lnTo>
                <a:lnTo>
                  <a:pt x="834224" y="154940"/>
                </a:lnTo>
                <a:lnTo>
                  <a:pt x="834224" y="110998"/>
                </a:lnTo>
                <a:lnTo>
                  <a:pt x="817613" y="96520"/>
                </a:lnTo>
                <a:lnTo>
                  <a:pt x="811784" y="91440"/>
                </a:lnTo>
                <a:lnTo>
                  <a:pt x="809726" y="89700"/>
                </a:lnTo>
                <a:lnTo>
                  <a:pt x="809726" y="132080"/>
                </a:lnTo>
                <a:lnTo>
                  <a:pt x="802919" y="133350"/>
                </a:lnTo>
                <a:lnTo>
                  <a:pt x="793635" y="137160"/>
                </a:lnTo>
                <a:lnTo>
                  <a:pt x="786117" y="138430"/>
                </a:lnTo>
                <a:lnTo>
                  <a:pt x="778421" y="140970"/>
                </a:lnTo>
                <a:lnTo>
                  <a:pt x="770585" y="142240"/>
                </a:lnTo>
                <a:lnTo>
                  <a:pt x="765937" y="138430"/>
                </a:lnTo>
                <a:lnTo>
                  <a:pt x="761657" y="135890"/>
                </a:lnTo>
                <a:lnTo>
                  <a:pt x="757580" y="133350"/>
                </a:lnTo>
                <a:lnTo>
                  <a:pt x="778040" y="128270"/>
                </a:lnTo>
                <a:lnTo>
                  <a:pt x="787641" y="124460"/>
                </a:lnTo>
                <a:lnTo>
                  <a:pt x="796569" y="119380"/>
                </a:lnTo>
                <a:lnTo>
                  <a:pt x="800976" y="123190"/>
                </a:lnTo>
                <a:lnTo>
                  <a:pt x="805370" y="128270"/>
                </a:lnTo>
                <a:lnTo>
                  <a:pt x="809726" y="132080"/>
                </a:lnTo>
                <a:lnTo>
                  <a:pt x="809726" y="89700"/>
                </a:lnTo>
                <a:lnTo>
                  <a:pt x="778497" y="63271"/>
                </a:lnTo>
                <a:lnTo>
                  <a:pt x="778497" y="104140"/>
                </a:lnTo>
                <a:lnTo>
                  <a:pt x="769480" y="106680"/>
                </a:lnTo>
                <a:lnTo>
                  <a:pt x="759980" y="110490"/>
                </a:lnTo>
                <a:lnTo>
                  <a:pt x="752157" y="113030"/>
                </a:lnTo>
                <a:lnTo>
                  <a:pt x="743762" y="115570"/>
                </a:lnTo>
                <a:lnTo>
                  <a:pt x="734999" y="118110"/>
                </a:lnTo>
                <a:lnTo>
                  <a:pt x="732040" y="115570"/>
                </a:lnTo>
                <a:lnTo>
                  <a:pt x="729183" y="114300"/>
                </a:lnTo>
                <a:lnTo>
                  <a:pt x="726376" y="111760"/>
                </a:lnTo>
                <a:lnTo>
                  <a:pt x="737450" y="109220"/>
                </a:lnTo>
                <a:lnTo>
                  <a:pt x="748753" y="105410"/>
                </a:lnTo>
                <a:lnTo>
                  <a:pt x="759942" y="101600"/>
                </a:lnTo>
                <a:lnTo>
                  <a:pt x="767994" y="97790"/>
                </a:lnTo>
                <a:lnTo>
                  <a:pt x="770674" y="96520"/>
                </a:lnTo>
                <a:lnTo>
                  <a:pt x="778497" y="104140"/>
                </a:lnTo>
                <a:lnTo>
                  <a:pt x="778497" y="63271"/>
                </a:lnTo>
                <a:lnTo>
                  <a:pt x="774268" y="59690"/>
                </a:lnTo>
                <a:lnTo>
                  <a:pt x="771258" y="57150"/>
                </a:lnTo>
                <a:lnTo>
                  <a:pt x="750430" y="40932"/>
                </a:lnTo>
                <a:lnTo>
                  <a:pt x="750430" y="80010"/>
                </a:lnTo>
                <a:lnTo>
                  <a:pt x="734199" y="85090"/>
                </a:lnTo>
                <a:lnTo>
                  <a:pt x="726173" y="88900"/>
                </a:lnTo>
                <a:lnTo>
                  <a:pt x="707224" y="95250"/>
                </a:lnTo>
                <a:lnTo>
                  <a:pt x="701763" y="97790"/>
                </a:lnTo>
                <a:lnTo>
                  <a:pt x="694651" y="93980"/>
                </a:lnTo>
                <a:lnTo>
                  <a:pt x="687692" y="90170"/>
                </a:lnTo>
                <a:lnTo>
                  <a:pt x="674154" y="85090"/>
                </a:lnTo>
                <a:lnTo>
                  <a:pt x="686358" y="77470"/>
                </a:lnTo>
                <a:lnTo>
                  <a:pt x="699058" y="71120"/>
                </a:lnTo>
                <a:lnTo>
                  <a:pt x="712406" y="66040"/>
                </a:lnTo>
                <a:lnTo>
                  <a:pt x="726567" y="59690"/>
                </a:lnTo>
                <a:lnTo>
                  <a:pt x="738682" y="69850"/>
                </a:lnTo>
                <a:lnTo>
                  <a:pt x="750430" y="80010"/>
                </a:lnTo>
                <a:lnTo>
                  <a:pt x="750430" y="40932"/>
                </a:lnTo>
                <a:lnTo>
                  <a:pt x="738644" y="31750"/>
                </a:lnTo>
                <a:lnTo>
                  <a:pt x="730491" y="25400"/>
                </a:lnTo>
                <a:lnTo>
                  <a:pt x="711187" y="10972"/>
                </a:lnTo>
                <a:lnTo>
                  <a:pt x="711187" y="46990"/>
                </a:lnTo>
                <a:lnTo>
                  <a:pt x="696925" y="52070"/>
                </a:lnTo>
                <a:lnTo>
                  <a:pt x="682752" y="58420"/>
                </a:lnTo>
                <a:lnTo>
                  <a:pt x="668896" y="67310"/>
                </a:lnTo>
                <a:lnTo>
                  <a:pt x="655599" y="77470"/>
                </a:lnTo>
                <a:lnTo>
                  <a:pt x="640842" y="72390"/>
                </a:lnTo>
                <a:lnTo>
                  <a:pt x="626503" y="69850"/>
                </a:lnTo>
                <a:lnTo>
                  <a:pt x="645706" y="60960"/>
                </a:lnTo>
                <a:lnTo>
                  <a:pt x="651116" y="57150"/>
                </a:lnTo>
                <a:lnTo>
                  <a:pt x="666737" y="46990"/>
                </a:lnTo>
                <a:lnTo>
                  <a:pt x="683260" y="36830"/>
                </a:lnTo>
                <a:lnTo>
                  <a:pt x="691375" y="31750"/>
                </a:lnTo>
                <a:lnTo>
                  <a:pt x="711187" y="46990"/>
                </a:lnTo>
                <a:lnTo>
                  <a:pt x="711187" y="10972"/>
                </a:lnTo>
                <a:lnTo>
                  <a:pt x="708418" y="8890"/>
                </a:lnTo>
                <a:lnTo>
                  <a:pt x="698322" y="0"/>
                </a:lnTo>
                <a:lnTo>
                  <a:pt x="685990" y="0"/>
                </a:lnTo>
                <a:lnTo>
                  <a:pt x="682193" y="3810"/>
                </a:lnTo>
                <a:lnTo>
                  <a:pt x="670991" y="10160"/>
                </a:lnTo>
                <a:lnTo>
                  <a:pt x="619810" y="45720"/>
                </a:lnTo>
                <a:lnTo>
                  <a:pt x="599376" y="72390"/>
                </a:lnTo>
                <a:lnTo>
                  <a:pt x="600316" y="76200"/>
                </a:lnTo>
                <a:lnTo>
                  <a:pt x="603135" y="78740"/>
                </a:lnTo>
                <a:lnTo>
                  <a:pt x="603935" y="78740"/>
                </a:lnTo>
                <a:lnTo>
                  <a:pt x="604837" y="80010"/>
                </a:lnTo>
                <a:lnTo>
                  <a:pt x="604037" y="81280"/>
                </a:lnTo>
                <a:lnTo>
                  <a:pt x="603618" y="83820"/>
                </a:lnTo>
                <a:lnTo>
                  <a:pt x="603516" y="133350"/>
                </a:lnTo>
                <a:lnTo>
                  <a:pt x="603338" y="149860"/>
                </a:lnTo>
                <a:lnTo>
                  <a:pt x="602818" y="173990"/>
                </a:lnTo>
                <a:lnTo>
                  <a:pt x="602627" y="179070"/>
                </a:lnTo>
                <a:lnTo>
                  <a:pt x="601332" y="179070"/>
                </a:lnTo>
                <a:lnTo>
                  <a:pt x="601332" y="257810"/>
                </a:lnTo>
                <a:lnTo>
                  <a:pt x="595160" y="259080"/>
                </a:lnTo>
                <a:lnTo>
                  <a:pt x="563016" y="259080"/>
                </a:lnTo>
                <a:lnTo>
                  <a:pt x="566064" y="256540"/>
                </a:lnTo>
                <a:lnTo>
                  <a:pt x="572046" y="251460"/>
                </a:lnTo>
                <a:lnTo>
                  <a:pt x="578192" y="247650"/>
                </a:lnTo>
                <a:lnTo>
                  <a:pt x="584403" y="242570"/>
                </a:lnTo>
                <a:lnTo>
                  <a:pt x="594779" y="236220"/>
                </a:lnTo>
                <a:lnTo>
                  <a:pt x="600417" y="231140"/>
                </a:lnTo>
                <a:lnTo>
                  <a:pt x="600532" y="243840"/>
                </a:lnTo>
                <a:lnTo>
                  <a:pt x="600837" y="250190"/>
                </a:lnTo>
                <a:lnTo>
                  <a:pt x="601332" y="257810"/>
                </a:lnTo>
                <a:lnTo>
                  <a:pt x="601332" y="179070"/>
                </a:lnTo>
                <a:lnTo>
                  <a:pt x="546341" y="179070"/>
                </a:lnTo>
                <a:lnTo>
                  <a:pt x="546341" y="210820"/>
                </a:lnTo>
                <a:lnTo>
                  <a:pt x="522236" y="223520"/>
                </a:lnTo>
                <a:lnTo>
                  <a:pt x="515150" y="227330"/>
                </a:lnTo>
                <a:lnTo>
                  <a:pt x="498767" y="236220"/>
                </a:lnTo>
                <a:lnTo>
                  <a:pt x="492899" y="240030"/>
                </a:lnTo>
                <a:lnTo>
                  <a:pt x="486841" y="242570"/>
                </a:lnTo>
                <a:lnTo>
                  <a:pt x="480593" y="246380"/>
                </a:lnTo>
                <a:lnTo>
                  <a:pt x="467385" y="251460"/>
                </a:lnTo>
                <a:lnTo>
                  <a:pt x="453859" y="259080"/>
                </a:lnTo>
                <a:lnTo>
                  <a:pt x="447268" y="261620"/>
                </a:lnTo>
                <a:lnTo>
                  <a:pt x="441096" y="261620"/>
                </a:lnTo>
                <a:lnTo>
                  <a:pt x="444004" y="260350"/>
                </a:lnTo>
                <a:lnTo>
                  <a:pt x="449986" y="256540"/>
                </a:lnTo>
                <a:lnTo>
                  <a:pt x="459168" y="251460"/>
                </a:lnTo>
                <a:lnTo>
                  <a:pt x="479450" y="238760"/>
                </a:lnTo>
                <a:lnTo>
                  <a:pt x="500227" y="227330"/>
                </a:lnTo>
                <a:lnTo>
                  <a:pt x="502920" y="226060"/>
                </a:lnTo>
                <a:lnTo>
                  <a:pt x="521690" y="217170"/>
                </a:lnTo>
                <a:lnTo>
                  <a:pt x="543966" y="210820"/>
                </a:lnTo>
                <a:lnTo>
                  <a:pt x="546341" y="210820"/>
                </a:lnTo>
                <a:lnTo>
                  <a:pt x="546341" y="179070"/>
                </a:lnTo>
                <a:lnTo>
                  <a:pt x="484276" y="179070"/>
                </a:lnTo>
                <a:lnTo>
                  <a:pt x="449541" y="178231"/>
                </a:lnTo>
                <a:lnTo>
                  <a:pt x="449541" y="226060"/>
                </a:lnTo>
                <a:lnTo>
                  <a:pt x="437629" y="233680"/>
                </a:lnTo>
                <a:lnTo>
                  <a:pt x="418807" y="243840"/>
                </a:lnTo>
                <a:lnTo>
                  <a:pt x="405777" y="251460"/>
                </a:lnTo>
                <a:lnTo>
                  <a:pt x="401129" y="254000"/>
                </a:lnTo>
                <a:lnTo>
                  <a:pt x="387565" y="260350"/>
                </a:lnTo>
                <a:lnTo>
                  <a:pt x="379552" y="260350"/>
                </a:lnTo>
                <a:lnTo>
                  <a:pt x="381520" y="259080"/>
                </a:lnTo>
                <a:lnTo>
                  <a:pt x="383476" y="257810"/>
                </a:lnTo>
                <a:lnTo>
                  <a:pt x="385445" y="256540"/>
                </a:lnTo>
                <a:lnTo>
                  <a:pt x="391401" y="254000"/>
                </a:lnTo>
                <a:lnTo>
                  <a:pt x="397281" y="250190"/>
                </a:lnTo>
                <a:lnTo>
                  <a:pt x="410260" y="243840"/>
                </a:lnTo>
                <a:lnTo>
                  <a:pt x="423303" y="238760"/>
                </a:lnTo>
                <a:lnTo>
                  <a:pt x="449541" y="226060"/>
                </a:lnTo>
                <a:lnTo>
                  <a:pt x="449541" y="178231"/>
                </a:lnTo>
                <a:lnTo>
                  <a:pt x="433108" y="177838"/>
                </a:lnTo>
                <a:lnTo>
                  <a:pt x="433108" y="209550"/>
                </a:lnTo>
                <a:lnTo>
                  <a:pt x="421068" y="214630"/>
                </a:lnTo>
                <a:lnTo>
                  <a:pt x="409409" y="219710"/>
                </a:lnTo>
                <a:lnTo>
                  <a:pt x="398094" y="224790"/>
                </a:lnTo>
                <a:lnTo>
                  <a:pt x="387096" y="229870"/>
                </a:lnTo>
                <a:lnTo>
                  <a:pt x="383501" y="231140"/>
                </a:lnTo>
                <a:lnTo>
                  <a:pt x="364363" y="240030"/>
                </a:lnTo>
                <a:lnTo>
                  <a:pt x="352602" y="245110"/>
                </a:lnTo>
                <a:lnTo>
                  <a:pt x="341033" y="251460"/>
                </a:lnTo>
                <a:lnTo>
                  <a:pt x="329819" y="257810"/>
                </a:lnTo>
                <a:lnTo>
                  <a:pt x="307619" y="257810"/>
                </a:lnTo>
                <a:lnTo>
                  <a:pt x="302069" y="256540"/>
                </a:lnTo>
                <a:lnTo>
                  <a:pt x="306705" y="254000"/>
                </a:lnTo>
                <a:lnTo>
                  <a:pt x="309016" y="252730"/>
                </a:lnTo>
                <a:lnTo>
                  <a:pt x="331254" y="240030"/>
                </a:lnTo>
                <a:lnTo>
                  <a:pt x="354685" y="228600"/>
                </a:lnTo>
                <a:lnTo>
                  <a:pt x="379069" y="219710"/>
                </a:lnTo>
                <a:lnTo>
                  <a:pt x="404139" y="217170"/>
                </a:lnTo>
                <a:lnTo>
                  <a:pt x="408762" y="217170"/>
                </a:lnTo>
                <a:lnTo>
                  <a:pt x="411924" y="214630"/>
                </a:lnTo>
                <a:lnTo>
                  <a:pt x="413004" y="209550"/>
                </a:lnTo>
                <a:lnTo>
                  <a:pt x="433108" y="209550"/>
                </a:lnTo>
                <a:lnTo>
                  <a:pt x="433108" y="177838"/>
                </a:lnTo>
                <a:lnTo>
                  <a:pt x="348373" y="175780"/>
                </a:lnTo>
                <a:lnTo>
                  <a:pt x="348373" y="208280"/>
                </a:lnTo>
                <a:lnTo>
                  <a:pt x="337718" y="212090"/>
                </a:lnTo>
                <a:lnTo>
                  <a:pt x="327342" y="217170"/>
                </a:lnTo>
                <a:lnTo>
                  <a:pt x="317233" y="220980"/>
                </a:lnTo>
                <a:lnTo>
                  <a:pt x="307390" y="226060"/>
                </a:lnTo>
                <a:lnTo>
                  <a:pt x="305015" y="227330"/>
                </a:lnTo>
                <a:lnTo>
                  <a:pt x="303911" y="228600"/>
                </a:lnTo>
                <a:lnTo>
                  <a:pt x="305003" y="227330"/>
                </a:lnTo>
                <a:lnTo>
                  <a:pt x="307200" y="224790"/>
                </a:lnTo>
                <a:lnTo>
                  <a:pt x="306946" y="215900"/>
                </a:lnTo>
                <a:lnTo>
                  <a:pt x="303403" y="212090"/>
                </a:lnTo>
                <a:lnTo>
                  <a:pt x="302628" y="212090"/>
                </a:lnTo>
                <a:lnTo>
                  <a:pt x="302628" y="228600"/>
                </a:lnTo>
                <a:lnTo>
                  <a:pt x="293128" y="233680"/>
                </a:lnTo>
                <a:lnTo>
                  <a:pt x="286092" y="238760"/>
                </a:lnTo>
                <a:lnTo>
                  <a:pt x="265163" y="250190"/>
                </a:lnTo>
                <a:lnTo>
                  <a:pt x="257886" y="254000"/>
                </a:lnTo>
                <a:lnTo>
                  <a:pt x="222186" y="251460"/>
                </a:lnTo>
                <a:lnTo>
                  <a:pt x="231216" y="247650"/>
                </a:lnTo>
                <a:lnTo>
                  <a:pt x="240233" y="243840"/>
                </a:lnTo>
                <a:lnTo>
                  <a:pt x="259321" y="237490"/>
                </a:lnTo>
                <a:lnTo>
                  <a:pt x="279158" y="231140"/>
                </a:lnTo>
                <a:lnTo>
                  <a:pt x="299453" y="228600"/>
                </a:lnTo>
                <a:lnTo>
                  <a:pt x="302628" y="228600"/>
                </a:lnTo>
                <a:lnTo>
                  <a:pt x="302628" y="212090"/>
                </a:lnTo>
                <a:lnTo>
                  <a:pt x="295795" y="212090"/>
                </a:lnTo>
                <a:lnTo>
                  <a:pt x="275907" y="213360"/>
                </a:lnTo>
                <a:lnTo>
                  <a:pt x="256247" y="215900"/>
                </a:lnTo>
                <a:lnTo>
                  <a:pt x="236232" y="220980"/>
                </a:lnTo>
                <a:lnTo>
                  <a:pt x="215303" y="228600"/>
                </a:lnTo>
                <a:lnTo>
                  <a:pt x="211442" y="231140"/>
                </a:lnTo>
                <a:lnTo>
                  <a:pt x="195376" y="237490"/>
                </a:lnTo>
                <a:lnTo>
                  <a:pt x="187337" y="240030"/>
                </a:lnTo>
                <a:lnTo>
                  <a:pt x="171081" y="247650"/>
                </a:lnTo>
                <a:lnTo>
                  <a:pt x="144881" y="245110"/>
                </a:lnTo>
                <a:lnTo>
                  <a:pt x="145021" y="245110"/>
                </a:lnTo>
                <a:lnTo>
                  <a:pt x="152171" y="241300"/>
                </a:lnTo>
                <a:lnTo>
                  <a:pt x="161683" y="236220"/>
                </a:lnTo>
                <a:lnTo>
                  <a:pt x="178155" y="229870"/>
                </a:lnTo>
                <a:lnTo>
                  <a:pt x="211124" y="222250"/>
                </a:lnTo>
                <a:lnTo>
                  <a:pt x="216877" y="222250"/>
                </a:lnTo>
                <a:lnTo>
                  <a:pt x="220929" y="217170"/>
                </a:lnTo>
                <a:lnTo>
                  <a:pt x="220370" y="208280"/>
                </a:lnTo>
                <a:lnTo>
                  <a:pt x="219494" y="207010"/>
                </a:lnTo>
                <a:lnTo>
                  <a:pt x="218122" y="204470"/>
                </a:lnTo>
                <a:lnTo>
                  <a:pt x="242036" y="205740"/>
                </a:lnTo>
                <a:lnTo>
                  <a:pt x="315404" y="207010"/>
                </a:lnTo>
                <a:lnTo>
                  <a:pt x="348373" y="208280"/>
                </a:lnTo>
                <a:lnTo>
                  <a:pt x="348373" y="175780"/>
                </a:lnTo>
                <a:lnTo>
                  <a:pt x="274942" y="173990"/>
                </a:lnTo>
                <a:lnTo>
                  <a:pt x="234429" y="173990"/>
                </a:lnTo>
                <a:lnTo>
                  <a:pt x="209791" y="172720"/>
                </a:lnTo>
                <a:lnTo>
                  <a:pt x="193027" y="172720"/>
                </a:lnTo>
                <a:lnTo>
                  <a:pt x="193027" y="204470"/>
                </a:lnTo>
                <a:lnTo>
                  <a:pt x="167043" y="209550"/>
                </a:lnTo>
                <a:lnTo>
                  <a:pt x="142659" y="218440"/>
                </a:lnTo>
                <a:lnTo>
                  <a:pt x="120650" y="228600"/>
                </a:lnTo>
                <a:lnTo>
                  <a:pt x="101777" y="241300"/>
                </a:lnTo>
                <a:lnTo>
                  <a:pt x="71843" y="238760"/>
                </a:lnTo>
                <a:lnTo>
                  <a:pt x="86893" y="232410"/>
                </a:lnTo>
                <a:lnTo>
                  <a:pt x="102260" y="223520"/>
                </a:lnTo>
                <a:lnTo>
                  <a:pt x="117894" y="215900"/>
                </a:lnTo>
                <a:lnTo>
                  <a:pt x="133781" y="207010"/>
                </a:lnTo>
                <a:lnTo>
                  <a:pt x="139115" y="204470"/>
                </a:lnTo>
                <a:lnTo>
                  <a:pt x="145211" y="203200"/>
                </a:lnTo>
                <a:lnTo>
                  <a:pt x="152184" y="201930"/>
                </a:lnTo>
                <a:lnTo>
                  <a:pt x="167347" y="201930"/>
                </a:lnTo>
                <a:lnTo>
                  <a:pt x="189496" y="203200"/>
                </a:lnTo>
                <a:lnTo>
                  <a:pt x="193027" y="204470"/>
                </a:lnTo>
                <a:lnTo>
                  <a:pt x="193027" y="172720"/>
                </a:lnTo>
                <a:lnTo>
                  <a:pt x="192392" y="172720"/>
                </a:lnTo>
                <a:lnTo>
                  <a:pt x="165582" y="170180"/>
                </a:lnTo>
                <a:lnTo>
                  <a:pt x="147535" y="170180"/>
                </a:lnTo>
                <a:lnTo>
                  <a:pt x="138557" y="172720"/>
                </a:lnTo>
                <a:lnTo>
                  <a:pt x="130784" y="175260"/>
                </a:lnTo>
                <a:lnTo>
                  <a:pt x="124091" y="177800"/>
                </a:lnTo>
                <a:lnTo>
                  <a:pt x="112483" y="185420"/>
                </a:lnTo>
                <a:lnTo>
                  <a:pt x="100279" y="191770"/>
                </a:lnTo>
                <a:lnTo>
                  <a:pt x="75133" y="204470"/>
                </a:lnTo>
                <a:lnTo>
                  <a:pt x="37579" y="222250"/>
                </a:lnTo>
                <a:lnTo>
                  <a:pt x="19913" y="233680"/>
                </a:lnTo>
                <a:lnTo>
                  <a:pt x="3848" y="246380"/>
                </a:lnTo>
                <a:lnTo>
                  <a:pt x="863" y="250190"/>
                </a:lnTo>
                <a:lnTo>
                  <a:pt x="0" y="254000"/>
                </a:lnTo>
                <a:lnTo>
                  <a:pt x="3327" y="262890"/>
                </a:lnTo>
                <a:lnTo>
                  <a:pt x="7302" y="265430"/>
                </a:lnTo>
                <a:lnTo>
                  <a:pt x="14020" y="265430"/>
                </a:lnTo>
                <a:lnTo>
                  <a:pt x="19392" y="262890"/>
                </a:lnTo>
                <a:lnTo>
                  <a:pt x="23596" y="261620"/>
                </a:lnTo>
                <a:lnTo>
                  <a:pt x="27813" y="259080"/>
                </a:lnTo>
                <a:lnTo>
                  <a:pt x="28143" y="259080"/>
                </a:lnTo>
                <a:lnTo>
                  <a:pt x="28498" y="260350"/>
                </a:lnTo>
                <a:lnTo>
                  <a:pt x="27647" y="260350"/>
                </a:lnTo>
                <a:lnTo>
                  <a:pt x="26352" y="261620"/>
                </a:lnTo>
                <a:lnTo>
                  <a:pt x="25095" y="262890"/>
                </a:lnTo>
                <a:lnTo>
                  <a:pt x="19342" y="274320"/>
                </a:lnTo>
                <a:lnTo>
                  <a:pt x="15989" y="295910"/>
                </a:lnTo>
                <a:lnTo>
                  <a:pt x="14960" y="327660"/>
                </a:lnTo>
                <a:lnTo>
                  <a:pt x="16217" y="369570"/>
                </a:lnTo>
                <a:lnTo>
                  <a:pt x="16484" y="374650"/>
                </a:lnTo>
                <a:lnTo>
                  <a:pt x="16916" y="396240"/>
                </a:lnTo>
                <a:lnTo>
                  <a:pt x="17462" y="416560"/>
                </a:lnTo>
                <a:lnTo>
                  <a:pt x="18110" y="436880"/>
                </a:lnTo>
                <a:lnTo>
                  <a:pt x="19545" y="480060"/>
                </a:lnTo>
                <a:lnTo>
                  <a:pt x="20294" y="504190"/>
                </a:lnTo>
                <a:lnTo>
                  <a:pt x="20916" y="530860"/>
                </a:lnTo>
                <a:lnTo>
                  <a:pt x="21259" y="554990"/>
                </a:lnTo>
                <a:lnTo>
                  <a:pt x="18783" y="557530"/>
                </a:lnTo>
                <a:lnTo>
                  <a:pt x="17576" y="560070"/>
                </a:lnTo>
                <a:lnTo>
                  <a:pt x="18986" y="568960"/>
                </a:lnTo>
                <a:lnTo>
                  <a:pt x="23126" y="572770"/>
                </a:lnTo>
                <a:lnTo>
                  <a:pt x="28460" y="574040"/>
                </a:lnTo>
                <a:lnTo>
                  <a:pt x="41579" y="574040"/>
                </a:lnTo>
                <a:lnTo>
                  <a:pt x="55041" y="575310"/>
                </a:lnTo>
                <a:lnTo>
                  <a:pt x="82880" y="575310"/>
                </a:lnTo>
                <a:lnTo>
                  <a:pt x="128524" y="574040"/>
                </a:lnTo>
                <a:lnTo>
                  <a:pt x="174307" y="571500"/>
                </a:lnTo>
                <a:lnTo>
                  <a:pt x="265074" y="561340"/>
                </a:lnTo>
                <a:lnTo>
                  <a:pt x="294538" y="558800"/>
                </a:lnTo>
                <a:lnTo>
                  <a:pt x="324281" y="554990"/>
                </a:lnTo>
                <a:lnTo>
                  <a:pt x="383667" y="549910"/>
                </a:lnTo>
                <a:lnTo>
                  <a:pt x="402209" y="549910"/>
                </a:lnTo>
                <a:lnTo>
                  <a:pt x="421665" y="548640"/>
                </a:lnTo>
                <a:lnTo>
                  <a:pt x="519252" y="548640"/>
                </a:lnTo>
                <a:lnTo>
                  <a:pt x="555231" y="549910"/>
                </a:lnTo>
                <a:lnTo>
                  <a:pt x="633780" y="549910"/>
                </a:lnTo>
                <a:lnTo>
                  <a:pt x="636206" y="568960"/>
                </a:lnTo>
                <a:lnTo>
                  <a:pt x="636727" y="589280"/>
                </a:lnTo>
                <a:lnTo>
                  <a:pt x="635965" y="609600"/>
                </a:lnTo>
                <a:lnTo>
                  <a:pt x="633857" y="638810"/>
                </a:lnTo>
                <a:lnTo>
                  <a:pt x="633196" y="648970"/>
                </a:lnTo>
                <a:lnTo>
                  <a:pt x="632701" y="659130"/>
                </a:lnTo>
                <a:lnTo>
                  <a:pt x="632447" y="669290"/>
                </a:lnTo>
                <a:lnTo>
                  <a:pt x="632383" y="673100"/>
                </a:lnTo>
                <a:lnTo>
                  <a:pt x="633895" y="678180"/>
                </a:lnTo>
                <a:lnTo>
                  <a:pt x="639737" y="683260"/>
                </a:lnTo>
                <a:lnTo>
                  <a:pt x="643940" y="684530"/>
                </a:lnTo>
                <a:lnTo>
                  <a:pt x="655218" y="684530"/>
                </a:lnTo>
                <a:lnTo>
                  <a:pt x="661428" y="681990"/>
                </a:lnTo>
                <a:lnTo>
                  <a:pt x="692048" y="636270"/>
                </a:lnTo>
                <a:lnTo>
                  <a:pt x="711873" y="608330"/>
                </a:lnTo>
                <a:lnTo>
                  <a:pt x="720890" y="595630"/>
                </a:lnTo>
                <a:lnTo>
                  <a:pt x="750963" y="557530"/>
                </a:lnTo>
                <a:lnTo>
                  <a:pt x="781850" y="519430"/>
                </a:lnTo>
                <a:lnTo>
                  <a:pt x="844550" y="445770"/>
                </a:lnTo>
                <a:lnTo>
                  <a:pt x="867676" y="417830"/>
                </a:lnTo>
                <a:lnTo>
                  <a:pt x="890930" y="391160"/>
                </a:lnTo>
                <a:lnTo>
                  <a:pt x="914044" y="363220"/>
                </a:lnTo>
                <a:lnTo>
                  <a:pt x="936764" y="335280"/>
                </a:lnTo>
                <a:lnTo>
                  <a:pt x="949794" y="322580"/>
                </a:lnTo>
                <a:lnTo>
                  <a:pt x="956805" y="303530"/>
                </a:lnTo>
                <a:lnTo>
                  <a:pt x="958621" y="283210"/>
                </a:lnTo>
                <a:close/>
              </a:path>
            </a:pathLst>
          </a:custGeom>
          <a:solidFill>
            <a:srgbClr val="04050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343362" y="1228859"/>
            <a:ext cx="11294110" cy="939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20">
                <a:latin typeface="Tahoma"/>
                <a:cs typeface="Tahoma"/>
              </a:rPr>
              <a:t>ORIGEN</a:t>
            </a:r>
            <a:r>
              <a:rPr dirty="0" spc="-135">
                <a:latin typeface="Tahoma"/>
                <a:cs typeface="Tahoma"/>
              </a:rPr>
              <a:t> </a:t>
            </a:r>
            <a:r>
              <a:rPr dirty="0" spc="-170">
                <a:latin typeface="Tahoma"/>
                <a:cs typeface="Tahoma"/>
              </a:rPr>
              <a:t>DE</a:t>
            </a:r>
            <a:r>
              <a:rPr dirty="0" spc="-135">
                <a:latin typeface="Tahoma"/>
                <a:cs typeface="Tahoma"/>
              </a:rPr>
              <a:t> </a:t>
            </a:r>
            <a:r>
              <a:rPr dirty="0" spc="270">
                <a:latin typeface="Tahoma"/>
                <a:cs typeface="Tahoma"/>
              </a:rPr>
              <a:t>LA</a:t>
            </a:r>
            <a:r>
              <a:rPr dirty="0" spc="-135">
                <a:latin typeface="Tahoma"/>
                <a:cs typeface="Tahoma"/>
              </a:rPr>
              <a:t> </a:t>
            </a:r>
            <a:r>
              <a:rPr dirty="0" spc="185">
                <a:latin typeface="Tahoma"/>
                <a:cs typeface="Tahoma"/>
              </a:rPr>
              <a:t>INNOVACIÓN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01707" y="2"/>
            <a:ext cx="26034" cy="3321685"/>
          </a:xfrm>
          <a:custGeom>
            <a:avLst/>
            <a:gdLst/>
            <a:ahLst/>
            <a:cxnLst/>
            <a:rect l="l" t="t" r="r" b="b"/>
            <a:pathLst>
              <a:path w="26035" h="3321685">
                <a:moveTo>
                  <a:pt x="0" y="0"/>
                </a:moveTo>
                <a:lnTo>
                  <a:pt x="25558" y="0"/>
                </a:lnTo>
                <a:lnTo>
                  <a:pt x="25558" y="3321233"/>
                </a:lnTo>
                <a:lnTo>
                  <a:pt x="0" y="332123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705237" y="2"/>
            <a:ext cx="26034" cy="3321685"/>
          </a:xfrm>
          <a:custGeom>
            <a:avLst/>
            <a:gdLst/>
            <a:ahLst/>
            <a:cxnLst/>
            <a:rect l="l" t="t" r="r" b="b"/>
            <a:pathLst>
              <a:path w="26035" h="3321685">
                <a:moveTo>
                  <a:pt x="0" y="0"/>
                </a:moveTo>
                <a:lnTo>
                  <a:pt x="25558" y="0"/>
                </a:lnTo>
                <a:lnTo>
                  <a:pt x="25558" y="3321233"/>
                </a:lnTo>
                <a:lnTo>
                  <a:pt x="0" y="332123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611322" y="2"/>
            <a:ext cx="26034" cy="3321685"/>
          </a:xfrm>
          <a:custGeom>
            <a:avLst/>
            <a:gdLst/>
            <a:ahLst/>
            <a:cxnLst/>
            <a:rect l="l" t="t" r="r" b="b"/>
            <a:pathLst>
              <a:path w="26035" h="3321685">
                <a:moveTo>
                  <a:pt x="0" y="0"/>
                </a:moveTo>
                <a:lnTo>
                  <a:pt x="25558" y="0"/>
                </a:lnTo>
                <a:lnTo>
                  <a:pt x="25558" y="3321233"/>
                </a:lnTo>
                <a:lnTo>
                  <a:pt x="0" y="332123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514852" y="2"/>
            <a:ext cx="26034" cy="3321685"/>
          </a:xfrm>
          <a:custGeom>
            <a:avLst/>
            <a:gdLst/>
            <a:ahLst/>
            <a:cxnLst/>
            <a:rect l="l" t="t" r="r" b="b"/>
            <a:pathLst>
              <a:path w="26034" h="3321685">
                <a:moveTo>
                  <a:pt x="0" y="0"/>
                </a:moveTo>
                <a:lnTo>
                  <a:pt x="25558" y="0"/>
                </a:lnTo>
                <a:lnTo>
                  <a:pt x="25558" y="3321233"/>
                </a:lnTo>
                <a:lnTo>
                  <a:pt x="0" y="332123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11"/>
            <a:ext cx="5361940" cy="3321685"/>
          </a:xfrm>
          <a:custGeom>
            <a:avLst/>
            <a:gdLst/>
            <a:ahLst/>
            <a:cxnLst/>
            <a:rect l="l" t="t" r="r" b="b"/>
            <a:pathLst>
              <a:path w="5361940" h="3321685">
                <a:moveTo>
                  <a:pt x="5361432" y="571106"/>
                </a:moveTo>
                <a:lnTo>
                  <a:pt x="446493" y="571106"/>
                </a:lnTo>
                <a:lnTo>
                  <a:pt x="446493" y="0"/>
                </a:lnTo>
                <a:lnTo>
                  <a:pt x="420928" y="0"/>
                </a:lnTo>
                <a:lnTo>
                  <a:pt x="420928" y="571106"/>
                </a:lnTo>
                <a:lnTo>
                  <a:pt x="0" y="571106"/>
                </a:lnTo>
                <a:lnTo>
                  <a:pt x="0" y="596671"/>
                </a:lnTo>
                <a:lnTo>
                  <a:pt x="420928" y="596671"/>
                </a:lnTo>
                <a:lnTo>
                  <a:pt x="420928" y="1665020"/>
                </a:lnTo>
                <a:lnTo>
                  <a:pt x="0" y="1665020"/>
                </a:lnTo>
                <a:lnTo>
                  <a:pt x="0" y="1690585"/>
                </a:lnTo>
                <a:lnTo>
                  <a:pt x="420928" y="1690585"/>
                </a:lnTo>
                <a:lnTo>
                  <a:pt x="420928" y="2758935"/>
                </a:lnTo>
                <a:lnTo>
                  <a:pt x="0" y="2758935"/>
                </a:lnTo>
                <a:lnTo>
                  <a:pt x="0" y="2784500"/>
                </a:lnTo>
                <a:lnTo>
                  <a:pt x="420928" y="2784500"/>
                </a:lnTo>
                <a:lnTo>
                  <a:pt x="420928" y="3321227"/>
                </a:lnTo>
                <a:lnTo>
                  <a:pt x="446493" y="3321227"/>
                </a:lnTo>
                <a:lnTo>
                  <a:pt x="446493" y="2784500"/>
                </a:lnTo>
                <a:lnTo>
                  <a:pt x="5361432" y="2784500"/>
                </a:lnTo>
                <a:lnTo>
                  <a:pt x="5361432" y="2758935"/>
                </a:lnTo>
                <a:lnTo>
                  <a:pt x="446493" y="2758935"/>
                </a:lnTo>
                <a:lnTo>
                  <a:pt x="446493" y="1690585"/>
                </a:lnTo>
                <a:lnTo>
                  <a:pt x="5361432" y="1690585"/>
                </a:lnTo>
                <a:lnTo>
                  <a:pt x="5361432" y="1665020"/>
                </a:lnTo>
                <a:lnTo>
                  <a:pt x="446493" y="1665020"/>
                </a:lnTo>
                <a:lnTo>
                  <a:pt x="446493" y="596671"/>
                </a:lnTo>
                <a:lnTo>
                  <a:pt x="5361432" y="596671"/>
                </a:lnTo>
                <a:lnTo>
                  <a:pt x="5361432" y="57110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8265275" y="7856225"/>
            <a:ext cx="17145" cy="2430780"/>
          </a:xfrm>
          <a:custGeom>
            <a:avLst/>
            <a:gdLst/>
            <a:ahLst/>
            <a:cxnLst/>
            <a:rect l="l" t="t" r="r" b="b"/>
            <a:pathLst>
              <a:path w="17144" h="2430779">
                <a:moveTo>
                  <a:pt x="0" y="0"/>
                </a:moveTo>
                <a:lnTo>
                  <a:pt x="16986" y="0"/>
                </a:lnTo>
                <a:lnTo>
                  <a:pt x="16986" y="2430773"/>
                </a:lnTo>
                <a:lnTo>
                  <a:pt x="0" y="243077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7536565" y="7856225"/>
            <a:ext cx="17145" cy="2430780"/>
          </a:xfrm>
          <a:custGeom>
            <a:avLst/>
            <a:gdLst/>
            <a:ahLst/>
            <a:cxnLst/>
            <a:rect l="l" t="t" r="r" b="b"/>
            <a:pathLst>
              <a:path w="17144" h="2430779">
                <a:moveTo>
                  <a:pt x="0" y="0"/>
                </a:moveTo>
                <a:lnTo>
                  <a:pt x="16986" y="0"/>
                </a:lnTo>
                <a:lnTo>
                  <a:pt x="16986" y="2430773"/>
                </a:lnTo>
                <a:lnTo>
                  <a:pt x="0" y="243077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6809553" y="7856225"/>
            <a:ext cx="17145" cy="2430780"/>
          </a:xfrm>
          <a:custGeom>
            <a:avLst/>
            <a:gdLst/>
            <a:ahLst/>
            <a:cxnLst/>
            <a:rect l="l" t="t" r="r" b="b"/>
            <a:pathLst>
              <a:path w="17144" h="2430779">
                <a:moveTo>
                  <a:pt x="0" y="0"/>
                </a:moveTo>
                <a:lnTo>
                  <a:pt x="16986" y="0"/>
                </a:lnTo>
                <a:lnTo>
                  <a:pt x="16986" y="2430773"/>
                </a:lnTo>
                <a:lnTo>
                  <a:pt x="0" y="243077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6080844" y="7856225"/>
            <a:ext cx="17145" cy="2430780"/>
          </a:xfrm>
          <a:custGeom>
            <a:avLst/>
            <a:gdLst/>
            <a:ahLst/>
            <a:cxnLst/>
            <a:rect l="l" t="t" r="r" b="b"/>
            <a:pathLst>
              <a:path w="17144" h="2430779">
                <a:moveTo>
                  <a:pt x="0" y="0"/>
                </a:moveTo>
                <a:lnTo>
                  <a:pt x="16986" y="0"/>
                </a:lnTo>
                <a:lnTo>
                  <a:pt x="16986" y="2430773"/>
                </a:lnTo>
                <a:lnTo>
                  <a:pt x="0" y="243077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5353833" y="7856225"/>
            <a:ext cx="17145" cy="2430780"/>
          </a:xfrm>
          <a:custGeom>
            <a:avLst/>
            <a:gdLst/>
            <a:ahLst/>
            <a:cxnLst/>
            <a:rect l="l" t="t" r="r" b="b"/>
            <a:pathLst>
              <a:path w="17144" h="2430779">
                <a:moveTo>
                  <a:pt x="0" y="0"/>
                </a:moveTo>
                <a:lnTo>
                  <a:pt x="16986" y="0"/>
                </a:lnTo>
                <a:lnTo>
                  <a:pt x="16986" y="2430773"/>
                </a:lnTo>
                <a:lnTo>
                  <a:pt x="0" y="243077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4625122" y="7856225"/>
            <a:ext cx="17145" cy="2430780"/>
          </a:xfrm>
          <a:custGeom>
            <a:avLst/>
            <a:gdLst/>
            <a:ahLst/>
            <a:cxnLst/>
            <a:rect l="l" t="t" r="r" b="b"/>
            <a:pathLst>
              <a:path w="17144" h="2430779">
                <a:moveTo>
                  <a:pt x="0" y="0"/>
                </a:moveTo>
                <a:lnTo>
                  <a:pt x="16986" y="0"/>
                </a:lnTo>
                <a:lnTo>
                  <a:pt x="16986" y="2430773"/>
                </a:lnTo>
                <a:lnTo>
                  <a:pt x="0" y="243077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3541401" y="7856232"/>
            <a:ext cx="4746625" cy="2430780"/>
          </a:xfrm>
          <a:custGeom>
            <a:avLst/>
            <a:gdLst/>
            <a:ahLst/>
            <a:cxnLst/>
            <a:rect l="l" t="t" r="r" b="b"/>
            <a:pathLst>
              <a:path w="4746625" h="2430779">
                <a:moveTo>
                  <a:pt x="4746587" y="355015"/>
                </a:moveTo>
                <a:lnTo>
                  <a:pt x="371995" y="355015"/>
                </a:lnTo>
                <a:lnTo>
                  <a:pt x="371995" y="0"/>
                </a:lnTo>
                <a:lnTo>
                  <a:pt x="355003" y="0"/>
                </a:lnTo>
                <a:lnTo>
                  <a:pt x="355003" y="355015"/>
                </a:lnTo>
                <a:lnTo>
                  <a:pt x="0" y="355015"/>
                </a:lnTo>
                <a:lnTo>
                  <a:pt x="0" y="371995"/>
                </a:lnTo>
                <a:lnTo>
                  <a:pt x="355003" y="371995"/>
                </a:lnTo>
                <a:lnTo>
                  <a:pt x="355003" y="1083716"/>
                </a:lnTo>
                <a:lnTo>
                  <a:pt x="0" y="1083716"/>
                </a:lnTo>
                <a:lnTo>
                  <a:pt x="0" y="1100709"/>
                </a:lnTo>
                <a:lnTo>
                  <a:pt x="355003" y="1100709"/>
                </a:lnTo>
                <a:lnTo>
                  <a:pt x="355003" y="1810727"/>
                </a:lnTo>
                <a:lnTo>
                  <a:pt x="0" y="1810727"/>
                </a:lnTo>
                <a:lnTo>
                  <a:pt x="0" y="1827720"/>
                </a:lnTo>
                <a:lnTo>
                  <a:pt x="355003" y="1827720"/>
                </a:lnTo>
                <a:lnTo>
                  <a:pt x="355003" y="2430767"/>
                </a:lnTo>
                <a:lnTo>
                  <a:pt x="371995" y="2430767"/>
                </a:lnTo>
                <a:lnTo>
                  <a:pt x="371995" y="1827720"/>
                </a:lnTo>
                <a:lnTo>
                  <a:pt x="4746587" y="1827720"/>
                </a:lnTo>
                <a:lnTo>
                  <a:pt x="4746587" y="1810727"/>
                </a:lnTo>
                <a:lnTo>
                  <a:pt x="371995" y="1810727"/>
                </a:lnTo>
                <a:lnTo>
                  <a:pt x="371995" y="1100709"/>
                </a:lnTo>
                <a:lnTo>
                  <a:pt x="4746587" y="1100709"/>
                </a:lnTo>
                <a:lnTo>
                  <a:pt x="4746587" y="1083716"/>
                </a:lnTo>
                <a:lnTo>
                  <a:pt x="371995" y="1083716"/>
                </a:lnTo>
                <a:lnTo>
                  <a:pt x="371995" y="371995"/>
                </a:lnTo>
                <a:lnTo>
                  <a:pt x="4746587" y="371995"/>
                </a:lnTo>
                <a:lnTo>
                  <a:pt x="4746587" y="35501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6364203" y="1355488"/>
            <a:ext cx="11412855" cy="939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30">
                <a:latin typeface="Tahoma"/>
                <a:cs typeface="Tahoma"/>
              </a:rPr>
              <a:t>OBJETIVO</a:t>
            </a:r>
            <a:r>
              <a:rPr dirty="0" spc="-135">
                <a:latin typeface="Tahoma"/>
                <a:cs typeface="Tahoma"/>
              </a:rPr>
              <a:t> </a:t>
            </a:r>
            <a:r>
              <a:rPr dirty="0" spc="-165">
                <a:latin typeface="Tahoma"/>
                <a:cs typeface="Tahoma"/>
              </a:rPr>
              <a:t>DE</a:t>
            </a:r>
            <a:r>
              <a:rPr dirty="0" spc="-135">
                <a:latin typeface="Tahoma"/>
                <a:cs typeface="Tahoma"/>
              </a:rPr>
              <a:t> </a:t>
            </a:r>
            <a:r>
              <a:rPr dirty="0" spc="275">
                <a:latin typeface="Tahoma"/>
                <a:cs typeface="Tahoma"/>
              </a:rPr>
              <a:t>LA</a:t>
            </a:r>
            <a:r>
              <a:rPr dirty="0" spc="-135">
                <a:latin typeface="Tahoma"/>
                <a:cs typeface="Tahoma"/>
              </a:rPr>
              <a:t> </a:t>
            </a:r>
            <a:r>
              <a:rPr dirty="0" spc="135">
                <a:latin typeface="Tahoma"/>
                <a:cs typeface="Tahoma"/>
              </a:rPr>
              <a:t>PROPUESTA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368179" y="3486178"/>
            <a:ext cx="13907135" cy="45402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5200"/>
              </a:lnSpc>
              <a:spcBef>
                <a:spcPts val="100"/>
              </a:spcBef>
            </a:pP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La </a:t>
            </a:r>
            <a:r>
              <a:rPr dirty="0" sz="3400" spc="65">
                <a:solidFill>
                  <a:srgbClr val="281B21"/>
                </a:solidFill>
                <a:latin typeface="Verdana"/>
                <a:cs typeface="Verdana"/>
              </a:rPr>
              <a:t>propuesta </a:t>
            </a:r>
            <a:r>
              <a:rPr dirty="0" sz="3400" spc="75">
                <a:solidFill>
                  <a:srgbClr val="281B21"/>
                </a:solidFill>
                <a:latin typeface="Verdana"/>
                <a:cs typeface="Verdana"/>
              </a:rPr>
              <a:t>ha 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estado orientada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al </a:t>
            </a:r>
            <a:r>
              <a:rPr dirty="0" sz="3400" spc="25">
                <a:solidFill>
                  <a:srgbClr val="281B21"/>
                </a:solidFill>
                <a:latin typeface="Verdana"/>
                <a:cs typeface="Verdana"/>
              </a:rPr>
              <a:t>desarrollo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 </a:t>
            </a:r>
            <a:r>
              <a:rPr dirty="0" sz="3400" spc="40">
                <a:solidFill>
                  <a:srgbClr val="281B21"/>
                </a:solidFill>
                <a:latin typeface="Verdana"/>
                <a:cs typeface="Verdana"/>
              </a:rPr>
              <a:t>actividades </a:t>
            </a:r>
            <a:r>
              <a:rPr dirty="0" sz="3400" spc="-11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investigación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">
                <a:solidFill>
                  <a:srgbClr val="281B21"/>
                </a:solidFill>
                <a:latin typeface="Verdana"/>
                <a:cs typeface="Verdana"/>
              </a:rPr>
              <a:t>los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estudiantes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40">
                <a:solidFill>
                  <a:srgbClr val="281B21"/>
                </a:solidFill>
                <a:latin typeface="Verdana"/>
                <a:cs typeface="Verdana"/>
              </a:rPr>
              <a:t>asignatura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30">
                <a:solidFill>
                  <a:srgbClr val="281B21"/>
                </a:solidFill>
                <a:latin typeface="Verdana"/>
                <a:cs typeface="Verdana"/>
              </a:rPr>
              <a:t>Innovación </a:t>
            </a:r>
            <a:r>
              <a:rPr dirty="0" sz="3400" spc="-11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10">
                <a:solidFill>
                  <a:srgbClr val="281B21"/>
                </a:solidFill>
                <a:latin typeface="Verdana"/>
                <a:cs typeface="Verdana"/>
              </a:rPr>
              <a:t>empresarial,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65">
                <a:solidFill>
                  <a:srgbClr val="281B21"/>
                </a:solidFill>
                <a:latin typeface="Verdana"/>
                <a:cs typeface="Verdana"/>
              </a:rPr>
              <a:t>coordinadas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75">
                <a:solidFill>
                  <a:srgbClr val="281B21"/>
                </a:solidFill>
                <a:latin typeface="Verdana"/>
                <a:cs typeface="Verdana"/>
              </a:rPr>
              <a:t>por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30">
                <a:solidFill>
                  <a:srgbClr val="281B21"/>
                </a:solidFill>
                <a:latin typeface="Verdana"/>
                <a:cs typeface="Verdana"/>
              </a:rPr>
              <a:t>el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10">
                <a:solidFill>
                  <a:srgbClr val="281B21"/>
                </a:solidFill>
                <a:latin typeface="Verdana"/>
                <a:cs typeface="Verdana"/>
              </a:rPr>
              <a:t>docente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114">
                <a:solidFill>
                  <a:srgbClr val="281B21"/>
                </a:solidFill>
                <a:latin typeface="Verdana"/>
                <a:cs typeface="Verdana"/>
              </a:rPr>
              <a:t>y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contempladas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en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30">
                <a:solidFill>
                  <a:srgbClr val="281B21"/>
                </a:solidFill>
                <a:latin typeface="Verdana"/>
                <a:cs typeface="Verdana"/>
              </a:rPr>
              <a:t>el </a:t>
            </a:r>
            <a:r>
              <a:rPr dirty="0" sz="3400" spc="3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p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60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-465">
                <a:solidFill>
                  <a:srgbClr val="281B21"/>
                </a:solidFill>
                <a:latin typeface="Verdana"/>
                <a:cs typeface="Verdana"/>
              </a:rPr>
              <a:t>,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q</a:t>
            </a:r>
            <a:r>
              <a:rPr dirty="0" sz="3400" spc="145">
                <a:solidFill>
                  <a:srgbClr val="281B21"/>
                </a:solidFill>
                <a:latin typeface="Verdana"/>
                <a:cs typeface="Verdana"/>
              </a:rPr>
              <a:t>u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p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6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280">
                <a:solidFill>
                  <a:srgbClr val="281B21"/>
                </a:solidFill>
                <a:latin typeface="Verdana"/>
                <a:cs typeface="Verdana"/>
              </a:rPr>
              <a:t>m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60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6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6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-20">
                <a:solidFill>
                  <a:srgbClr val="281B21"/>
                </a:solidFill>
                <a:latin typeface="Verdana"/>
                <a:cs typeface="Verdana"/>
              </a:rPr>
              <a:t>z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60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p</a:t>
            </a:r>
            <a:r>
              <a:rPr dirty="0" sz="3400" spc="-6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95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40">
                <a:solidFill>
                  <a:srgbClr val="281B21"/>
                </a:solidFill>
                <a:latin typeface="Verdana"/>
                <a:cs typeface="Verdana"/>
              </a:rPr>
              <a:t>e  </a:t>
            </a:r>
            <a:r>
              <a:rPr dirty="0" sz="3400" spc="70">
                <a:solidFill>
                  <a:srgbClr val="281B21"/>
                </a:solidFill>
                <a:latin typeface="Verdana"/>
                <a:cs typeface="Verdana"/>
              </a:rPr>
              <a:t>innovación</a:t>
            </a:r>
            <a:r>
              <a:rPr dirty="0" sz="3400" spc="-29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35">
                <a:solidFill>
                  <a:srgbClr val="281B21"/>
                </a:solidFill>
                <a:latin typeface="Verdana"/>
                <a:cs typeface="Verdana"/>
              </a:rPr>
              <a:t>empresarial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en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organizaciones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75">
                <a:solidFill>
                  <a:srgbClr val="281B21"/>
                </a:solidFill>
                <a:latin typeface="Verdana"/>
                <a:cs typeface="Verdana"/>
              </a:rPr>
              <a:t>ubicadas</a:t>
            </a:r>
            <a:r>
              <a:rPr dirty="0" sz="3400" spc="-29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5">
                <a:solidFill>
                  <a:srgbClr val="281B21"/>
                </a:solidFill>
                <a:latin typeface="Verdana"/>
                <a:cs typeface="Verdana"/>
              </a:rPr>
              <a:t>en</a:t>
            </a:r>
            <a:endParaRPr sz="3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845"/>
              </a:spcBef>
            </a:pPr>
            <a:r>
              <a:rPr dirty="0" sz="3400" spc="7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145">
                <a:solidFill>
                  <a:srgbClr val="281B21"/>
                </a:solidFill>
                <a:latin typeface="Verdana"/>
                <a:cs typeface="Verdana"/>
              </a:rPr>
              <a:t>u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200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20">
                <a:solidFill>
                  <a:srgbClr val="281B21"/>
                </a:solidFill>
                <a:latin typeface="Verdana"/>
                <a:cs typeface="Verdana"/>
              </a:rPr>
              <a:t>G</a:t>
            </a:r>
            <a:r>
              <a:rPr dirty="0" sz="3400" spc="145">
                <a:solidFill>
                  <a:srgbClr val="281B21"/>
                </a:solidFill>
                <a:latin typeface="Verdana"/>
                <a:cs typeface="Verdana"/>
              </a:rPr>
              <a:t>u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120">
                <a:solidFill>
                  <a:srgbClr val="281B21"/>
                </a:solidFill>
                <a:latin typeface="Verdana"/>
                <a:cs typeface="Verdana"/>
              </a:rPr>
              <a:t>y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5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520">
                <a:solidFill>
                  <a:srgbClr val="281B21"/>
                </a:solidFill>
                <a:latin typeface="Verdana"/>
                <a:cs typeface="Verdana"/>
              </a:rPr>
              <a:t>.</a:t>
            </a:r>
            <a:endParaRPr sz="3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863" y="8915400"/>
            <a:ext cx="13037939" cy="1371599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3964020" y="5348"/>
            <a:ext cx="14324330" cy="1968500"/>
            <a:chOff x="3964020" y="5348"/>
            <a:chExt cx="14324330" cy="196850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64020" y="5348"/>
              <a:ext cx="14324085" cy="196849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964236" y="5657"/>
              <a:ext cx="14300200" cy="1955800"/>
            </a:xfrm>
            <a:custGeom>
              <a:avLst/>
              <a:gdLst/>
              <a:ahLst/>
              <a:cxnLst/>
              <a:rect l="l" t="t" r="r" b="b"/>
              <a:pathLst>
                <a:path w="14300200" h="1955800">
                  <a:moveTo>
                    <a:pt x="583223" y="139699"/>
                  </a:moveTo>
                  <a:lnTo>
                    <a:pt x="555406" y="139699"/>
                  </a:lnTo>
                  <a:lnTo>
                    <a:pt x="555406" y="0"/>
                  </a:lnTo>
                  <a:lnTo>
                    <a:pt x="583223" y="0"/>
                  </a:lnTo>
                  <a:lnTo>
                    <a:pt x="583223" y="139699"/>
                  </a:lnTo>
                  <a:close/>
                </a:path>
                <a:path w="14300200" h="1955800">
                  <a:moveTo>
                    <a:pt x="1201372" y="139699"/>
                  </a:moveTo>
                  <a:lnTo>
                    <a:pt x="1173555" y="139699"/>
                  </a:lnTo>
                  <a:lnTo>
                    <a:pt x="1173555" y="0"/>
                  </a:lnTo>
                  <a:lnTo>
                    <a:pt x="1201372" y="0"/>
                  </a:lnTo>
                  <a:lnTo>
                    <a:pt x="1201372" y="139699"/>
                  </a:lnTo>
                  <a:close/>
                </a:path>
                <a:path w="14300200" h="1955800">
                  <a:moveTo>
                    <a:pt x="1819521" y="139699"/>
                  </a:moveTo>
                  <a:lnTo>
                    <a:pt x="1791704" y="139699"/>
                  </a:lnTo>
                  <a:lnTo>
                    <a:pt x="1791704" y="0"/>
                  </a:lnTo>
                  <a:lnTo>
                    <a:pt x="1819521" y="0"/>
                  </a:lnTo>
                  <a:lnTo>
                    <a:pt x="1819521" y="139699"/>
                  </a:lnTo>
                  <a:close/>
                </a:path>
                <a:path w="14300200" h="1955800">
                  <a:moveTo>
                    <a:pt x="2437669" y="139699"/>
                  </a:moveTo>
                  <a:lnTo>
                    <a:pt x="2409853" y="139699"/>
                  </a:lnTo>
                  <a:lnTo>
                    <a:pt x="2409853" y="0"/>
                  </a:lnTo>
                  <a:lnTo>
                    <a:pt x="2437669" y="0"/>
                  </a:lnTo>
                  <a:lnTo>
                    <a:pt x="2437669" y="139699"/>
                  </a:lnTo>
                  <a:close/>
                </a:path>
                <a:path w="14300200" h="1955800">
                  <a:moveTo>
                    <a:pt x="3055818" y="139699"/>
                  </a:moveTo>
                  <a:lnTo>
                    <a:pt x="3028002" y="139699"/>
                  </a:lnTo>
                  <a:lnTo>
                    <a:pt x="3028002" y="0"/>
                  </a:lnTo>
                  <a:lnTo>
                    <a:pt x="3055818" y="0"/>
                  </a:lnTo>
                  <a:lnTo>
                    <a:pt x="3055818" y="139699"/>
                  </a:lnTo>
                  <a:close/>
                </a:path>
                <a:path w="14300200" h="1955800">
                  <a:moveTo>
                    <a:pt x="3673967" y="139699"/>
                  </a:moveTo>
                  <a:lnTo>
                    <a:pt x="3646150" y="139699"/>
                  </a:lnTo>
                  <a:lnTo>
                    <a:pt x="3646150" y="0"/>
                  </a:lnTo>
                  <a:lnTo>
                    <a:pt x="3673967" y="0"/>
                  </a:lnTo>
                  <a:lnTo>
                    <a:pt x="3673967" y="139699"/>
                  </a:lnTo>
                  <a:close/>
                </a:path>
                <a:path w="14300200" h="1955800">
                  <a:moveTo>
                    <a:pt x="4292116" y="139699"/>
                  </a:moveTo>
                  <a:lnTo>
                    <a:pt x="4264300" y="139699"/>
                  </a:lnTo>
                  <a:lnTo>
                    <a:pt x="4264300" y="0"/>
                  </a:lnTo>
                  <a:lnTo>
                    <a:pt x="4292116" y="0"/>
                  </a:lnTo>
                  <a:lnTo>
                    <a:pt x="4292116" y="139699"/>
                  </a:lnTo>
                  <a:close/>
                </a:path>
                <a:path w="14300200" h="1955800">
                  <a:moveTo>
                    <a:pt x="4968989" y="139699"/>
                  </a:moveTo>
                  <a:lnTo>
                    <a:pt x="4941172" y="139699"/>
                  </a:lnTo>
                  <a:lnTo>
                    <a:pt x="4941172" y="0"/>
                  </a:lnTo>
                  <a:lnTo>
                    <a:pt x="4968989" y="0"/>
                  </a:lnTo>
                  <a:lnTo>
                    <a:pt x="4968989" y="139699"/>
                  </a:lnTo>
                  <a:close/>
                </a:path>
                <a:path w="14300200" h="1955800">
                  <a:moveTo>
                    <a:pt x="5587138" y="139699"/>
                  </a:moveTo>
                  <a:lnTo>
                    <a:pt x="5559321" y="139699"/>
                  </a:lnTo>
                  <a:lnTo>
                    <a:pt x="5559321" y="0"/>
                  </a:lnTo>
                  <a:lnTo>
                    <a:pt x="5587138" y="0"/>
                  </a:lnTo>
                  <a:lnTo>
                    <a:pt x="5587138" y="139699"/>
                  </a:lnTo>
                  <a:close/>
                </a:path>
                <a:path w="14300200" h="1955800">
                  <a:moveTo>
                    <a:pt x="6205287" y="139699"/>
                  </a:moveTo>
                  <a:lnTo>
                    <a:pt x="6177470" y="139699"/>
                  </a:lnTo>
                  <a:lnTo>
                    <a:pt x="6177470" y="0"/>
                  </a:lnTo>
                  <a:lnTo>
                    <a:pt x="6205287" y="0"/>
                  </a:lnTo>
                  <a:lnTo>
                    <a:pt x="6205287" y="139699"/>
                  </a:lnTo>
                  <a:close/>
                </a:path>
                <a:path w="14300200" h="1955800">
                  <a:moveTo>
                    <a:pt x="6823435" y="139699"/>
                  </a:moveTo>
                  <a:lnTo>
                    <a:pt x="6795619" y="139699"/>
                  </a:lnTo>
                  <a:lnTo>
                    <a:pt x="6795619" y="0"/>
                  </a:lnTo>
                  <a:lnTo>
                    <a:pt x="6823435" y="0"/>
                  </a:lnTo>
                  <a:lnTo>
                    <a:pt x="6823435" y="139699"/>
                  </a:lnTo>
                  <a:close/>
                </a:path>
                <a:path w="14300200" h="1955800">
                  <a:moveTo>
                    <a:pt x="7441584" y="139699"/>
                  </a:moveTo>
                  <a:lnTo>
                    <a:pt x="7413768" y="139699"/>
                  </a:lnTo>
                  <a:lnTo>
                    <a:pt x="7413768" y="0"/>
                  </a:lnTo>
                  <a:lnTo>
                    <a:pt x="7441584" y="0"/>
                  </a:lnTo>
                  <a:lnTo>
                    <a:pt x="7441584" y="139699"/>
                  </a:lnTo>
                  <a:close/>
                </a:path>
                <a:path w="14300200" h="1955800">
                  <a:moveTo>
                    <a:pt x="8059733" y="139699"/>
                  </a:moveTo>
                  <a:lnTo>
                    <a:pt x="8031916" y="139699"/>
                  </a:lnTo>
                  <a:lnTo>
                    <a:pt x="8031916" y="0"/>
                  </a:lnTo>
                  <a:lnTo>
                    <a:pt x="8059733" y="0"/>
                  </a:lnTo>
                  <a:lnTo>
                    <a:pt x="8059733" y="139699"/>
                  </a:lnTo>
                  <a:close/>
                </a:path>
                <a:path w="14300200" h="1955800">
                  <a:moveTo>
                    <a:pt x="8677882" y="139699"/>
                  </a:moveTo>
                  <a:lnTo>
                    <a:pt x="8650065" y="139699"/>
                  </a:lnTo>
                  <a:lnTo>
                    <a:pt x="8650065" y="0"/>
                  </a:lnTo>
                  <a:lnTo>
                    <a:pt x="8677882" y="0"/>
                  </a:lnTo>
                  <a:lnTo>
                    <a:pt x="8677882" y="139699"/>
                  </a:lnTo>
                  <a:close/>
                </a:path>
                <a:path w="14300200" h="1955800">
                  <a:moveTo>
                    <a:pt x="9296030" y="139699"/>
                  </a:moveTo>
                  <a:lnTo>
                    <a:pt x="9268214" y="139699"/>
                  </a:lnTo>
                  <a:lnTo>
                    <a:pt x="9268214" y="0"/>
                  </a:lnTo>
                  <a:lnTo>
                    <a:pt x="9296030" y="0"/>
                  </a:lnTo>
                  <a:lnTo>
                    <a:pt x="9296030" y="139699"/>
                  </a:lnTo>
                  <a:close/>
                </a:path>
                <a:path w="14300200" h="1955800">
                  <a:moveTo>
                    <a:pt x="9972903" y="139699"/>
                  </a:moveTo>
                  <a:lnTo>
                    <a:pt x="9945087" y="139699"/>
                  </a:lnTo>
                  <a:lnTo>
                    <a:pt x="9945087" y="0"/>
                  </a:lnTo>
                  <a:lnTo>
                    <a:pt x="9972903" y="0"/>
                  </a:lnTo>
                  <a:lnTo>
                    <a:pt x="9972903" y="139699"/>
                  </a:lnTo>
                  <a:close/>
                </a:path>
                <a:path w="14300200" h="1955800">
                  <a:moveTo>
                    <a:pt x="10591052" y="139699"/>
                  </a:moveTo>
                  <a:lnTo>
                    <a:pt x="10563236" y="139699"/>
                  </a:lnTo>
                  <a:lnTo>
                    <a:pt x="10563236" y="0"/>
                  </a:lnTo>
                  <a:lnTo>
                    <a:pt x="10591052" y="0"/>
                  </a:lnTo>
                  <a:lnTo>
                    <a:pt x="10591052" y="139699"/>
                  </a:lnTo>
                  <a:close/>
                </a:path>
                <a:path w="14300200" h="1955800">
                  <a:moveTo>
                    <a:pt x="11209201" y="139699"/>
                  </a:moveTo>
                  <a:lnTo>
                    <a:pt x="11181385" y="139699"/>
                  </a:lnTo>
                  <a:lnTo>
                    <a:pt x="11181385" y="0"/>
                  </a:lnTo>
                  <a:lnTo>
                    <a:pt x="11209201" y="0"/>
                  </a:lnTo>
                  <a:lnTo>
                    <a:pt x="11209201" y="139699"/>
                  </a:lnTo>
                  <a:close/>
                </a:path>
                <a:path w="14300200" h="1955800">
                  <a:moveTo>
                    <a:pt x="11827350" y="139699"/>
                  </a:moveTo>
                  <a:lnTo>
                    <a:pt x="11799533" y="139699"/>
                  </a:lnTo>
                  <a:lnTo>
                    <a:pt x="11799533" y="0"/>
                  </a:lnTo>
                  <a:lnTo>
                    <a:pt x="11827350" y="0"/>
                  </a:lnTo>
                  <a:lnTo>
                    <a:pt x="11827350" y="139699"/>
                  </a:lnTo>
                  <a:close/>
                </a:path>
                <a:path w="14300200" h="1955800">
                  <a:moveTo>
                    <a:pt x="12445499" y="139699"/>
                  </a:moveTo>
                  <a:lnTo>
                    <a:pt x="12417682" y="139699"/>
                  </a:lnTo>
                  <a:lnTo>
                    <a:pt x="12417682" y="0"/>
                  </a:lnTo>
                  <a:lnTo>
                    <a:pt x="12445499" y="0"/>
                  </a:lnTo>
                  <a:lnTo>
                    <a:pt x="12445499" y="139699"/>
                  </a:lnTo>
                  <a:close/>
                </a:path>
                <a:path w="14300200" h="1955800">
                  <a:moveTo>
                    <a:pt x="13063647" y="139699"/>
                  </a:moveTo>
                  <a:lnTo>
                    <a:pt x="13035831" y="139699"/>
                  </a:lnTo>
                  <a:lnTo>
                    <a:pt x="13035831" y="0"/>
                  </a:lnTo>
                  <a:lnTo>
                    <a:pt x="13063647" y="0"/>
                  </a:lnTo>
                  <a:lnTo>
                    <a:pt x="13063647" y="139699"/>
                  </a:lnTo>
                  <a:close/>
                </a:path>
                <a:path w="14300200" h="1955800">
                  <a:moveTo>
                    <a:pt x="13681796" y="139699"/>
                  </a:moveTo>
                  <a:lnTo>
                    <a:pt x="13653980" y="139699"/>
                  </a:lnTo>
                  <a:lnTo>
                    <a:pt x="13653980" y="0"/>
                  </a:lnTo>
                  <a:lnTo>
                    <a:pt x="13681796" y="0"/>
                  </a:lnTo>
                  <a:lnTo>
                    <a:pt x="13681796" y="139699"/>
                  </a:lnTo>
                  <a:close/>
                </a:path>
                <a:path w="14300200" h="1955800">
                  <a:moveTo>
                    <a:pt x="14029134" y="165099"/>
                  </a:moveTo>
                  <a:lnTo>
                    <a:pt x="0" y="165099"/>
                  </a:lnTo>
                  <a:lnTo>
                    <a:pt x="0" y="139699"/>
                  </a:lnTo>
                  <a:lnTo>
                    <a:pt x="14052475" y="139699"/>
                  </a:lnTo>
                  <a:lnTo>
                    <a:pt x="14038116" y="152399"/>
                  </a:lnTo>
                  <a:lnTo>
                    <a:pt x="14032728" y="152399"/>
                  </a:lnTo>
                  <a:lnTo>
                    <a:pt x="14029134" y="165099"/>
                  </a:lnTo>
                  <a:close/>
                </a:path>
                <a:path w="14300200" h="1955800">
                  <a:moveTo>
                    <a:pt x="583223" y="495299"/>
                  </a:moveTo>
                  <a:lnTo>
                    <a:pt x="581731" y="495299"/>
                  </a:lnTo>
                  <a:lnTo>
                    <a:pt x="580371" y="482599"/>
                  </a:lnTo>
                  <a:lnTo>
                    <a:pt x="579143" y="482599"/>
                  </a:lnTo>
                  <a:lnTo>
                    <a:pt x="574244" y="469899"/>
                  </a:lnTo>
                  <a:lnTo>
                    <a:pt x="568649" y="469899"/>
                  </a:lnTo>
                  <a:lnTo>
                    <a:pt x="562360" y="457199"/>
                  </a:lnTo>
                  <a:lnTo>
                    <a:pt x="555375" y="457199"/>
                  </a:lnTo>
                  <a:lnTo>
                    <a:pt x="555375" y="165099"/>
                  </a:lnTo>
                  <a:lnTo>
                    <a:pt x="583223" y="165099"/>
                  </a:lnTo>
                  <a:lnTo>
                    <a:pt x="583223" y="495299"/>
                  </a:lnTo>
                  <a:close/>
                </a:path>
                <a:path w="14300200" h="1955800">
                  <a:moveTo>
                    <a:pt x="1201433" y="749299"/>
                  </a:moveTo>
                  <a:lnTo>
                    <a:pt x="1173555" y="749299"/>
                  </a:lnTo>
                  <a:lnTo>
                    <a:pt x="1173555" y="165099"/>
                  </a:lnTo>
                  <a:lnTo>
                    <a:pt x="1201433" y="165099"/>
                  </a:lnTo>
                  <a:lnTo>
                    <a:pt x="1201433" y="749299"/>
                  </a:lnTo>
                  <a:close/>
                </a:path>
                <a:path w="14300200" h="1955800">
                  <a:moveTo>
                    <a:pt x="1819582" y="749299"/>
                  </a:moveTo>
                  <a:lnTo>
                    <a:pt x="1791765" y="749299"/>
                  </a:lnTo>
                  <a:lnTo>
                    <a:pt x="1791765" y="165099"/>
                  </a:lnTo>
                  <a:lnTo>
                    <a:pt x="1819582" y="165099"/>
                  </a:lnTo>
                  <a:lnTo>
                    <a:pt x="1819582" y="749299"/>
                  </a:lnTo>
                  <a:close/>
                </a:path>
                <a:path w="14300200" h="1955800">
                  <a:moveTo>
                    <a:pt x="2437731" y="749299"/>
                  </a:moveTo>
                  <a:lnTo>
                    <a:pt x="2409914" y="749299"/>
                  </a:lnTo>
                  <a:lnTo>
                    <a:pt x="2409914" y="165099"/>
                  </a:lnTo>
                  <a:lnTo>
                    <a:pt x="2437731" y="165099"/>
                  </a:lnTo>
                  <a:lnTo>
                    <a:pt x="2437731" y="749299"/>
                  </a:lnTo>
                  <a:close/>
                </a:path>
                <a:path w="14300200" h="1955800">
                  <a:moveTo>
                    <a:pt x="3055879" y="749299"/>
                  </a:moveTo>
                  <a:lnTo>
                    <a:pt x="3028063" y="749299"/>
                  </a:lnTo>
                  <a:lnTo>
                    <a:pt x="3028063" y="165099"/>
                  </a:lnTo>
                  <a:lnTo>
                    <a:pt x="3055879" y="165099"/>
                  </a:lnTo>
                  <a:lnTo>
                    <a:pt x="3055879" y="749299"/>
                  </a:lnTo>
                  <a:close/>
                </a:path>
                <a:path w="14300200" h="1955800">
                  <a:moveTo>
                    <a:pt x="3674028" y="749299"/>
                  </a:moveTo>
                  <a:lnTo>
                    <a:pt x="3646212" y="749299"/>
                  </a:lnTo>
                  <a:lnTo>
                    <a:pt x="3646212" y="165099"/>
                  </a:lnTo>
                  <a:lnTo>
                    <a:pt x="3674028" y="165099"/>
                  </a:lnTo>
                  <a:lnTo>
                    <a:pt x="3674028" y="749299"/>
                  </a:lnTo>
                  <a:close/>
                </a:path>
                <a:path w="14300200" h="1955800">
                  <a:moveTo>
                    <a:pt x="4292115" y="749299"/>
                  </a:moveTo>
                  <a:lnTo>
                    <a:pt x="4264360" y="749299"/>
                  </a:lnTo>
                  <a:lnTo>
                    <a:pt x="4264360" y="165099"/>
                  </a:lnTo>
                  <a:lnTo>
                    <a:pt x="4292115" y="165099"/>
                  </a:lnTo>
                  <a:lnTo>
                    <a:pt x="4292115" y="749299"/>
                  </a:lnTo>
                  <a:close/>
                </a:path>
                <a:path w="14300200" h="1955800">
                  <a:moveTo>
                    <a:pt x="4968988" y="698499"/>
                  </a:moveTo>
                  <a:lnTo>
                    <a:pt x="4941171" y="698499"/>
                  </a:lnTo>
                  <a:lnTo>
                    <a:pt x="4941171" y="165099"/>
                  </a:lnTo>
                  <a:lnTo>
                    <a:pt x="4968988" y="165099"/>
                  </a:lnTo>
                  <a:lnTo>
                    <a:pt x="4968988" y="698499"/>
                  </a:lnTo>
                  <a:close/>
                </a:path>
                <a:path w="14300200" h="1955800">
                  <a:moveTo>
                    <a:pt x="5587137" y="711199"/>
                  </a:moveTo>
                  <a:lnTo>
                    <a:pt x="5559320" y="711199"/>
                  </a:lnTo>
                  <a:lnTo>
                    <a:pt x="5559320" y="165099"/>
                  </a:lnTo>
                  <a:lnTo>
                    <a:pt x="5587137" y="165099"/>
                  </a:lnTo>
                  <a:lnTo>
                    <a:pt x="5587137" y="711199"/>
                  </a:lnTo>
                  <a:close/>
                </a:path>
                <a:path w="14300200" h="1955800">
                  <a:moveTo>
                    <a:pt x="6205347" y="749299"/>
                  </a:moveTo>
                  <a:lnTo>
                    <a:pt x="6177469" y="749299"/>
                  </a:lnTo>
                  <a:lnTo>
                    <a:pt x="6177469" y="165099"/>
                  </a:lnTo>
                  <a:lnTo>
                    <a:pt x="6205347" y="165099"/>
                  </a:lnTo>
                  <a:lnTo>
                    <a:pt x="6205347" y="749299"/>
                  </a:lnTo>
                  <a:close/>
                </a:path>
                <a:path w="14300200" h="1955800">
                  <a:moveTo>
                    <a:pt x="6823496" y="749299"/>
                  </a:moveTo>
                  <a:lnTo>
                    <a:pt x="6795680" y="749299"/>
                  </a:lnTo>
                  <a:lnTo>
                    <a:pt x="6795680" y="165099"/>
                  </a:lnTo>
                  <a:lnTo>
                    <a:pt x="6823496" y="165099"/>
                  </a:lnTo>
                  <a:lnTo>
                    <a:pt x="6823496" y="749299"/>
                  </a:lnTo>
                  <a:close/>
                </a:path>
                <a:path w="14300200" h="1955800">
                  <a:moveTo>
                    <a:pt x="7441645" y="749299"/>
                  </a:moveTo>
                  <a:lnTo>
                    <a:pt x="7413829" y="749299"/>
                  </a:lnTo>
                  <a:lnTo>
                    <a:pt x="7413829" y="165099"/>
                  </a:lnTo>
                  <a:lnTo>
                    <a:pt x="7441645" y="165099"/>
                  </a:lnTo>
                  <a:lnTo>
                    <a:pt x="7441645" y="749299"/>
                  </a:lnTo>
                  <a:close/>
                </a:path>
                <a:path w="14300200" h="1955800">
                  <a:moveTo>
                    <a:pt x="8059794" y="749299"/>
                  </a:moveTo>
                  <a:lnTo>
                    <a:pt x="8031978" y="749299"/>
                  </a:lnTo>
                  <a:lnTo>
                    <a:pt x="8031978" y="165099"/>
                  </a:lnTo>
                  <a:lnTo>
                    <a:pt x="8059794" y="165099"/>
                  </a:lnTo>
                  <a:lnTo>
                    <a:pt x="8059794" y="749299"/>
                  </a:lnTo>
                  <a:close/>
                </a:path>
                <a:path w="14300200" h="1955800">
                  <a:moveTo>
                    <a:pt x="8677943" y="749299"/>
                  </a:moveTo>
                  <a:lnTo>
                    <a:pt x="8650126" y="749299"/>
                  </a:lnTo>
                  <a:lnTo>
                    <a:pt x="8650126" y="165099"/>
                  </a:lnTo>
                  <a:lnTo>
                    <a:pt x="8677943" y="165099"/>
                  </a:lnTo>
                  <a:lnTo>
                    <a:pt x="8677943" y="749299"/>
                  </a:lnTo>
                  <a:close/>
                </a:path>
                <a:path w="14300200" h="1955800">
                  <a:moveTo>
                    <a:pt x="9296061" y="749299"/>
                  </a:moveTo>
                  <a:lnTo>
                    <a:pt x="9268275" y="749299"/>
                  </a:lnTo>
                  <a:lnTo>
                    <a:pt x="9268275" y="165099"/>
                  </a:lnTo>
                  <a:lnTo>
                    <a:pt x="9296061" y="165099"/>
                  </a:lnTo>
                  <a:lnTo>
                    <a:pt x="9296061" y="749299"/>
                  </a:lnTo>
                  <a:close/>
                </a:path>
                <a:path w="14300200" h="1955800">
                  <a:moveTo>
                    <a:pt x="9972934" y="749299"/>
                  </a:moveTo>
                  <a:lnTo>
                    <a:pt x="9945118" y="749299"/>
                  </a:lnTo>
                  <a:lnTo>
                    <a:pt x="9945118" y="165099"/>
                  </a:lnTo>
                  <a:lnTo>
                    <a:pt x="9972934" y="165099"/>
                  </a:lnTo>
                  <a:lnTo>
                    <a:pt x="9972934" y="749299"/>
                  </a:lnTo>
                  <a:close/>
                </a:path>
                <a:path w="14300200" h="1955800">
                  <a:moveTo>
                    <a:pt x="10591052" y="749299"/>
                  </a:moveTo>
                  <a:lnTo>
                    <a:pt x="10563267" y="749299"/>
                  </a:lnTo>
                  <a:lnTo>
                    <a:pt x="10563267" y="165099"/>
                  </a:lnTo>
                  <a:lnTo>
                    <a:pt x="10591052" y="165099"/>
                  </a:lnTo>
                  <a:lnTo>
                    <a:pt x="10591052" y="749299"/>
                  </a:lnTo>
                  <a:close/>
                </a:path>
                <a:path w="14300200" h="1955800">
                  <a:moveTo>
                    <a:pt x="11209263" y="749299"/>
                  </a:moveTo>
                  <a:lnTo>
                    <a:pt x="11181385" y="749299"/>
                  </a:lnTo>
                  <a:lnTo>
                    <a:pt x="11181385" y="165099"/>
                  </a:lnTo>
                  <a:lnTo>
                    <a:pt x="11209263" y="165099"/>
                  </a:lnTo>
                  <a:lnTo>
                    <a:pt x="11209263" y="749299"/>
                  </a:lnTo>
                  <a:close/>
                </a:path>
                <a:path w="14300200" h="1955800">
                  <a:moveTo>
                    <a:pt x="11827412" y="749299"/>
                  </a:moveTo>
                  <a:lnTo>
                    <a:pt x="11799595" y="749299"/>
                  </a:lnTo>
                  <a:lnTo>
                    <a:pt x="11799595" y="165099"/>
                  </a:lnTo>
                  <a:lnTo>
                    <a:pt x="11827412" y="165099"/>
                  </a:lnTo>
                  <a:lnTo>
                    <a:pt x="11827412" y="749299"/>
                  </a:lnTo>
                  <a:close/>
                </a:path>
                <a:path w="14300200" h="1955800">
                  <a:moveTo>
                    <a:pt x="12445531" y="749299"/>
                  </a:moveTo>
                  <a:lnTo>
                    <a:pt x="12417744" y="749299"/>
                  </a:lnTo>
                  <a:lnTo>
                    <a:pt x="12417744" y="165099"/>
                  </a:lnTo>
                  <a:lnTo>
                    <a:pt x="12445531" y="165099"/>
                  </a:lnTo>
                  <a:lnTo>
                    <a:pt x="12445531" y="749299"/>
                  </a:lnTo>
                  <a:close/>
                </a:path>
                <a:path w="14300200" h="1955800">
                  <a:moveTo>
                    <a:pt x="13063680" y="749299"/>
                  </a:moveTo>
                  <a:lnTo>
                    <a:pt x="13035863" y="749299"/>
                  </a:lnTo>
                  <a:lnTo>
                    <a:pt x="13035863" y="165099"/>
                  </a:lnTo>
                  <a:lnTo>
                    <a:pt x="13063680" y="165099"/>
                  </a:lnTo>
                  <a:lnTo>
                    <a:pt x="13063680" y="749299"/>
                  </a:lnTo>
                  <a:close/>
                </a:path>
                <a:path w="14300200" h="1955800">
                  <a:moveTo>
                    <a:pt x="13661686" y="673099"/>
                  </a:moveTo>
                  <a:lnTo>
                    <a:pt x="13654012" y="673099"/>
                  </a:lnTo>
                  <a:lnTo>
                    <a:pt x="13654012" y="165099"/>
                  </a:lnTo>
                  <a:lnTo>
                    <a:pt x="13681859" y="165099"/>
                  </a:lnTo>
                  <a:lnTo>
                    <a:pt x="13681859" y="647699"/>
                  </a:lnTo>
                  <a:lnTo>
                    <a:pt x="13680592" y="647699"/>
                  </a:lnTo>
                  <a:lnTo>
                    <a:pt x="13674976" y="660399"/>
                  </a:lnTo>
                  <a:lnTo>
                    <a:pt x="13668674" y="660399"/>
                  </a:lnTo>
                  <a:lnTo>
                    <a:pt x="13661686" y="673099"/>
                  </a:lnTo>
                  <a:close/>
                </a:path>
                <a:path w="14300200" h="1955800">
                  <a:moveTo>
                    <a:pt x="4535270" y="761999"/>
                  </a:moveTo>
                  <a:lnTo>
                    <a:pt x="1049462" y="761999"/>
                  </a:lnTo>
                  <a:lnTo>
                    <a:pt x="1044578" y="749299"/>
                  </a:lnTo>
                  <a:lnTo>
                    <a:pt x="4540456" y="749299"/>
                  </a:lnTo>
                  <a:lnTo>
                    <a:pt x="4535270" y="761999"/>
                  </a:lnTo>
                  <a:close/>
                </a:path>
                <a:path w="14300200" h="1955800">
                  <a:moveTo>
                    <a:pt x="4792904" y="761999"/>
                  </a:moveTo>
                  <a:lnTo>
                    <a:pt x="4740856" y="761999"/>
                  </a:lnTo>
                  <a:lnTo>
                    <a:pt x="4733258" y="749299"/>
                  </a:lnTo>
                  <a:lnTo>
                    <a:pt x="4795907" y="749299"/>
                  </a:lnTo>
                  <a:lnTo>
                    <a:pt x="4792904" y="761999"/>
                  </a:lnTo>
                  <a:close/>
                </a:path>
                <a:path w="14300200" h="1955800">
                  <a:moveTo>
                    <a:pt x="13589506" y="774699"/>
                  </a:moveTo>
                  <a:lnTo>
                    <a:pt x="5780100" y="774699"/>
                  </a:lnTo>
                  <a:lnTo>
                    <a:pt x="5746828" y="761999"/>
                  </a:lnTo>
                  <a:lnTo>
                    <a:pt x="5730238" y="749299"/>
                  </a:lnTo>
                  <a:lnTo>
                    <a:pt x="13591950" y="749299"/>
                  </a:lnTo>
                  <a:lnTo>
                    <a:pt x="13590623" y="761999"/>
                  </a:lnTo>
                  <a:lnTo>
                    <a:pt x="13589506" y="774699"/>
                  </a:lnTo>
                  <a:close/>
                </a:path>
                <a:path w="14300200" h="1955800">
                  <a:moveTo>
                    <a:pt x="4457099" y="774699"/>
                  </a:moveTo>
                  <a:lnTo>
                    <a:pt x="1059507" y="774699"/>
                  </a:lnTo>
                  <a:lnTo>
                    <a:pt x="1054252" y="761999"/>
                  </a:lnTo>
                  <a:lnTo>
                    <a:pt x="4470123" y="761999"/>
                  </a:lnTo>
                  <a:lnTo>
                    <a:pt x="4457099" y="774699"/>
                  </a:lnTo>
                  <a:close/>
                </a:path>
                <a:path w="14300200" h="1955800">
                  <a:moveTo>
                    <a:pt x="4781350" y="774699"/>
                  </a:moveTo>
                  <a:lnTo>
                    <a:pt x="4776560" y="774699"/>
                  </a:lnTo>
                  <a:lnTo>
                    <a:pt x="4770007" y="761999"/>
                  </a:lnTo>
                  <a:lnTo>
                    <a:pt x="4787593" y="761999"/>
                  </a:lnTo>
                  <a:lnTo>
                    <a:pt x="4781350" y="774699"/>
                  </a:lnTo>
                  <a:close/>
                </a:path>
                <a:path w="14300200" h="1955800">
                  <a:moveTo>
                    <a:pt x="4098913" y="787399"/>
                  </a:moveTo>
                  <a:lnTo>
                    <a:pt x="1067388" y="787399"/>
                  </a:lnTo>
                  <a:lnTo>
                    <a:pt x="1065003" y="774699"/>
                  </a:lnTo>
                  <a:lnTo>
                    <a:pt x="4099237" y="774699"/>
                  </a:lnTo>
                  <a:lnTo>
                    <a:pt x="4098913" y="787399"/>
                  </a:lnTo>
                  <a:close/>
                </a:path>
                <a:path w="14300200" h="1955800">
                  <a:moveTo>
                    <a:pt x="4293351" y="787399"/>
                  </a:moveTo>
                  <a:lnTo>
                    <a:pt x="4098944" y="787399"/>
                  </a:lnTo>
                  <a:lnTo>
                    <a:pt x="4099244" y="774699"/>
                  </a:lnTo>
                  <a:lnTo>
                    <a:pt x="4295761" y="774699"/>
                  </a:lnTo>
                  <a:lnTo>
                    <a:pt x="4293351" y="787399"/>
                  </a:lnTo>
                  <a:close/>
                </a:path>
                <a:path w="14300200" h="1955800">
                  <a:moveTo>
                    <a:pt x="4398344" y="787399"/>
                  </a:moveTo>
                  <a:lnTo>
                    <a:pt x="4337806" y="787399"/>
                  </a:lnTo>
                  <a:lnTo>
                    <a:pt x="4334365" y="774699"/>
                  </a:lnTo>
                  <a:lnTo>
                    <a:pt x="4402484" y="774699"/>
                  </a:lnTo>
                  <a:lnTo>
                    <a:pt x="4398344" y="787399"/>
                  </a:lnTo>
                  <a:close/>
                </a:path>
                <a:path w="14300200" h="1955800">
                  <a:moveTo>
                    <a:pt x="13587901" y="787399"/>
                  </a:moveTo>
                  <a:lnTo>
                    <a:pt x="5847872" y="787399"/>
                  </a:lnTo>
                  <a:lnTo>
                    <a:pt x="5835602" y="774699"/>
                  </a:lnTo>
                  <a:lnTo>
                    <a:pt x="13588598" y="774699"/>
                  </a:lnTo>
                  <a:lnTo>
                    <a:pt x="13587901" y="787399"/>
                  </a:lnTo>
                  <a:close/>
                </a:path>
                <a:path w="14300200" h="1955800">
                  <a:moveTo>
                    <a:pt x="1201341" y="812799"/>
                  </a:moveTo>
                  <a:lnTo>
                    <a:pt x="1173524" y="812799"/>
                  </a:lnTo>
                  <a:lnTo>
                    <a:pt x="1173524" y="787399"/>
                  </a:lnTo>
                  <a:lnTo>
                    <a:pt x="1201341" y="787399"/>
                  </a:lnTo>
                  <a:lnTo>
                    <a:pt x="1201341" y="812799"/>
                  </a:lnTo>
                  <a:close/>
                </a:path>
                <a:path w="14300200" h="1955800">
                  <a:moveTo>
                    <a:pt x="1819521" y="914399"/>
                  </a:moveTo>
                  <a:lnTo>
                    <a:pt x="1804531" y="914399"/>
                  </a:lnTo>
                  <a:lnTo>
                    <a:pt x="1791673" y="901699"/>
                  </a:lnTo>
                  <a:lnTo>
                    <a:pt x="1791673" y="787399"/>
                  </a:lnTo>
                  <a:lnTo>
                    <a:pt x="1819521" y="787399"/>
                  </a:lnTo>
                  <a:lnTo>
                    <a:pt x="1819521" y="914399"/>
                  </a:lnTo>
                  <a:close/>
                </a:path>
                <a:path w="14300200" h="1955800">
                  <a:moveTo>
                    <a:pt x="2437700" y="990599"/>
                  </a:moveTo>
                  <a:lnTo>
                    <a:pt x="2417317" y="990599"/>
                  </a:lnTo>
                  <a:lnTo>
                    <a:pt x="2413247" y="977899"/>
                  </a:lnTo>
                  <a:lnTo>
                    <a:pt x="2409853" y="977899"/>
                  </a:lnTo>
                  <a:lnTo>
                    <a:pt x="2409853" y="787399"/>
                  </a:lnTo>
                  <a:lnTo>
                    <a:pt x="2437700" y="787399"/>
                  </a:lnTo>
                  <a:lnTo>
                    <a:pt x="2437700" y="990599"/>
                  </a:lnTo>
                  <a:close/>
                </a:path>
                <a:path w="14300200" h="1955800">
                  <a:moveTo>
                    <a:pt x="3049026" y="1066799"/>
                  </a:moveTo>
                  <a:lnTo>
                    <a:pt x="3028032" y="1066799"/>
                  </a:lnTo>
                  <a:lnTo>
                    <a:pt x="3028032" y="787399"/>
                  </a:lnTo>
                  <a:lnTo>
                    <a:pt x="3055849" y="787399"/>
                  </a:lnTo>
                  <a:lnTo>
                    <a:pt x="3055849" y="1054099"/>
                  </a:lnTo>
                  <a:lnTo>
                    <a:pt x="3049026" y="1066799"/>
                  </a:lnTo>
                  <a:close/>
                </a:path>
                <a:path w="14300200" h="1955800">
                  <a:moveTo>
                    <a:pt x="3654619" y="901699"/>
                  </a:moveTo>
                  <a:lnTo>
                    <a:pt x="3646181" y="901699"/>
                  </a:lnTo>
                  <a:lnTo>
                    <a:pt x="3646181" y="787399"/>
                  </a:lnTo>
                  <a:lnTo>
                    <a:pt x="3673998" y="787399"/>
                  </a:lnTo>
                  <a:lnTo>
                    <a:pt x="3673998" y="888999"/>
                  </a:lnTo>
                  <a:lnTo>
                    <a:pt x="3658544" y="888999"/>
                  </a:lnTo>
                  <a:lnTo>
                    <a:pt x="3654619" y="901699"/>
                  </a:lnTo>
                  <a:close/>
                </a:path>
                <a:path w="14300200" h="1955800">
                  <a:moveTo>
                    <a:pt x="6205286" y="914399"/>
                  </a:moveTo>
                  <a:lnTo>
                    <a:pt x="6190371" y="914399"/>
                  </a:lnTo>
                  <a:lnTo>
                    <a:pt x="6183669" y="901699"/>
                  </a:lnTo>
                  <a:lnTo>
                    <a:pt x="6177469" y="888999"/>
                  </a:lnTo>
                  <a:lnTo>
                    <a:pt x="6177469" y="787399"/>
                  </a:lnTo>
                  <a:lnTo>
                    <a:pt x="6205286" y="787399"/>
                  </a:lnTo>
                  <a:lnTo>
                    <a:pt x="6205286" y="914399"/>
                  </a:lnTo>
                  <a:close/>
                </a:path>
                <a:path w="14300200" h="1955800">
                  <a:moveTo>
                    <a:pt x="6823434" y="990599"/>
                  </a:moveTo>
                  <a:lnTo>
                    <a:pt x="6816802" y="990599"/>
                  </a:lnTo>
                  <a:lnTo>
                    <a:pt x="6809955" y="977899"/>
                  </a:lnTo>
                  <a:lnTo>
                    <a:pt x="6795618" y="977899"/>
                  </a:lnTo>
                  <a:lnTo>
                    <a:pt x="6795618" y="787399"/>
                  </a:lnTo>
                  <a:lnTo>
                    <a:pt x="6823434" y="787399"/>
                  </a:lnTo>
                  <a:lnTo>
                    <a:pt x="6823434" y="990599"/>
                  </a:lnTo>
                  <a:close/>
                </a:path>
                <a:path w="14300200" h="1955800">
                  <a:moveTo>
                    <a:pt x="7441584" y="1269999"/>
                  </a:moveTo>
                  <a:lnTo>
                    <a:pt x="7413767" y="1269999"/>
                  </a:lnTo>
                  <a:lnTo>
                    <a:pt x="7413767" y="787399"/>
                  </a:lnTo>
                  <a:lnTo>
                    <a:pt x="7441584" y="787399"/>
                  </a:lnTo>
                  <a:lnTo>
                    <a:pt x="7441584" y="1269999"/>
                  </a:lnTo>
                  <a:close/>
                </a:path>
                <a:path w="14300200" h="1955800">
                  <a:moveTo>
                    <a:pt x="8059794" y="1371599"/>
                  </a:moveTo>
                  <a:lnTo>
                    <a:pt x="8031916" y="1371599"/>
                  </a:lnTo>
                  <a:lnTo>
                    <a:pt x="8031916" y="787399"/>
                  </a:lnTo>
                  <a:lnTo>
                    <a:pt x="8059794" y="787399"/>
                  </a:lnTo>
                  <a:lnTo>
                    <a:pt x="8059794" y="1371599"/>
                  </a:lnTo>
                  <a:close/>
                </a:path>
                <a:path w="14300200" h="1955800">
                  <a:moveTo>
                    <a:pt x="8677913" y="1371599"/>
                  </a:moveTo>
                  <a:lnTo>
                    <a:pt x="8650126" y="1371599"/>
                  </a:lnTo>
                  <a:lnTo>
                    <a:pt x="8650126" y="787399"/>
                  </a:lnTo>
                  <a:lnTo>
                    <a:pt x="8677913" y="787399"/>
                  </a:lnTo>
                  <a:lnTo>
                    <a:pt x="8677913" y="1371599"/>
                  </a:lnTo>
                  <a:close/>
                </a:path>
                <a:path w="14300200" h="1955800">
                  <a:moveTo>
                    <a:pt x="9296061" y="1371599"/>
                  </a:moveTo>
                  <a:lnTo>
                    <a:pt x="9268245" y="1371599"/>
                  </a:lnTo>
                  <a:lnTo>
                    <a:pt x="9268245" y="787399"/>
                  </a:lnTo>
                  <a:lnTo>
                    <a:pt x="9296061" y="787399"/>
                  </a:lnTo>
                  <a:lnTo>
                    <a:pt x="9296061" y="1371599"/>
                  </a:lnTo>
                  <a:close/>
                </a:path>
                <a:path w="14300200" h="1955800">
                  <a:moveTo>
                    <a:pt x="9972903" y="1371599"/>
                  </a:moveTo>
                  <a:lnTo>
                    <a:pt x="9945118" y="1371599"/>
                  </a:lnTo>
                  <a:lnTo>
                    <a:pt x="9945118" y="787399"/>
                  </a:lnTo>
                  <a:lnTo>
                    <a:pt x="9972903" y="787399"/>
                  </a:lnTo>
                  <a:lnTo>
                    <a:pt x="9972903" y="1371599"/>
                  </a:lnTo>
                  <a:close/>
                </a:path>
                <a:path w="14300200" h="1955800">
                  <a:moveTo>
                    <a:pt x="10591052" y="1371599"/>
                  </a:moveTo>
                  <a:lnTo>
                    <a:pt x="10563236" y="1371599"/>
                  </a:lnTo>
                  <a:lnTo>
                    <a:pt x="10563236" y="787399"/>
                  </a:lnTo>
                  <a:lnTo>
                    <a:pt x="10591052" y="787399"/>
                  </a:lnTo>
                  <a:lnTo>
                    <a:pt x="10591052" y="1371599"/>
                  </a:lnTo>
                  <a:close/>
                </a:path>
                <a:path w="14300200" h="1955800">
                  <a:moveTo>
                    <a:pt x="11209263" y="1371599"/>
                  </a:moveTo>
                  <a:lnTo>
                    <a:pt x="11181385" y="1371599"/>
                  </a:lnTo>
                  <a:lnTo>
                    <a:pt x="11181385" y="787399"/>
                  </a:lnTo>
                  <a:lnTo>
                    <a:pt x="11209263" y="787399"/>
                  </a:lnTo>
                  <a:lnTo>
                    <a:pt x="11209263" y="1371599"/>
                  </a:lnTo>
                  <a:close/>
                </a:path>
                <a:path w="14300200" h="1955800">
                  <a:moveTo>
                    <a:pt x="11827381" y="1371599"/>
                  </a:moveTo>
                  <a:lnTo>
                    <a:pt x="11799595" y="1371599"/>
                  </a:lnTo>
                  <a:lnTo>
                    <a:pt x="11799595" y="787399"/>
                  </a:lnTo>
                  <a:lnTo>
                    <a:pt x="11827381" y="787399"/>
                  </a:lnTo>
                  <a:lnTo>
                    <a:pt x="11827381" y="1371599"/>
                  </a:lnTo>
                  <a:close/>
                </a:path>
                <a:path w="14300200" h="1955800">
                  <a:moveTo>
                    <a:pt x="12445530" y="1282699"/>
                  </a:moveTo>
                  <a:lnTo>
                    <a:pt x="12417713" y="1282699"/>
                  </a:lnTo>
                  <a:lnTo>
                    <a:pt x="12417713" y="787399"/>
                  </a:lnTo>
                  <a:lnTo>
                    <a:pt x="12445530" y="787399"/>
                  </a:lnTo>
                  <a:lnTo>
                    <a:pt x="12445530" y="1282699"/>
                  </a:lnTo>
                  <a:close/>
                </a:path>
                <a:path w="14300200" h="1955800">
                  <a:moveTo>
                    <a:pt x="13063710" y="1054099"/>
                  </a:moveTo>
                  <a:lnTo>
                    <a:pt x="13035862" y="1054099"/>
                  </a:lnTo>
                  <a:lnTo>
                    <a:pt x="13035862" y="787399"/>
                  </a:lnTo>
                  <a:lnTo>
                    <a:pt x="13063710" y="787399"/>
                  </a:lnTo>
                  <a:lnTo>
                    <a:pt x="13063710" y="1054099"/>
                  </a:lnTo>
                  <a:close/>
                </a:path>
                <a:path w="14300200" h="1955800">
                  <a:moveTo>
                    <a:pt x="12026067" y="1384299"/>
                  </a:moveTo>
                  <a:lnTo>
                    <a:pt x="7811546" y="1384299"/>
                  </a:lnTo>
                  <a:lnTo>
                    <a:pt x="7807961" y="1371599"/>
                  </a:lnTo>
                  <a:lnTo>
                    <a:pt x="12033750" y="1371599"/>
                  </a:lnTo>
                  <a:lnTo>
                    <a:pt x="12026067" y="1384299"/>
                  </a:lnTo>
                  <a:close/>
                </a:path>
                <a:path w="14300200" h="1955800">
                  <a:moveTo>
                    <a:pt x="12659271" y="1384299"/>
                  </a:moveTo>
                  <a:lnTo>
                    <a:pt x="12598473" y="1384299"/>
                  </a:lnTo>
                  <a:lnTo>
                    <a:pt x="12589807" y="1371599"/>
                  </a:lnTo>
                  <a:lnTo>
                    <a:pt x="12662902" y="1371599"/>
                  </a:lnTo>
                  <a:lnTo>
                    <a:pt x="12659271" y="1384299"/>
                  </a:lnTo>
                  <a:close/>
                </a:path>
                <a:path w="14300200" h="1955800">
                  <a:moveTo>
                    <a:pt x="12011973" y="1396999"/>
                  </a:moveTo>
                  <a:lnTo>
                    <a:pt x="7861015" y="1396999"/>
                  </a:lnTo>
                  <a:lnTo>
                    <a:pt x="7848549" y="1384299"/>
                  </a:lnTo>
                  <a:lnTo>
                    <a:pt x="12018807" y="1384299"/>
                  </a:lnTo>
                  <a:lnTo>
                    <a:pt x="12011973" y="1396999"/>
                  </a:lnTo>
                  <a:close/>
                </a:path>
                <a:path w="14300200" h="1955800">
                  <a:moveTo>
                    <a:pt x="8059733" y="1435099"/>
                  </a:moveTo>
                  <a:lnTo>
                    <a:pt x="8053098" y="1435099"/>
                  </a:lnTo>
                  <a:lnTo>
                    <a:pt x="8046361" y="1422399"/>
                  </a:lnTo>
                  <a:lnTo>
                    <a:pt x="8031916" y="1422399"/>
                  </a:lnTo>
                  <a:lnTo>
                    <a:pt x="8031916" y="1396999"/>
                  </a:lnTo>
                  <a:lnTo>
                    <a:pt x="8059733" y="1396999"/>
                  </a:lnTo>
                  <a:lnTo>
                    <a:pt x="8059733" y="1435099"/>
                  </a:lnTo>
                  <a:close/>
                </a:path>
                <a:path w="14300200" h="1955800">
                  <a:moveTo>
                    <a:pt x="8677882" y="1625599"/>
                  </a:moveTo>
                  <a:lnTo>
                    <a:pt x="8650065" y="1625599"/>
                  </a:lnTo>
                  <a:lnTo>
                    <a:pt x="8650065" y="1396999"/>
                  </a:lnTo>
                  <a:lnTo>
                    <a:pt x="8677882" y="1396999"/>
                  </a:lnTo>
                  <a:lnTo>
                    <a:pt x="8677882" y="1625599"/>
                  </a:lnTo>
                  <a:close/>
                </a:path>
                <a:path w="14300200" h="1955800">
                  <a:moveTo>
                    <a:pt x="9296030" y="1790699"/>
                  </a:moveTo>
                  <a:lnTo>
                    <a:pt x="9292981" y="1790699"/>
                  </a:lnTo>
                  <a:lnTo>
                    <a:pt x="9290601" y="1777999"/>
                  </a:lnTo>
                  <a:lnTo>
                    <a:pt x="9268214" y="1777999"/>
                  </a:lnTo>
                  <a:lnTo>
                    <a:pt x="9268214" y="1396999"/>
                  </a:lnTo>
                  <a:lnTo>
                    <a:pt x="9296030" y="1396999"/>
                  </a:lnTo>
                  <a:lnTo>
                    <a:pt x="9296030" y="1790699"/>
                  </a:lnTo>
                  <a:close/>
                </a:path>
                <a:path w="14300200" h="1955800">
                  <a:moveTo>
                    <a:pt x="9972934" y="1676399"/>
                  </a:moveTo>
                  <a:lnTo>
                    <a:pt x="9945087" y="1676399"/>
                  </a:lnTo>
                  <a:lnTo>
                    <a:pt x="9945087" y="1396999"/>
                  </a:lnTo>
                  <a:lnTo>
                    <a:pt x="9972934" y="1396999"/>
                  </a:lnTo>
                  <a:lnTo>
                    <a:pt x="9972934" y="1676399"/>
                  </a:lnTo>
                  <a:close/>
                </a:path>
                <a:path w="14300200" h="1955800">
                  <a:moveTo>
                    <a:pt x="10591083" y="1892299"/>
                  </a:moveTo>
                  <a:lnTo>
                    <a:pt x="10584315" y="1892299"/>
                  </a:lnTo>
                  <a:lnTo>
                    <a:pt x="10577423" y="1879599"/>
                  </a:lnTo>
                  <a:lnTo>
                    <a:pt x="10563267" y="1879599"/>
                  </a:lnTo>
                  <a:lnTo>
                    <a:pt x="10563267" y="1396999"/>
                  </a:lnTo>
                  <a:lnTo>
                    <a:pt x="10591083" y="1396999"/>
                  </a:lnTo>
                  <a:lnTo>
                    <a:pt x="10591083" y="1892299"/>
                  </a:lnTo>
                  <a:close/>
                </a:path>
                <a:path w="14300200" h="1955800">
                  <a:moveTo>
                    <a:pt x="11209325" y="1943099"/>
                  </a:moveTo>
                  <a:lnTo>
                    <a:pt x="11181415" y="1943099"/>
                  </a:lnTo>
                  <a:lnTo>
                    <a:pt x="11181415" y="1396999"/>
                  </a:lnTo>
                  <a:lnTo>
                    <a:pt x="11209325" y="1396999"/>
                  </a:lnTo>
                  <a:lnTo>
                    <a:pt x="11209325" y="1943099"/>
                  </a:lnTo>
                  <a:close/>
                </a:path>
                <a:path w="14300200" h="1955800">
                  <a:moveTo>
                    <a:pt x="11827506" y="1422399"/>
                  </a:moveTo>
                  <a:lnTo>
                    <a:pt x="11799658" y="1422399"/>
                  </a:lnTo>
                  <a:lnTo>
                    <a:pt x="11799658" y="1396999"/>
                  </a:lnTo>
                  <a:lnTo>
                    <a:pt x="11827506" y="1396999"/>
                  </a:lnTo>
                  <a:lnTo>
                    <a:pt x="11827506" y="1422399"/>
                  </a:lnTo>
                  <a:close/>
                </a:path>
                <a:path w="14300200" h="1955800">
                  <a:moveTo>
                    <a:pt x="11202659" y="1955799"/>
                  </a:moveTo>
                  <a:lnTo>
                    <a:pt x="11196069" y="1955799"/>
                  </a:lnTo>
                  <a:lnTo>
                    <a:pt x="11189493" y="1943099"/>
                  </a:lnTo>
                  <a:lnTo>
                    <a:pt x="11209263" y="1943099"/>
                  </a:lnTo>
                  <a:lnTo>
                    <a:pt x="11202659" y="1955799"/>
                  </a:lnTo>
                  <a:close/>
                </a:path>
                <a:path w="14300200" h="1955800">
                  <a:moveTo>
                    <a:pt x="14272129" y="50732"/>
                  </a:moveTo>
                  <a:lnTo>
                    <a:pt x="14272129" y="0"/>
                  </a:lnTo>
                  <a:lnTo>
                    <a:pt x="14299945" y="0"/>
                  </a:lnTo>
                  <a:lnTo>
                    <a:pt x="14299945" y="24932"/>
                  </a:lnTo>
                  <a:lnTo>
                    <a:pt x="14286118" y="37925"/>
                  </a:lnTo>
                  <a:lnTo>
                    <a:pt x="14279174" y="44377"/>
                  </a:lnTo>
                  <a:lnTo>
                    <a:pt x="14272129" y="50732"/>
                  </a:lnTo>
                  <a:close/>
                </a:path>
              </a:pathLst>
            </a:custGeom>
            <a:solidFill>
              <a:srgbClr val="5EBED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16000" y="1871363"/>
            <a:ext cx="8996045" cy="939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355">
                <a:latin typeface="Arial"/>
                <a:cs typeface="Arial"/>
              </a:rPr>
              <a:t>ACCIÓN</a:t>
            </a:r>
            <a:r>
              <a:rPr dirty="0" spc="-95">
                <a:latin typeface="Arial"/>
                <a:cs typeface="Arial"/>
              </a:rPr>
              <a:t> </a:t>
            </a:r>
            <a:r>
              <a:rPr dirty="0" spc="15">
                <a:latin typeface="Arial"/>
                <a:cs typeface="Arial"/>
              </a:rPr>
              <a:t>ESTRATÉGICA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777079" y="3234313"/>
            <a:ext cx="14821535" cy="49066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38100">
              <a:lnSpc>
                <a:spcPct val="115500"/>
              </a:lnSpc>
              <a:spcBef>
                <a:spcPts val="100"/>
              </a:spcBef>
            </a:pPr>
            <a:r>
              <a:rPr dirty="0" sz="3300" spc="85">
                <a:solidFill>
                  <a:srgbClr val="281B21"/>
                </a:solidFill>
                <a:latin typeface="Verdana"/>
                <a:cs typeface="Verdana"/>
              </a:rPr>
              <a:t>Enmarcada</a:t>
            </a:r>
            <a:r>
              <a:rPr dirty="0" sz="33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100">
                <a:solidFill>
                  <a:srgbClr val="281B21"/>
                </a:solidFill>
                <a:latin typeface="Verdana"/>
                <a:cs typeface="Verdana"/>
              </a:rPr>
              <a:t>en</a:t>
            </a:r>
            <a:r>
              <a:rPr dirty="0" sz="3300" spc="-27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30">
                <a:solidFill>
                  <a:srgbClr val="281B21"/>
                </a:solidFill>
                <a:latin typeface="Verdana"/>
                <a:cs typeface="Verdana"/>
              </a:rPr>
              <a:t>el</a:t>
            </a:r>
            <a:r>
              <a:rPr dirty="0" sz="3300" spc="-27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80">
                <a:solidFill>
                  <a:srgbClr val="281B21"/>
                </a:solidFill>
                <a:latin typeface="Verdana"/>
                <a:cs typeface="Verdana"/>
              </a:rPr>
              <a:t>Proyecto</a:t>
            </a:r>
            <a:r>
              <a:rPr dirty="0" sz="3300" spc="-27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70">
                <a:solidFill>
                  <a:srgbClr val="281B21"/>
                </a:solidFill>
                <a:latin typeface="Verdana"/>
                <a:cs typeface="Verdana"/>
              </a:rPr>
              <a:t>Fórmulas</a:t>
            </a:r>
            <a:r>
              <a:rPr dirty="0" sz="3300" spc="-27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>
                <a:solidFill>
                  <a:srgbClr val="281B21"/>
                </a:solidFill>
                <a:latin typeface="Verdana"/>
                <a:cs typeface="Verdana"/>
              </a:rPr>
              <a:t>Innovadoras</a:t>
            </a:r>
            <a:r>
              <a:rPr dirty="0" sz="3300" spc="-27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120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300" spc="-27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25">
                <a:solidFill>
                  <a:srgbClr val="281B21"/>
                </a:solidFill>
                <a:latin typeface="Verdana"/>
                <a:cs typeface="Verdana"/>
              </a:rPr>
              <a:t>Investigación</a:t>
            </a:r>
            <a:r>
              <a:rPr dirty="0" sz="3300" spc="-27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100">
                <a:solidFill>
                  <a:srgbClr val="281B21"/>
                </a:solidFill>
                <a:latin typeface="Verdana"/>
                <a:cs typeface="Verdana"/>
              </a:rPr>
              <a:t>en </a:t>
            </a:r>
            <a:r>
              <a:rPr dirty="0" sz="3300" spc="-115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35">
                <a:solidFill>
                  <a:srgbClr val="281B21"/>
                </a:solidFill>
                <a:latin typeface="Verdana"/>
                <a:cs typeface="Verdana"/>
              </a:rPr>
              <a:t>Pregrado,</a:t>
            </a:r>
            <a:r>
              <a:rPr dirty="0" sz="33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85">
                <a:solidFill>
                  <a:srgbClr val="281B21"/>
                </a:solidFill>
                <a:latin typeface="Verdana"/>
                <a:cs typeface="Verdana"/>
              </a:rPr>
              <a:t>coordinado</a:t>
            </a:r>
            <a:r>
              <a:rPr dirty="0" sz="33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70">
                <a:solidFill>
                  <a:srgbClr val="281B21"/>
                </a:solidFill>
                <a:latin typeface="Verdana"/>
                <a:cs typeface="Verdana"/>
              </a:rPr>
              <a:t>por</a:t>
            </a:r>
            <a:r>
              <a:rPr dirty="0" sz="33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60">
                <a:solidFill>
                  <a:srgbClr val="281B21"/>
                </a:solidFill>
                <a:latin typeface="Verdana"/>
                <a:cs typeface="Verdana"/>
              </a:rPr>
              <a:t>Centro</a:t>
            </a:r>
            <a:r>
              <a:rPr dirty="0" sz="33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120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3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55">
                <a:solidFill>
                  <a:srgbClr val="281B21"/>
                </a:solidFill>
                <a:latin typeface="Verdana"/>
                <a:cs typeface="Verdana"/>
              </a:rPr>
              <a:t>Estudios</a:t>
            </a:r>
            <a:r>
              <a:rPr dirty="0" sz="33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55">
                <a:solidFill>
                  <a:srgbClr val="281B21"/>
                </a:solidFill>
                <a:latin typeface="Verdana"/>
                <a:cs typeface="Verdana"/>
              </a:rPr>
              <a:t>Regionales</a:t>
            </a:r>
            <a:r>
              <a:rPr dirty="0" sz="33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-160">
                <a:solidFill>
                  <a:srgbClr val="281B21"/>
                </a:solidFill>
                <a:latin typeface="Verdana"/>
                <a:cs typeface="Verdana"/>
              </a:rPr>
              <a:t>(CER),</a:t>
            </a:r>
            <a:r>
              <a:rPr dirty="0" sz="33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120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300" spc="-26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>
                <a:solidFill>
                  <a:srgbClr val="281B21"/>
                </a:solidFill>
                <a:latin typeface="Verdana"/>
                <a:cs typeface="Verdana"/>
              </a:rPr>
              <a:t>la </a:t>
            </a:r>
            <a:r>
              <a:rPr dirty="0" sz="3300" spc="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45">
                <a:solidFill>
                  <a:srgbClr val="281B21"/>
                </a:solidFill>
                <a:latin typeface="Verdana"/>
                <a:cs typeface="Verdana"/>
              </a:rPr>
              <a:t>Universidad</a:t>
            </a:r>
            <a:r>
              <a:rPr dirty="0" sz="33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45">
                <a:solidFill>
                  <a:srgbClr val="281B21"/>
                </a:solidFill>
                <a:latin typeface="Verdana"/>
                <a:cs typeface="Verdana"/>
              </a:rPr>
              <a:t>Católica</a:t>
            </a:r>
            <a:r>
              <a:rPr dirty="0" sz="33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70">
                <a:solidFill>
                  <a:srgbClr val="281B21"/>
                </a:solidFill>
                <a:latin typeface="Verdana"/>
                <a:cs typeface="Verdana"/>
              </a:rPr>
              <a:t>Andrés</a:t>
            </a:r>
            <a:r>
              <a:rPr dirty="0" sz="33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-15">
                <a:solidFill>
                  <a:srgbClr val="281B21"/>
                </a:solidFill>
                <a:latin typeface="Verdana"/>
                <a:cs typeface="Verdana"/>
              </a:rPr>
              <a:t>Bello,</a:t>
            </a:r>
            <a:r>
              <a:rPr dirty="0" sz="33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55">
                <a:solidFill>
                  <a:srgbClr val="281B21"/>
                </a:solidFill>
                <a:latin typeface="Verdana"/>
                <a:cs typeface="Verdana"/>
              </a:rPr>
              <a:t>sede</a:t>
            </a:r>
            <a:r>
              <a:rPr dirty="0" sz="33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300" spc="-45">
                <a:solidFill>
                  <a:srgbClr val="281B21"/>
                </a:solidFill>
                <a:latin typeface="Verdana"/>
                <a:cs typeface="Verdana"/>
              </a:rPr>
              <a:t>Guayana.</a:t>
            </a:r>
            <a:endParaRPr sz="33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4750">
              <a:latin typeface="Verdana"/>
              <a:cs typeface="Verdana"/>
            </a:endParaRPr>
          </a:p>
          <a:p>
            <a:pPr marL="12700" marR="5080">
              <a:lnSpc>
                <a:spcPct val="115799"/>
              </a:lnSpc>
            </a:pPr>
            <a:r>
              <a:rPr dirty="0" sz="3400" spc="30">
                <a:latin typeface="Verdana"/>
                <a:cs typeface="Verdana"/>
              </a:rPr>
              <a:t>Refiere </a:t>
            </a:r>
            <a:r>
              <a:rPr dirty="0" sz="3400">
                <a:latin typeface="Verdana"/>
                <a:cs typeface="Verdana"/>
              </a:rPr>
              <a:t>la </a:t>
            </a:r>
            <a:r>
              <a:rPr dirty="0" sz="3400" spc="75">
                <a:latin typeface="Verdana"/>
                <a:cs typeface="Verdana"/>
              </a:rPr>
              <a:t>aplicación </a:t>
            </a:r>
            <a:r>
              <a:rPr dirty="0" sz="3400" spc="125">
                <a:latin typeface="Verdana"/>
                <a:cs typeface="Verdana"/>
              </a:rPr>
              <a:t>de </a:t>
            </a:r>
            <a:r>
              <a:rPr dirty="0" sz="3400">
                <a:latin typeface="Verdana"/>
                <a:cs typeface="Verdana"/>
              </a:rPr>
              <a:t>la </a:t>
            </a:r>
            <a:r>
              <a:rPr dirty="0" sz="3400" spc="65">
                <a:latin typeface="Verdana"/>
                <a:cs typeface="Verdana"/>
              </a:rPr>
              <a:t>fórmula </a:t>
            </a:r>
            <a:r>
              <a:rPr dirty="0" sz="3400" spc="50">
                <a:latin typeface="Verdana"/>
                <a:cs typeface="Verdana"/>
              </a:rPr>
              <a:t>innovadora </a:t>
            </a:r>
            <a:r>
              <a:rPr dirty="0" sz="3400" spc="110">
                <a:latin typeface="Verdana"/>
                <a:cs typeface="Verdana"/>
              </a:rPr>
              <a:t>denominada </a:t>
            </a:r>
            <a:r>
              <a:rPr dirty="0" sz="3400" spc="114">
                <a:latin typeface="Verdana"/>
                <a:cs typeface="Verdana"/>
              </a:rPr>
              <a:t> </a:t>
            </a:r>
            <a:r>
              <a:rPr dirty="0" sz="3400" spc="-380">
                <a:latin typeface="Verdana"/>
                <a:cs typeface="Verdana"/>
              </a:rPr>
              <a:t>I</a:t>
            </a:r>
            <a:r>
              <a:rPr dirty="0" sz="3400" spc="155">
                <a:latin typeface="Verdana"/>
                <a:cs typeface="Verdana"/>
              </a:rPr>
              <a:t>n</a:t>
            </a:r>
            <a:r>
              <a:rPr dirty="0" sz="3400" spc="-120">
                <a:latin typeface="Verdana"/>
                <a:cs typeface="Verdana"/>
              </a:rPr>
              <a:t>v</a:t>
            </a:r>
            <a:r>
              <a:rPr dirty="0" sz="3400" spc="50">
                <a:latin typeface="Verdana"/>
                <a:cs typeface="Verdana"/>
              </a:rPr>
              <a:t>e</a:t>
            </a:r>
            <a:r>
              <a:rPr dirty="0" sz="3400" spc="-75">
                <a:latin typeface="Verdana"/>
                <a:cs typeface="Verdana"/>
              </a:rPr>
              <a:t>s</a:t>
            </a:r>
            <a:r>
              <a:rPr dirty="0" sz="3400" spc="60">
                <a:latin typeface="Verdana"/>
                <a:cs typeface="Verdana"/>
              </a:rPr>
              <a:t>t</a:t>
            </a:r>
            <a:r>
              <a:rPr dirty="0" sz="3400" spc="15">
                <a:latin typeface="Verdana"/>
                <a:cs typeface="Verdana"/>
              </a:rPr>
              <a:t>i</a:t>
            </a:r>
            <a:r>
              <a:rPr dirty="0" sz="3400" spc="220">
                <a:latin typeface="Verdana"/>
                <a:cs typeface="Verdana"/>
              </a:rPr>
              <a:t>g</a:t>
            </a:r>
            <a:r>
              <a:rPr dirty="0" sz="3400" spc="-15">
                <a:latin typeface="Verdana"/>
                <a:cs typeface="Verdana"/>
              </a:rPr>
              <a:t>a</a:t>
            </a:r>
            <a:r>
              <a:rPr dirty="0" sz="3400" spc="165">
                <a:latin typeface="Verdana"/>
                <a:cs typeface="Verdana"/>
              </a:rPr>
              <a:t>c</a:t>
            </a:r>
            <a:r>
              <a:rPr dirty="0" sz="3400" spc="15">
                <a:latin typeface="Verdana"/>
                <a:cs typeface="Verdana"/>
              </a:rPr>
              <a:t>i</a:t>
            </a:r>
            <a:r>
              <a:rPr dirty="0" sz="3400" spc="90">
                <a:latin typeface="Verdana"/>
                <a:cs typeface="Verdana"/>
              </a:rPr>
              <a:t>ó</a:t>
            </a:r>
            <a:r>
              <a:rPr dirty="0" sz="3400" spc="160">
                <a:latin typeface="Verdana"/>
                <a:cs typeface="Verdana"/>
              </a:rPr>
              <a:t>n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50">
                <a:latin typeface="Verdana"/>
                <a:cs typeface="Verdana"/>
              </a:rPr>
              <a:t>e</a:t>
            </a:r>
            <a:r>
              <a:rPr dirty="0" sz="3400" spc="160">
                <a:latin typeface="Verdana"/>
                <a:cs typeface="Verdana"/>
              </a:rPr>
              <a:t>n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50">
                <a:latin typeface="Verdana"/>
                <a:cs typeface="Verdana"/>
              </a:rPr>
              <a:t>e</a:t>
            </a:r>
            <a:r>
              <a:rPr dirty="0" sz="3400" spc="15">
                <a:latin typeface="Verdana"/>
                <a:cs typeface="Verdana"/>
              </a:rPr>
              <a:t>l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-15">
                <a:latin typeface="Verdana"/>
                <a:cs typeface="Verdana"/>
              </a:rPr>
              <a:t>a</a:t>
            </a:r>
            <a:r>
              <a:rPr dirty="0" sz="3400" spc="145">
                <a:latin typeface="Verdana"/>
                <a:cs typeface="Verdana"/>
              </a:rPr>
              <a:t>u</a:t>
            </a:r>
            <a:r>
              <a:rPr dirty="0" sz="3400" spc="15">
                <a:latin typeface="Verdana"/>
                <a:cs typeface="Verdana"/>
              </a:rPr>
              <a:t>l</a:t>
            </a:r>
            <a:r>
              <a:rPr dirty="0" sz="3400" spc="-15">
                <a:latin typeface="Verdana"/>
                <a:cs typeface="Verdana"/>
              </a:rPr>
              <a:t>a</a:t>
            </a:r>
            <a:r>
              <a:rPr dirty="0" sz="3400" spc="-775">
                <a:latin typeface="Verdana"/>
                <a:cs typeface="Verdana"/>
              </a:rPr>
              <a:t>;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15">
                <a:latin typeface="Verdana"/>
                <a:cs typeface="Verdana"/>
              </a:rPr>
              <a:t>l</a:t>
            </a:r>
            <a:r>
              <a:rPr dirty="0" sz="3400" spc="-10">
                <a:latin typeface="Verdana"/>
                <a:cs typeface="Verdana"/>
              </a:rPr>
              <a:t>a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165">
                <a:latin typeface="Verdana"/>
                <a:cs typeface="Verdana"/>
              </a:rPr>
              <a:t>c</a:t>
            </a:r>
            <a:r>
              <a:rPr dirty="0" sz="3400" spc="145">
                <a:latin typeface="Verdana"/>
                <a:cs typeface="Verdana"/>
              </a:rPr>
              <a:t>u</a:t>
            </a:r>
            <a:r>
              <a:rPr dirty="0" sz="3400" spc="-15">
                <a:latin typeface="Verdana"/>
                <a:cs typeface="Verdana"/>
              </a:rPr>
              <a:t>a</a:t>
            </a:r>
            <a:r>
              <a:rPr dirty="0" sz="3400" spc="15">
                <a:latin typeface="Verdana"/>
                <a:cs typeface="Verdana"/>
              </a:rPr>
              <a:t>l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165">
                <a:latin typeface="Verdana"/>
                <a:cs typeface="Verdana"/>
              </a:rPr>
              <a:t>c</a:t>
            </a:r>
            <a:r>
              <a:rPr dirty="0" sz="3400" spc="90">
                <a:latin typeface="Verdana"/>
                <a:cs typeface="Verdana"/>
              </a:rPr>
              <a:t>o</a:t>
            </a:r>
            <a:r>
              <a:rPr dirty="0" sz="3400" spc="155">
                <a:latin typeface="Verdana"/>
                <a:cs typeface="Verdana"/>
              </a:rPr>
              <a:t>n</a:t>
            </a:r>
            <a:r>
              <a:rPr dirty="0" sz="3400" spc="-75">
                <a:latin typeface="Verdana"/>
                <a:cs typeface="Verdana"/>
              </a:rPr>
              <a:t>s</a:t>
            </a:r>
            <a:r>
              <a:rPr dirty="0" sz="3400" spc="15">
                <a:latin typeface="Verdana"/>
                <a:cs typeface="Verdana"/>
              </a:rPr>
              <a:t>i</a:t>
            </a:r>
            <a:r>
              <a:rPr dirty="0" sz="3400" spc="-75">
                <a:latin typeface="Verdana"/>
                <a:cs typeface="Verdana"/>
              </a:rPr>
              <a:t>s</a:t>
            </a:r>
            <a:r>
              <a:rPr dirty="0" sz="3400" spc="60">
                <a:latin typeface="Verdana"/>
                <a:cs typeface="Verdana"/>
              </a:rPr>
              <a:t>t</a:t>
            </a:r>
            <a:r>
              <a:rPr dirty="0" sz="3400" spc="55">
                <a:latin typeface="Verdana"/>
                <a:cs typeface="Verdana"/>
              </a:rPr>
              <a:t>e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50">
                <a:latin typeface="Verdana"/>
                <a:cs typeface="Verdana"/>
              </a:rPr>
              <a:t>e</a:t>
            </a:r>
            <a:r>
              <a:rPr dirty="0" sz="3400" spc="160">
                <a:latin typeface="Verdana"/>
                <a:cs typeface="Verdana"/>
              </a:rPr>
              <a:t>n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50">
                <a:latin typeface="Verdana"/>
                <a:cs typeface="Verdana"/>
              </a:rPr>
              <a:t>e</a:t>
            </a:r>
            <a:r>
              <a:rPr dirty="0" sz="3400" spc="15">
                <a:latin typeface="Verdana"/>
                <a:cs typeface="Verdana"/>
              </a:rPr>
              <a:t>l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195">
                <a:latin typeface="Verdana"/>
                <a:cs typeface="Verdana"/>
              </a:rPr>
              <a:t>d</a:t>
            </a:r>
            <a:r>
              <a:rPr dirty="0" sz="3400" spc="50">
                <a:latin typeface="Verdana"/>
                <a:cs typeface="Verdana"/>
              </a:rPr>
              <a:t>e</a:t>
            </a:r>
            <a:r>
              <a:rPr dirty="0" sz="3400" spc="-75">
                <a:latin typeface="Verdana"/>
                <a:cs typeface="Verdana"/>
              </a:rPr>
              <a:t>s</a:t>
            </a:r>
            <a:r>
              <a:rPr dirty="0" sz="3400" spc="-15">
                <a:latin typeface="Verdana"/>
                <a:cs typeface="Verdana"/>
              </a:rPr>
              <a:t>a</a:t>
            </a:r>
            <a:r>
              <a:rPr dirty="0" sz="3400" spc="-65">
                <a:latin typeface="Verdana"/>
                <a:cs typeface="Verdana"/>
              </a:rPr>
              <a:t>rr</a:t>
            </a:r>
            <a:r>
              <a:rPr dirty="0" sz="3400" spc="90">
                <a:latin typeface="Verdana"/>
                <a:cs typeface="Verdana"/>
              </a:rPr>
              <a:t>o</a:t>
            </a:r>
            <a:r>
              <a:rPr dirty="0" sz="3400" spc="15">
                <a:latin typeface="Verdana"/>
                <a:cs typeface="Verdana"/>
              </a:rPr>
              <a:t>ll</a:t>
            </a:r>
            <a:r>
              <a:rPr dirty="0" sz="3400" spc="95">
                <a:latin typeface="Verdana"/>
                <a:cs typeface="Verdana"/>
              </a:rPr>
              <a:t>o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195">
                <a:latin typeface="Verdana"/>
                <a:cs typeface="Verdana"/>
              </a:rPr>
              <a:t>d</a:t>
            </a:r>
            <a:r>
              <a:rPr dirty="0" sz="3400" spc="40">
                <a:latin typeface="Verdana"/>
                <a:cs typeface="Verdana"/>
              </a:rPr>
              <a:t>e  </a:t>
            </a:r>
            <a:r>
              <a:rPr dirty="0" sz="3400" spc="45">
                <a:latin typeface="Verdana"/>
                <a:cs typeface="Verdana"/>
              </a:rPr>
              <a:t>investigaciones</a:t>
            </a:r>
            <a:r>
              <a:rPr dirty="0" sz="3400" spc="-270">
                <a:latin typeface="Verdana"/>
                <a:cs typeface="Verdana"/>
              </a:rPr>
              <a:t> </a:t>
            </a:r>
            <a:r>
              <a:rPr dirty="0" sz="3400" spc="125">
                <a:latin typeface="Verdana"/>
                <a:cs typeface="Verdana"/>
              </a:rPr>
              <a:t>de</a:t>
            </a:r>
            <a:r>
              <a:rPr dirty="0" sz="3400" spc="-270">
                <a:latin typeface="Verdana"/>
                <a:cs typeface="Verdana"/>
              </a:rPr>
              <a:t> </a:t>
            </a:r>
            <a:r>
              <a:rPr dirty="0" sz="3400" spc="35">
                <a:latin typeface="Verdana"/>
                <a:cs typeface="Verdana"/>
              </a:rPr>
              <a:t>carácter</a:t>
            </a:r>
            <a:r>
              <a:rPr dirty="0" sz="3400" spc="-270">
                <a:latin typeface="Verdana"/>
                <a:cs typeface="Verdana"/>
              </a:rPr>
              <a:t> </a:t>
            </a:r>
            <a:r>
              <a:rPr dirty="0" sz="3400" spc="90">
                <a:latin typeface="Verdana"/>
                <a:cs typeface="Verdana"/>
              </a:rPr>
              <a:t>empírico</a:t>
            </a:r>
            <a:r>
              <a:rPr dirty="0" sz="3400" spc="-270">
                <a:latin typeface="Verdana"/>
                <a:cs typeface="Verdana"/>
              </a:rPr>
              <a:t> </a:t>
            </a:r>
            <a:r>
              <a:rPr dirty="0" sz="3400" spc="95">
                <a:latin typeface="Verdana"/>
                <a:cs typeface="Verdana"/>
              </a:rPr>
              <a:t>o</a:t>
            </a:r>
            <a:r>
              <a:rPr dirty="0" sz="3400" spc="-270">
                <a:latin typeface="Verdana"/>
                <a:cs typeface="Verdana"/>
              </a:rPr>
              <a:t> </a:t>
            </a:r>
            <a:r>
              <a:rPr dirty="0" sz="3400" spc="30">
                <a:latin typeface="Verdana"/>
                <a:cs typeface="Verdana"/>
              </a:rPr>
              <a:t>bibliográfico,</a:t>
            </a:r>
            <a:r>
              <a:rPr dirty="0" sz="3400" spc="-270">
                <a:latin typeface="Verdana"/>
                <a:cs typeface="Verdana"/>
              </a:rPr>
              <a:t> </a:t>
            </a:r>
            <a:r>
              <a:rPr dirty="0" sz="3400" spc="120">
                <a:latin typeface="Verdana"/>
                <a:cs typeface="Verdana"/>
              </a:rPr>
              <a:t>contemplando </a:t>
            </a:r>
            <a:r>
              <a:rPr dirty="0" sz="3400" spc="-1180">
                <a:latin typeface="Verdana"/>
                <a:cs typeface="Verdana"/>
              </a:rPr>
              <a:t> </a:t>
            </a:r>
            <a:r>
              <a:rPr dirty="0" sz="3400" spc="-5">
                <a:latin typeface="Verdana"/>
                <a:cs typeface="Verdana"/>
              </a:rPr>
              <a:t>diseño,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75">
                <a:latin typeface="Verdana"/>
                <a:cs typeface="Verdana"/>
              </a:rPr>
              <a:t>aplicación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-114">
                <a:latin typeface="Verdana"/>
                <a:cs typeface="Verdana"/>
              </a:rPr>
              <a:t>y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75">
                <a:latin typeface="Verdana"/>
                <a:cs typeface="Verdana"/>
              </a:rPr>
              <a:t>procesamiento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125">
                <a:latin typeface="Verdana"/>
                <a:cs typeface="Verdana"/>
              </a:rPr>
              <a:t>de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25">
                <a:latin typeface="Verdana"/>
                <a:cs typeface="Verdana"/>
              </a:rPr>
              <a:t>instrumentos.</a:t>
            </a:r>
            <a:endParaRPr sz="3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4407" y="8801100"/>
            <a:ext cx="13248576" cy="1485899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3964020" y="44391"/>
            <a:ext cx="14324330" cy="1968500"/>
            <a:chOff x="3964020" y="44391"/>
            <a:chExt cx="14324330" cy="196850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64020" y="44391"/>
              <a:ext cx="14324085" cy="196849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964236" y="44701"/>
              <a:ext cx="14300200" cy="1955800"/>
            </a:xfrm>
            <a:custGeom>
              <a:avLst/>
              <a:gdLst/>
              <a:ahLst/>
              <a:cxnLst/>
              <a:rect l="l" t="t" r="r" b="b"/>
              <a:pathLst>
                <a:path w="14300200" h="1955800">
                  <a:moveTo>
                    <a:pt x="583223" y="139699"/>
                  </a:moveTo>
                  <a:lnTo>
                    <a:pt x="555406" y="139699"/>
                  </a:lnTo>
                  <a:lnTo>
                    <a:pt x="555406" y="0"/>
                  </a:lnTo>
                  <a:lnTo>
                    <a:pt x="583223" y="0"/>
                  </a:lnTo>
                  <a:lnTo>
                    <a:pt x="583223" y="139699"/>
                  </a:lnTo>
                  <a:close/>
                </a:path>
                <a:path w="14300200" h="1955800">
                  <a:moveTo>
                    <a:pt x="1201372" y="139699"/>
                  </a:moveTo>
                  <a:lnTo>
                    <a:pt x="1173555" y="139699"/>
                  </a:lnTo>
                  <a:lnTo>
                    <a:pt x="1173555" y="0"/>
                  </a:lnTo>
                  <a:lnTo>
                    <a:pt x="1201372" y="0"/>
                  </a:lnTo>
                  <a:lnTo>
                    <a:pt x="1201372" y="139699"/>
                  </a:lnTo>
                  <a:close/>
                </a:path>
                <a:path w="14300200" h="1955800">
                  <a:moveTo>
                    <a:pt x="1819521" y="139699"/>
                  </a:moveTo>
                  <a:lnTo>
                    <a:pt x="1791704" y="139699"/>
                  </a:lnTo>
                  <a:lnTo>
                    <a:pt x="1791704" y="0"/>
                  </a:lnTo>
                  <a:lnTo>
                    <a:pt x="1819521" y="0"/>
                  </a:lnTo>
                  <a:lnTo>
                    <a:pt x="1819521" y="139699"/>
                  </a:lnTo>
                  <a:close/>
                </a:path>
                <a:path w="14300200" h="1955800">
                  <a:moveTo>
                    <a:pt x="2437669" y="139699"/>
                  </a:moveTo>
                  <a:lnTo>
                    <a:pt x="2409853" y="139699"/>
                  </a:lnTo>
                  <a:lnTo>
                    <a:pt x="2409853" y="0"/>
                  </a:lnTo>
                  <a:lnTo>
                    <a:pt x="2437669" y="0"/>
                  </a:lnTo>
                  <a:lnTo>
                    <a:pt x="2437669" y="139699"/>
                  </a:lnTo>
                  <a:close/>
                </a:path>
                <a:path w="14300200" h="1955800">
                  <a:moveTo>
                    <a:pt x="3055818" y="139699"/>
                  </a:moveTo>
                  <a:lnTo>
                    <a:pt x="3028002" y="139699"/>
                  </a:lnTo>
                  <a:lnTo>
                    <a:pt x="3028002" y="0"/>
                  </a:lnTo>
                  <a:lnTo>
                    <a:pt x="3055818" y="0"/>
                  </a:lnTo>
                  <a:lnTo>
                    <a:pt x="3055818" y="139699"/>
                  </a:lnTo>
                  <a:close/>
                </a:path>
                <a:path w="14300200" h="1955800">
                  <a:moveTo>
                    <a:pt x="3673967" y="139699"/>
                  </a:moveTo>
                  <a:lnTo>
                    <a:pt x="3646150" y="139699"/>
                  </a:lnTo>
                  <a:lnTo>
                    <a:pt x="3646150" y="0"/>
                  </a:lnTo>
                  <a:lnTo>
                    <a:pt x="3673967" y="0"/>
                  </a:lnTo>
                  <a:lnTo>
                    <a:pt x="3673967" y="139699"/>
                  </a:lnTo>
                  <a:close/>
                </a:path>
                <a:path w="14300200" h="1955800">
                  <a:moveTo>
                    <a:pt x="4292116" y="139699"/>
                  </a:moveTo>
                  <a:lnTo>
                    <a:pt x="4264300" y="139699"/>
                  </a:lnTo>
                  <a:lnTo>
                    <a:pt x="4264300" y="0"/>
                  </a:lnTo>
                  <a:lnTo>
                    <a:pt x="4292116" y="0"/>
                  </a:lnTo>
                  <a:lnTo>
                    <a:pt x="4292116" y="139699"/>
                  </a:lnTo>
                  <a:close/>
                </a:path>
                <a:path w="14300200" h="1955800">
                  <a:moveTo>
                    <a:pt x="4968989" y="139699"/>
                  </a:moveTo>
                  <a:lnTo>
                    <a:pt x="4941172" y="139699"/>
                  </a:lnTo>
                  <a:lnTo>
                    <a:pt x="4941172" y="0"/>
                  </a:lnTo>
                  <a:lnTo>
                    <a:pt x="4968989" y="0"/>
                  </a:lnTo>
                  <a:lnTo>
                    <a:pt x="4968989" y="139699"/>
                  </a:lnTo>
                  <a:close/>
                </a:path>
                <a:path w="14300200" h="1955800">
                  <a:moveTo>
                    <a:pt x="5587138" y="139699"/>
                  </a:moveTo>
                  <a:lnTo>
                    <a:pt x="5559321" y="139699"/>
                  </a:lnTo>
                  <a:lnTo>
                    <a:pt x="5559321" y="0"/>
                  </a:lnTo>
                  <a:lnTo>
                    <a:pt x="5587138" y="0"/>
                  </a:lnTo>
                  <a:lnTo>
                    <a:pt x="5587138" y="139699"/>
                  </a:lnTo>
                  <a:close/>
                </a:path>
                <a:path w="14300200" h="1955800">
                  <a:moveTo>
                    <a:pt x="6205287" y="139699"/>
                  </a:moveTo>
                  <a:lnTo>
                    <a:pt x="6177470" y="139699"/>
                  </a:lnTo>
                  <a:lnTo>
                    <a:pt x="6177470" y="0"/>
                  </a:lnTo>
                  <a:lnTo>
                    <a:pt x="6205287" y="0"/>
                  </a:lnTo>
                  <a:lnTo>
                    <a:pt x="6205287" y="139699"/>
                  </a:lnTo>
                  <a:close/>
                </a:path>
                <a:path w="14300200" h="1955800">
                  <a:moveTo>
                    <a:pt x="6823435" y="139699"/>
                  </a:moveTo>
                  <a:lnTo>
                    <a:pt x="6795619" y="139699"/>
                  </a:lnTo>
                  <a:lnTo>
                    <a:pt x="6795619" y="0"/>
                  </a:lnTo>
                  <a:lnTo>
                    <a:pt x="6823435" y="0"/>
                  </a:lnTo>
                  <a:lnTo>
                    <a:pt x="6823435" y="139699"/>
                  </a:lnTo>
                  <a:close/>
                </a:path>
                <a:path w="14300200" h="1955800">
                  <a:moveTo>
                    <a:pt x="7441584" y="139699"/>
                  </a:moveTo>
                  <a:lnTo>
                    <a:pt x="7413768" y="139699"/>
                  </a:lnTo>
                  <a:lnTo>
                    <a:pt x="7413768" y="0"/>
                  </a:lnTo>
                  <a:lnTo>
                    <a:pt x="7441584" y="0"/>
                  </a:lnTo>
                  <a:lnTo>
                    <a:pt x="7441584" y="139699"/>
                  </a:lnTo>
                  <a:close/>
                </a:path>
                <a:path w="14300200" h="1955800">
                  <a:moveTo>
                    <a:pt x="8059733" y="139699"/>
                  </a:moveTo>
                  <a:lnTo>
                    <a:pt x="8031916" y="139699"/>
                  </a:lnTo>
                  <a:lnTo>
                    <a:pt x="8031916" y="0"/>
                  </a:lnTo>
                  <a:lnTo>
                    <a:pt x="8059733" y="0"/>
                  </a:lnTo>
                  <a:lnTo>
                    <a:pt x="8059733" y="139699"/>
                  </a:lnTo>
                  <a:close/>
                </a:path>
                <a:path w="14300200" h="1955800">
                  <a:moveTo>
                    <a:pt x="8677882" y="139699"/>
                  </a:moveTo>
                  <a:lnTo>
                    <a:pt x="8650065" y="139699"/>
                  </a:lnTo>
                  <a:lnTo>
                    <a:pt x="8650065" y="0"/>
                  </a:lnTo>
                  <a:lnTo>
                    <a:pt x="8677882" y="0"/>
                  </a:lnTo>
                  <a:lnTo>
                    <a:pt x="8677882" y="139699"/>
                  </a:lnTo>
                  <a:close/>
                </a:path>
                <a:path w="14300200" h="1955800">
                  <a:moveTo>
                    <a:pt x="9296030" y="139699"/>
                  </a:moveTo>
                  <a:lnTo>
                    <a:pt x="9268214" y="139699"/>
                  </a:lnTo>
                  <a:lnTo>
                    <a:pt x="9268214" y="0"/>
                  </a:lnTo>
                  <a:lnTo>
                    <a:pt x="9296030" y="0"/>
                  </a:lnTo>
                  <a:lnTo>
                    <a:pt x="9296030" y="139699"/>
                  </a:lnTo>
                  <a:close/>
                </a:path>
                <a:path w="14300200" h="1955800">
                  <a:moveTo>
                    <a:pt x="9972903" y="139699"/>
                  </a:moveTo>
                  <a:lnTo>
                    <a:pt x="9945087" y="139699"/>
                  </a:lnTo>
                  <a:lnTo>
                    <a:pt x="9945087" y="0"/>
                  </a:lnTo>
                  <a:lnTo>
                    <a:pt x="9972903" y="0"/>
                  </a:lnTo>
                  <a:lnTo>
                    <a:pt x="9972903" y="139699"/>
                  </a:lnTo>
                  <a:close/>
                </a:path>
                <a:path w="14300200" h="1955800">
                  <a:moveTo>
                    <a:pt x="10591052" y="139699"/>
                  </a:moveTo>
                  <a:lnTo>
                    <a:pt x="10563236" y="139699"/>
                  </a:lnTo>
                  <a:lnTo>
                    <a:pt x="10563236" y="0"/>
                  </a:lnTo>
                  <a:lnTo>
                    <a:pt x="10591052" y="0"/>
                  </a:lnTo>
                  <a:lnTo>
                    <a:pt x="10591052" y="139699"/>
                  </a:lnTo>
                  <a:close/>
                </a:path>
                <a:path w="14300200" h="1955800">
                  <a:moveTo>
                    <a:pt x="11209201" y="139699"/>
                  </a:moveTo>
                  <a:lnTo>
                    <a:pt x="11181385" y="139699"/>
                  </a:lnTo>
                  <a:lnTo>
                    <a:pt x="11181385" y="0"/>
                  </a:lnTo>
                  <a:lnTo>
                    <a:pt x="11209201" y="0"/>
                  </a:lnTo>
                  <a:lnTo>
                    <a:pt x="11209201" y="139699"/>
                  </a:lnTo>
                  <a:close/>
                </a:path>
                <a:path w="14300200" h="1955800">
                  <a:moveTo>
                    <a:pt x="11827350" y="139699"/>
                  </a:moveTo>
                  <a:lnTo>
                    <a:pt x="11799533" y="139699"/>
                  </a:lnTo>
                  <a:lnTo>
                    <a:pt x="11799533" y="0"/>
                  </a:lnTo>
                  <a:lnTo>
                    <a:pt x="11827350" y="0"/>
                  </a:lnTo>
                  <a:lnTo>
                    <a:pt x="11827350" y="139699"/>
                  </a:lnTo>
                  <a:close/>
                </a:path>
                <a:path w="14300200" h="1955800">
                  <a:moveTo>
                    <a:pt x="12445499" y="139699"/>
                  </a:moveTo>
                  <a:lnTo>
                    <a:pt x="12417682" y="139699"/>
                  </a:lnTo>
                  <a:lnTo>
                    <a:pt x="12417682" y="0"/>
                  </a:lnTo>
                  <a:lnTo>
                    <a:pt x="12445499" y="0"/>
                  </a:lnTo>
                  <a:lnTo>
                    <a:pt x="12445499" y="139699"/>
                  </a:lnTo>
                  <a:close/>
                </a:path>
                <a:path w="14300200" h="1955800">
                  <a:moveTo>
                    <a:pt x="13063647" y="139699"/>
                  </a:moveTo>
                  <a:lnTo>
                    <a:pt x="13035831" y="139699"/>
                  </a:lnTo>
                  <a:lnTo>
                    <a:pt x="13035831" y="0"/>
                  </a:lnTo>
                  <a:lnTo>
                    <a:pt x="13063647" y="0"/>
                  </a:lnTo>
                  <a:lnTo>
                    <a:pt x="13063647" y="139699"/>
                  </a:lnTo>
                  <a:close/>
                </a:path>
                <a:path w="14300200" h="1955800">
                  <a:moveTo>
                    <a:pt x="13681796" y="139699"/>
                  </a:moveTo>
                  <a:lnTo>
                    <a:pt x="13653980" y="139699"/>
                  </a:lnTo>
                  <a:lnTo>
                    <a:pt x="13653980" y="0"/>
                  </a:lnTo>
                  <a:lnTo>
                    <a:pt x="13681796" y="0"/>
                  </a:lnTo>
                  <a:lnTo>
                    <a:pt x="13681796" y="139699"/>
                  </a:lnTo>
                  <a:close/>
                </a:path>
                <a:path w="14300200" h="1955800">
                  <a:moveTo>
                    <a:pt x="14029134" y="165099"/>
                  </a:moveTo>
                  <a:lnTo>
                    <a:pt x="0" y="165099"/>
                  </a:lnTo>
                  <a:lnTo>
                    <a:pt x="0" y="139699"/>
                  </a:lnTo>
                  <a:lnTo>
                    <a:pt x="14052475" y="139699"/>
                  </a:lnTo>
                  <a:lnTo>
                    <a:pt x="14038116" y="152399"/>
                  </a:lnTo>
                  <a:lnTo>
                    <a:pt x="14032728" y="152399"/>
                  </a:lnTo>
                  <a:lnTo>
                    <a:pt x="14029134" y="165099"/>
                  </a:lnTo>
                  <a:close/>
                </a:path>
                <a:path w="14300200" h="1955800">
                  <a:moveTo>
                    <a:pt x="583223" y="495299"/>
                  </a:moveTo>
                  <a:lnTo>
                    <a:pt x="581731" y="495299"/>
                  </a:lnTo>
                  <a:lnTo>
                    <a:pt x="580371" y="482599"/>
                  </a:lnTo>
                  <a:lnTo>
                    <a:pt x="579143" y="482599"/>
                  </a:lnTo>
                  <a:lnTo>
                    <a:pt x="574244" y="469899"/>
                  </a:lnTo>
                  <a:lnTo>
                    <a:pt x="568649" y="469899"/>
                  </a:lnTo>
                  <a:lnTo>
                    <a:pt x="562360" y="457199"/>
                  </a:lnTo>
                  <a:lnTo>
                    <a:pt x="555375" y="457199"/>
                  </a:lnTo>
                  <a:lnTo>
                    <a:pt x="555375" y="165099"/>
                  </a:lnTo>
                  <a:lnTo>
                    <a:pt x="583223" y="165099"/>
                  </a:lnTo>
                  <a:lnTo>
                    <a:pt x="583223" y="495299"/>
                  </a:lnTo>
                  <a:close/>
                </a:path>
                <a:path w="14300200" h="1955800">
                  <a:moveTo>
                    <a:pt x="1201433" y="749299"/>
                  </a:moveTo>
                  <a:lnTo>
                    <a:pt x="1173555" y="749299"/>
                  </a:lnTo>
                  <a:lnTo>
                    <a:pt x="1173555" y="165099"/>
                  </a:lnTo>
                  <a:lnTo>
                    <a:pt x="1201433" y="165099"/>
                  </a:lnTo>
                  <a:lnTo>
                    <a:pt x="1201433" y="749299"/>
                  </a:lnTo>
                  <a:close/>
                </a:path>
                <a:path w="14300200" h="1955800">
                  <a:moveTo>
                    <a:pt x="1819582" y="749299"/>
                  </a:moveTo>
                  <a:lnTo>
                    <a:pt x="1791765" y="749299"/>
                  </a:lnTo>
                  <a:lnTo>
                    <a:pt x="1791765" y="165099"/>
                  </a:lnTo>
                  <a:lnTo>
                    <a:pt x="1819582" y="165099"/>
                  </a:lnTo>
                  <a:lnTo>
                    <a:pt x="1819582" y="749299"/>
                  </a:lnTo>
                  <a:close/>
                </a:path>
                <a:path w="14300200" h="1955800">
                  <a:moveTo>
                    <a:pt x="2437731" y="749299"/>
                  </a:moveTo>
                  <a:lnTo>
                    <a:pt x="2409914" y="749299"/>
                  </a:lnTo>
                  <a:lnTo>
                    <a:pt x="2409914" y="165099"/>
                  </a:lnTo>
                  <a:lnTo>
                    <a:pt x="2437731" y="165099"/>
                  </a:lnTo>
                  <a:lnTo>
                    <a:pt x="2437731" y="749299"/>
                  </a:lnTo>
                  <a:close/>
                </a:path>
                <a:path w="14300200" h="1955800">
                  <a:moveTo>
                    <a:pt x="3055879" y="749299"/>
                  </a:moveTo>
                  <a:lnTo>
                    <a:pt x="3028063" y="749299"/>
                  </a:lnTo>
                  <a:lnTo>
                    <a:pt x="3028063" y="165099"/>
                  </a:lnTo>
                  <a:lnTo>
                    <a:pt x="3055879" y="165099"/>
                  </a:lnTo>
                  <a:lnTo>
                    <a:pt x="3055879" y="749299"/>
                  </a:lnTo>
                  <a:close/>
                </a:path>
                <a:path w="14300200" h="1955800">
                  <a:moveTo>
                    <a:pt x="3674028" y="749299"/>
                  </a:moveTo>
                  <a:lnTo>
                    <a:pt x="3646212" y="749299"/>
                  </a:lnTo>
                  <a:lnTo>
                    <a:pt x="3646212" y="165099"/>
                  </a:lnTo>
                  <a:lnTo>
                    <a:pt x="3674028" y="165099"/>
                  </a:lnTo>
                  <a:lnTo>
                    <a:pt x="3674028" y="749299"/>
                  </a:lnTo>
                  <a:close/>
                </a:path>
                <a:path w="14300200" h="1955800">
                  <a:moveTo>
                    <a:pt x="4292115" y="749299"/>
                  </a:moveTo>
                  <a:lnTo>
                    <a:pt x="4264360" y="749299"/>
                  </a:lnTo>
                  <a:lnTo>
                    <a:pt x="4264360" y="165099"/>
                  </a:lnTo>
                  <a:lnTo>
                    <a:pt x="4292115" y="165099"/>
                  </a:lnTo>
                  <a:lnTo>
                    <a:pt x="4292115" y="749299"/>
                  </a:lnTo>
                  <a:close/>
                </a:path>
                <a:path w="14300200" h="1955800">
                  <a:moveTo>
                    <a:pt x="4968988" y="698499"/>
                  </a:moveTo>
                  <a:lnTo>
                    <a:pt x="4941171" y="698499"/>
                  </a:lnTo>
                  <a:lnTo>
                    <a:pt x="4941171" y="165099"/>
                  </a:lnTo>
                  <a:lnTo>
                    <a:pt x="4968988" y="165099"/>
                  </a:lnTo>
                  <a:lnTo>
                    <a:pt x="4968988" y="698499"/>
                  </a:lnTo>
                  <a:close/>
                </a:path>
                <a:path w="14300200" h="1955800">
                  <a:moveTo>
                    <a:pt x="5587137" y="711199"/>
                  </a:moveTo>
                  <a:lnTo>
                    <a:pt x="5559320" y="711199"/>
                  </a:lnTo>
                  <a:lnTo>
                    <a:pt x="5559320" y="165099"/>
                  </a:lnTo>
                  <a:lnTo>
                    <a:pt x="5587137" y="165099"/>
                  </a:lnTo>
                  <a:lnTo>
                    <a:pt x="5587137" y="711199"/>
                  </a:lnTo>
                  <a:close/>
                </a:path>
                <a:path w="14300200" h="1955800">
                  <a:moveTo>
                    <a:pt x="6205347" y="749299"/>
                  </a:moveTo>
                  <a:lnTo>
                    <a:pt x="6177469" y="749299"/>
                  </a:lnTo>
                  <a:lnTo>
                    <a:pt x="6177469" y="165099"/>
                  </a:lnTo>
                  <a:lnTo>
                    <a:pt x="6205347" y="165099"/>
                  </a:lnTo>
                  <a:lnTo>
                    <a:pt x="6205347" y="749299"/>
                  </a:lnTo>
                  <a:close/>
                </a:path>
                <a:path w="14300200" h="1955800">
                  <a:moveTo>
                    <a:pt x="6823496" y="749299"/>
                  </a:moveTo>
                  <a:lnTo>
                    <a:pt x="6795680" y="749299"/>
                  </a:lnTo>
                  <a:lnTo>
                    <a:pt x="6795680" y="165099"/>
                  </a:lnTo>
                  <a:lnTo>
                    <a:pt x="6823496" y="165099"/>
                  </a:lnTo>
                  <a:lnTo>
                    <a:pt x="6823496" y="749299"/>
                  </a:lnTo>
                  <a:close/>
                </a:path>
                <a:path w="14300200" h="1955800">
                  <a:moveTo>
                    <a:pt x="7441645" y="749299"/>
                  </a:moveTo>
                  <a:lnTo>
                    <a:pt x="7413829" y="749299"/>
                  </a:lnTo>
                  <a:lnTo>
                    <a:pt x="7413829" y="165099"/>
                  </a:lnTo>
                  <a:lnTo>
                    <a:pt x="7441645" y="165099"/>
                  </a:lnTo>
                  <a:lnTo>
                    <a:pt x="7441645" y="749299"/>
                  </a:lnTo>
                  <a:close/>
                </a:path>
                <a:path w="14300200" h="1955800">
                  <a:moveTo>
                    <a:pt x="8059794" y="749299"/>
                  </a:moveTo>
                  <a:lnTo>
                    <a:pt x="8031978" y="749299"/>
                  </a:lnTo>
                  <a:lnTo>
                    <a:pt x="8031978" y="165099"/>
                  </a:lnTo>
                  <a:lnTo>
                    <a:pt x="8059794" y="165099"/>
                  </a:lnTo>
                  <a:lnTo>
                    <a:pt x="8059794" y="749299"/>
                  </a:lnTo>
                  <a:close/>
                </a:path>
                <a:path w="14300200" h="1955800">
                  <a:moveTo>
                    <a:pt x="8677943" y="749299"/>
                  </a:moveTo>
                  <a:lnTo>
                    <a:pt x="8650126" y="749299"/>
                  </a:lnTo>
                  <a:lnTo>
                    <a:pt x="8650126" y="165099"/>
                  </a:lnTo>
                  <a:lnTo>
                    <a:pt x="8677943" y="165099"/>
                  </a:lnTo>
                  <a:lnTo>
                    <a:pt x="8677943" y="749299"/>
                  </a:lnTo>
                  <a:close/>
                </a:path>
                <a:path w="14300200" h="1955800">
                  <a:moveTo>
                    <a:pt x="9296061" y="749299"/>
                  </a:moveTo>
                  <a:lnTo>
                    <a:pt x="9268275" y="749299"/>
                  </a:lnTo>
                  <a:lnTo>
                    <a:pt x="9268275" y="165099"/>
                  </a:lnTo>
                  <a:lnTo>
                    <a:pt x="9296061" y="165099"/>
                  </a:lnTo>
                  <a:lnTo>
                    <a:pt x="9296061" y="749299"/>
                  </a:lnTo>
                  <a:close/>
                </a:path>
                <a:path w="14300200" h="1955800">
                  <a:moveTo>
                    <a:pt x="9972934" y="749299"/>
                  </a:moveTo>
                  <a:lnTo>
                    <a:pt x="9945118" y="749299"/>
                  </a:lnTo>
                  <a:lnTo>
                    <a:pt x="9945118" y="165099"/>
                  </a:lnTo>
                  <a:lnTo>
                    <a:pt x="9972934" y="165099"/>
                  </a:lnTo>
                  <a:lnTo>
                    <a:pt x="9972934" y="749299"/>
                  </a:lnTo>
                  <a:close/>
                </a:path>
                <a:path w="14300200" h="1955800">
                  <a:moveTo>
                    <a:pt x="10591052" y="749299"/>
                  </a:moveTo>
                  <a:lnTo>
                    <a:pt x="10563267" y="749299"/>
                  </a:lnTo>
                  <a:lnTo>
                    <a:pt x="10563267" y="165099"/>
                  </a:lnTo>
                  <a:lnTo>
                    <a:pt x="10591052" y="165099"/>
                  </a:lnTo>
                  <a:lnTo>
                    <a:pt x="10591052" y="749299"/>
                  </a:lnTo>
                  <a:close/>
                </a:path>
                <a:path w="14300200" h="1955800">
                  <a:moveTo>
                    <a:pt x="11209263" y="749299"/>
                  </a:moveTo>
                  <a:lnTo>
                    <a:pt x="11181385" y="749299"/>
                  </a:lnTo>
                  <a:lnTo>
                    <a:pt x="11181385" y="165099"/>
                  </a:lnTo>
                  <a:lnTo>
                    <a:pt x="11209263" y="165099"/>
                  </a:lnTo>
                  <a:lnTo>
                    <a:pt x="11209263" y="749299"/>
                  </a:lnTo>
                  <a:close/>
                </a:path>
                <a:path w="14300200" h="1955800">
                  <a:moveTo>
                    <a:pt x="11827412" y="749299"/>
                  </a:moveTo>
                  <a:lnTo>
                    <a:pt x="11799595" y="749299"/>
                  </a:lnTo>
                  <a:lnTo>
                    <a:pt x="11799595" y="165099"/>
                  </a:lnTo>
                  <a:lnTo>
                    <a:pt x="11827412" y="165099"/>
                  </a:lnTo>
                  <a:lnTo>
                    <a:pt x="11827412" y="749299"/>
                  </a:lnTo>
                  <a:close/>
                </a:path>
                <a:path w="14300200" h="1955800">
                  <a:moveTo>
                    <a:pt x="12445531" y="749299"/>
                  </a:moveTo>
                  <a:lnTo>
                    <a:pt x="12417744" y="749299"/>
                  </a:lnTo>
                  <a:lnTo>
                    <a:pt x="12417744" y="165099"/>
                  </a:lnTo>
                  <a:lnTo>
                    <a:pt x="12445531" y="165099"/>
                  </a:lnTo>
                  <a:lnTo>
                    <a:pt x="12445531" y="749299"/>
                  </a:lnTo>
                  <a:close/>
                </a:path>
                <a:path w="14300200" h="1955800">
                  <a:moveTo>
                    <a:pt x="13063680" y="749299"/>
                  </a:moveTo>
                  <a:lnTo>
                    <a:pt x="13035863" y="749299"/>
                  </a:lnTo>
                  <a:lnTo>
                    <a:pt x="13035863" y="165099"/>
                  </a:lnTo>
                  <a:lnTo>
                    <a:pt x="13063680" y="165099"/>
                  </a:lnTo>
                  <a:lnTo>
                    <a:pt x="13063680" y="749299"/>
                  </a:lnTo>
                  <a:close/>
                </a:path>
                <a:path w="14300200" h="1955800">
                  <a:moveTo>
                    <a:pt x="13661686" y="673099"/>
                  </a:moveTo>
                  <a:lnTo>
                    <a:pt x="13654012" y="673099"/>
                  </a:lnTo>
                  <a:lnTo>
                    <a:pt x="13654012" y="165099"/>
                  </a:lnTo>
                  <a:lnTo>
                    <a:pt x="13681859" y="165099"/>
                  </a:lnTo>
                  <a:lnTo>
                    <a:pt x="13681859" y="647699"/>
                  </a:lnTo>
                  <a:lnTo>
                    <a:pt x="13680592" y="647699"/>
                  </a:lnTo>
                  <a:lnTo>
                    <a:pt x="13674976" y="660399"/>
                  </a:lnTo>
                  <a:lnTo>
                    <a:pt x="13668674" y="660399"/>
                  </a:lnTo>
                  <a:lnTo>
                    <a:pt x="13661686" y="673099"/>
                  </a:lnTo>
                  <a:close/>
                </a:path>
                <a:path w="14300200" h="1955800">
                  <a:moveTo>
                    <a:pt x="4535270" y="761999"/>
                  </a:moveTo>
                  <a:lnTo>
                    <a:pt x="1049462" y="761999"/>
                  </a:lnTo>
                  <a:lnTo>
                    <a:pt x="1044578" y="749299"/>
                  </a:lnTo>
                  <a:lnTo>
                    <a:pt x="4540456" y="749299"/>
                  </a:lnTo>
                  <a:lnTo>
                    <a:pt x="4535270" y="761999"/>
                  </a:lnTo>
                  <a:close/>
                </a:path>
                <a:path w="14300200" h="1955800">
                  <a:moveTo>
                    <a:pt x="4792904" y="761999"/>
                  </a:moveTo>
                  <a:lnTo>
                    <a:pt x="4740856" y="761999"/>
                  </a:lnTo>
                  <a:lnTo>
                    <a:pt x="4733258" y="749299"/>
                  </a:lnTo>
                  <a:lnTo>
                    <a:pt x="4795907" y="749299"/>
                  </a:lnTo>
                  <a:lnTo>
                    <a:pt x="4792904" y="761999"/>
                  </a:lnTo>
                  <a:close/>
                </a:path>
                <a:path w="14300200" h="1955800">
                  <a:moveTo>
                    <a:pt x="13589506" y="774699"/>
                  </a:moveTo>
                  <a:lnTo>
                    <a:pt x="5780100" y="774699"/>
                  </a:lnTo>
                  <a:lnTo>
                    <a:pt x="5746828" y="761999"/>
                  </a:lnTo>
                  <a:lnTo>
                    <a:pt x="5730238" y="749299"/>
                  </a:lnTo>
                  <a:lnTo>
                    <a:pt x="13591950" y="749299"/>
                  </a:lnTo>
                  <a:lnTo>
                    <a:pt x="13590623" y="761999"/>
                  </a:lnTo>
                  <a:lnTo>
                    <a:pt x="13589506" y="774699"/>
                  </a:lnTo>
                  <a:close/>
                </a:path>
                <a:path w="14300200" h="1955800">
                  <a:moveTo>
                    <a:pt x="4457099" y="774699"/>
                  </a:moveTo>
                  <a:lnTo>
                    <a:pt x="1059507" y="774699"/>
                  </a:lnTo>
                  <a:lnTo>
                    <a:pt x="1054252" y="761999"/>
                  </a:lnTo>
                  <a:lnTo>
                    <a:pt x="4470123" y="761999"/>
                  </a:lnTo>
                  <a:lnTo>
                    <a:pt x="4457099" y="774699"/>
                  </a:lnTo>
                  <a:close/>
                </a:path>
                <a:path w="14300200" h="1955800">
                  <a:moveTo>
                    <a:pt x="4781350" y="774699"/>
                  </a:moveTo>
                  <a:lnTo>
                    <a:pt x="4776560" y="774699"/>
                  </a:lnTo>
                  <a:lnTo>
                    <a:pt x="4770007" y="761999"/>
                  </a:lnTo>
                  <a:lnTo>
                    <a:pt x="4787593" y="761999"/>
                  </a:lnTo>
                  <a:lnTo>
                    <a:pt x="4781350" y="774699"/>
                  </a:lnTo>
                  <a:close/>
                </a:path>
                <a:path w="14300200" h="1955800">
                  <a:moveTo>
                    <a:pt x="4098913" y="787399"/>
                  </a:moveTo>
                  <a:lnTo>
                    <a:pt x="1067388" y="787399"/>
                  </a:lnTo>
                  <a:lnTo>
                    <a:pt x="1065003" y="774699"/>
                  </a:lnTo>
                  <a:lnTo>
                    <a:pt x="4099237" y="774699"/>
                  </a:lnTo>
                  <a:lnTo>
                    <a:pt x="4098913" y="787399"/>
                  </a:lnTo>
                  <a:close/>
                </a:path>
                <a:path w="14300200" h="1955800">
                  <a:moveTo>
                    <a:pt x="4293351" y="787399"/>
                  </a:moveTo>
                  <a:lnTo>
                    <a:pt x="4098944" y="787399"/>
                  </a:lnTo>
                  <a:lnTo>
                    <a:pt x="4099244" y="774699"/>
                  </a:lnTo>
                  <a:lnTo>
                    <a:pt x="4295761" y="774699"/>
                  </a:lnTo>
                  <a:lnTo>
                    <a:pt x="4293351" y="787399"/>
                  </a:lnTo>
                  <a:close/>
                </a:path>
                <a:path w="14300200" h="1955800">
                  <a:moveTo>
                    <a:pt x="4398344" y="787399"/>
                  </a:moveTo>
                  <a:lnTo>
                    <a:pt x="4337806" y="787399"/>
                  </a:lnTo>
                  <a:lnTo>
                    <a:pt x="4334365" y="774699"/>
                  </a:lnTo>
                  <a:lnTo>
                    <a:pt x="4402484" y="774699"/>
                  </a:lnTo>
                  <a:lnTo>
                    <a:pt x="4398344" y="787399"/>
                  </a:lnTo>
                  <a:close/>
                </a:path>
                <a:path w="14300200" h="1955800">
                  <a:moveTo>
                    <a:pt x="13587901" y="787399"/>
                  </a:moveTo>
                  <a:lnTo>
                    <a:pt x="5847872" y="787399"/>
                  </a:lnTo>
                  <a:lnTo>
                    <a:pt x="5835602" y="774699"/>
                  </a:lnTo>
                  <a:lnTo>
                    <a:pt x="13588598" y="774699"/>
                  </a:lnTo>
                  <a:lnTo>
                    <a:pt x="13587901" y="787399"/>
                  </a:lnTo>
                  <a:close/>
                </a:path>
                <a:path w="14300200" h="1955800">
                  <a:moveTo>
                    <a:pt x="1201341" y="812799"/>
                  </a:moveTo>
                  <a:lnTo>
                    <a:pt x="1173524" y="812799"/>
                  </a:lnTo>
                  <a:lnTo>
                    <a:pt x="1173524" y="787399"/>
                  </a:lnTo>
                  <a:lnTo>
                    <a:pt x="1201341" y="787399"/>
                  </a:lnTo>
                  <a:lnTo>
                    <a:pt x="1201341" y="812799"/>
                  </a:lnTo>
                  <a:close/>
                </a:path>
                <a:path w="14300200" h="1955800">
                  <a:moveTo>
                    <a:pt x="1819521" y="914399"/>
                  </a:moveTo>
                  <a:lnTo>
                    <a:pt x="1804531" y="914399"/>
                  </a:lnTo>
                  <a:lnTo>
                    <a:pt x="1791673" y="901699"/>
                  </a:lnTo>
                  <a:lnTo>
                    <a:pt x="1791673" y="787399"/>
                  </a:lnTo>
                  <a:lnTo>
                    <a:pt x="1819521" y="787399"/>
                  </a:lnTo>
                  <a:lnTo>
                    <a:pt x="1819521" y="914399"/>
                  </a:lnTo>
                  <a:close/>
                </a:path>
                <a:path w="14300200" h="1955800">
                  <a:moveTo>
                    <a:pt x="2437700" y="990599"/>
                  </a:moveTo>
                  <a:lnTo>
                    <a:pt x="2417317" y="990599"/>
                  </a:lnTo>
                  <a:lnTo>
                    <a:pt x="2413247" y="977899"/>
                  </a:lnTo>
                  <a:lnTo>
                    <a:pt x="2409853" y="977899"/>
                  </a:lnTo>
                  <a:lnTo>
                    <a:pt x="2409853" y="787399"/>
                  </a:lnTo>
                  <a:lnTo>
                    <a:pt x="2437700" y="787399"/>
                  </a:lnTo>
                  <a:lnTo>
                    <a:pt x="2437700" y="990599"/>
                  </a:lnTo>
                  <a:close/>
                </a:path>
                <a:path w="14300200" h="1955800">
                  <a:moveTo>
                    <a:pt x="3049026" y="1066799"/>
                  </a:moveTo>
                  <a:lnTo>
                    <a:pt x="3028032" y="1066799"/>
                  </a:lnTo>
                  <a:lnTo>
                    <a:pt x="3028032" y="787399"/>
                  </a:lnTo>
                  <a:lnTo>
                    <a:pt x="3055849" y="787399"/>
                  </a:lnTo>
                  <a:lnTo>
                    <a:pt x="3055849" y="1054099"/>
                  </a:lnTo>
                  <a:lnTo>
                    <a:pt x="3049026" y="1066799"/>
                  </a:lnTo>
                  <a:close/>
                </a:path>
                <a:path w="14300200" h="1955800">
                  <a:moveTo>
                    <a:pt x="3654619" y="901699"/>
                  </a:moveTo>
                  <a:lnTo>
                    <a:pt x="3646181" y="901699"/>
                  </a:lnTo>
                  <a:lnTo>
                    <a:pt x="3646181" y="787399"/>
                  </a:lnTo>
                  <a:lnTo>
                    <a:pt x="3673998" y="787399"/>
                  </a:lnTo>
                  <a:lnTo>
                    <a:pt x="3673998" y="888999"/>
                  </a:lnTo>
                  <a:lnTo>
                    <a:pt x="3658544" y="888999"/>
                  </a:lnTo>
                  <a:lnTo>
                    <a:pt x="3654619" y="901699"/>
                  </a:lnTo>
                  <a:close/>
                </a:path>
                <a:path w="14300200" h="1955800">
                  <a:moveTo>
                    <a:pt x="6205286" y="914399"/>
                  </a:moveTo>
                  <a:lnTo>
                    <a:pt x="6190371" y="914399"/>
                  </a:lnTo>
                  <a:lnTo>
                    <a:pt x="6183669" y="901699"/>
                  </a:lnTo>
                  <a:lnTo>
                    <a:pt x="6177469" y="888999"/>
                  </a:lnTo>
                  <a:lnTo>
                    <a:pt x="6177469" y="787399"/>
                  </a:lnTo>
                  <a:lnTo>
                    <a:pt x="6205286" y="787399"/>
                  </a:lnTo>
                  <a:lnTo>
                    <a:pt x="6205286" y="914399"/>
                  </a:lnTo>
                  <a:close/>
                </a:path>
                <a:path w="14300200" h="1955800">
                  <a:moveTo>
                    <a:pt x="6823434" y="990599"/>
                  </a:moveTo>
                  <a:lnTo>
                    <a:pt x="6816802" y="990599"/>
                  </a:lnTo>
                  <a:lnTo>
                    <a:pt x="6809955" y="977899"/>
                  </a:lnTo>
                  <a:lnTo>
                    <a:pt x="6795618" y="977899"/>
                  </a:lnTo>
                  <a:lnTo>
                    <a:pt x="6795618" y="787399"/>
                  </a:lnTo>
                  <a:lnTo>
                    <a:pt x="6823434" y="787399"/>
                  </a:lnTo>
                  <a:lnTo>
                    <a:pt x="6823434" y="990599"/>
                  </a:lnTo>
                  <a:close/>
                </a:path>
                <a:path w="14300200" h="1955800">
                  <a:moveTo>
                    <a:pt x="7441584" y="1269999"/>
                  </a:moveTo>
                  <a:lnTo>
                    <a:pt x="7413767" y="1269999"/>
                  </a:lnTo>
                  <a:lnTo>
                    <a:pt x="7413767" y="787399"/>
                  </a:lnTo>
                  <a:lnTo>
                    <a:pt x="7441584" y="787399"/>
                  </a:lnTo>
                  <a:lnTo>
                    <a:pt x="7441584" y="1269999"/>
                  </a:lnTo>
                  <a:close/>
                </a:path>
                <a:path w="14300200" h="1955800">
                  <a:moveTo>
                    <a:pt x="8059794" y="1371599"/>
                  </a:moveTo>
                  <a:lnTo>
                    <a:pt x="8031916" y="1371599"/>
                  </a:lnTo>
                  <a:lnTo>
                    <a:pt x="8031916" y="787399"/>
                  </a:lnTo>
                  <a:lnTo>
                    <a:pt x="8059794" y="787399"/>
                  </a:lnTo>
                  <a:lnTo>
                    <a:pt x="8059794" y="1371599"/>
                  </a:lnTo>
                  <a:close/>
                </a:path>
                <a:path w="14300200" h="1955800">
                  <a:moveTo>
                    <a:pt x="8677913" y="1371599"/>
                  </a:moveTo>
                  <a:lnTo>
                    <a:pt x="8650126" y="1371599"/>
                  </a:lnTo>
                  <a:lnTo>
                    <a:pt x="8650126" y="787399"/>
                  </a:lnTo>
                  <a:lnTo>
                    <a:pt x="8677913" y="787399"/>
                  </a:lnTo>
                  <a:lnTo>
                    <a:pt x="8677913" y="1371599"/>
                  </a:lnTo>
                  <a:close/>
                </a:path>
                <a:path w="14300200" h="1955800">
                  <a:moveTo>
                    <a:pt x="9296061" y="1371599"/>
                  </a:moveTo>
                  <a:lnTo>
                    <a:pt x="9268245" y="1371599"/>
                  </a:lnTo>
                  <a:lnTo>
                    <a:pt x="9268245" y="787399"/>
                  </a:lnTo>
                  <a:lnTo>
                    <a:pt x="9296061" y="787399"/>
                  </a:lnTo>
                  <a:lnTo>
                    <a:pt x="9296061" y="1371599"/>
                  </a:lnTo>
                  <a:close/>
                </a:path>
                <a:path w="14300200" h="1955800">
                  <a:moveTo>
                    <a:pt x="9972903" y="1371599"/>
                  </a:moveTo>
                  <a:lnTo>
                    <a:pt x="9945118" y="1371599"/>
                  </a:lnTo>
                  <a:lnTo>
                    <a:pt x="9945118" y="787399"/>
                  </a:lnTo>
                  <a:lnTo>
                    <a:pt x="9972903" y="787399"/>
                  </a:lnTo>
                  <a:lnTo>
                    <a:pt x="9972903" y="1371599"/>
                  </a:lnTo>
                  <a:close/>
                </a:path>
                <a:path w="14300200" h="1955800">
                  <a:moveTo>
                    <a:pt x="10591052" y="1371599"/>
                  </a:moveTo>
                  <a:lnTo>
                    <a:pt x="10563236" y="1371599"/>
                  </a:lnTo>
                  <a:lnTo>
                    <a:pt x="10563236" y="787399"/>
                  </a:lnTo>
                  <a:lnTo>
                    <a:pt x="10591052" y="787399"/>
                  </a:lnTo>
                  <a:lnTo>
                    <a:pt x="10591052" y="1371599"/>
                  </a:lnTo>
                  <a:close/>
                </a:path>
                <a:path w="14300200" h="1955800">
                  <a:moveTo>
                    <a:pt x="11209263" y="1371599"/>
                  </a:moveTo>
                  <a:lnTo>
                    <a:pt x="11181385" y="1371599"/>
                  </a:lnTo>
                  <a:lnTo>
                    <a:pt x="11181385" y="787399"/>
                  </a:lnTo>
                  <a:lnTo>
                    <a:pt x="11209263" y="787399"/>
                  </a:lnTo>
                  <a:lnTo>
                    <a:pt x="11209263" y="1371599"/>
                  </a:lnTo>
                  <a:close/>
                </a:path>
                <a:path w="14300200" h="1955800">
                  <a:moveTo>
                    <a:pt x="11827381" y="1371599"/>
                  </a:moveTo>
                  <a:lnTo>
                    <a:pt x="11799595" y="1371599"/>
                  </a:lnTo>
                  <a:lnTo>
                    <a:pt x="11799595" y="787399"/>
                  </a:lnTo>
                  <a:lnTo>
                    <a:pt x="11827381" y="787399"/>
                  </a:lnTo>
                  <a:lnTo>
                    <a:pt x="11827381" y="1371599"/>
                  </a:lnTo>
                  <a:close/>
                </a:path>
                <a:path w="14300200" h="1955800">
                  <a:moveTo>
                    <a:pt x="12445530" y="1282699"/>
                  </a:moveTo>
                  <a:lnTo>
                    <a:pt x="12417713" y="1282699"/>
                  </a:lnTo>
                  <a:lnTo>
                    <a:pt x="12417713" y="787399"/>
                  </a:lnTo>
                  <a:lnTo>
                    <a:pt x="12445530" y="787399"/>
                  </a:lnTo>
                  <a:lnTo>
                    <a:pt x="12445530" y="1282699"/>
                  </a:lnTo>
                  <a:close/>
                </a:path>
                <a:path w="14300200" h="1955800">
                  <a:moveTo>
                    <a:pt x="13063710" y="1054099"/>
                  </a:moveTo>
                  <a:lnTo>
                    <a:pt x="13035862" y="1054099"/>
                  </a:lnTo>
                  <a:lnTo>
                    <a:pt x="13035862" y="787399"/>
                  </a:lnTo>
                  <a:lnTo>
                    <a:pt x="13063710" y="787399"/>
                  </a:lnTo>
                  <a:lnTo>
                    <a:pt x="13063710" y="1054099"/>
                  </a:lnTo>
                  <a:close/>
                </a:path>
                <a:path w="14300200" h="1955800">
                  <a:moveTo>
                    <a:pt x="12026067" y="1384299"/>
                  </a:moveTo>
                  <a:lnTo>
                    <a:pt x="7811546" y="1384299"/>
                  </a:lnTo>
                  <a:lnTo>
                    <a:pt x="7807961" y="1371599"/>
                  </a:lnTo>
                  <a:lnTo>
                    <a:pt x="12033750" y="1371599"/>
                  </a:lnTo>
                  <a:lnTo>
                    <a:pt x="12026067" y="1384299"/>
                  </a:lnTo>
                  <a:close/>
                </a:path>
                <a:path w="14300200" h="1955800">
                  <a:moveTo>
                    <a:pt x="12659271" y="1384299"/>
                  </a:moveTo>
                  <a:lnTo>
                    <a:pt x="12598473" y="1384299"/>
                  </a:lnTo>
                  <a:lnTo>
                    <a:pt x="12589807" y="1371599"/>
                  </a:lnTo>
                  <a:lnTo>
                    <a:pt x="12662902" y="1371599"/>
                  </a:lnTo>
                  <a:lnTo>
                    <a:pt x="12659271" y="1384299"/>
                  </a:lnTo>
                  <a:close/>
                </a:path>
                <a:path w="14300200" h="1955800">
                  <a:moveTo>
                    <a:pt x="12011973" y="1396999"/>
                  </a:moveTo>
                  <a:lnTo>
                    <a:pt x="7861015" y="1396999"/>
                  </a:lnTo>
                  <a:lnTo>
                    <a:pt x="7848549" y="1384299"/>
                  </a:lnTo>
                  <a:lnTo>
                    <a:pt x="12018807" y="1384299"/>
                  </a:lnTo>
                  <a:lnTo>
                    <a:pt x="12011973" y="1396999"/>
                  </a:lnTo>
                  <a:close/>
                </a:path>
                <a:path w="14300200" h="1955800">
                  <a:moveTo>
                    <a:pt x="8059733" y="1435099"/>
                  </a:moveTo>
                  <a:lnTo>
                    <a:pt x="8053098" y="1435099"/>
                  </a:lnTo>
                  <a:lnTo>
                    <a:pt x="8046361" y="1422399"/>
                  </a:lnTo>
                  <a:lnTo>
                    <a:pt x="8031916" y="1422399"/>
                  </a:lnTo>
                  <a:lnTo>
                    <a:pt x="8031916" y="1396999"/>
                  </a:lnTo>
                  <a:lnTo>
                    <a:pt x="8059733" y="1396999"/>
                  </a:lnTo>
                  <a:lnTo>
                    <a:pt x="8059733" y="1435099"/>
                  </a:lnTo>
                  <a:close/>
                </a:path>
                <a:path w="14300200" h="1955800">
                  <a:moveTo>
                    <a:pt x="8677882" y="1625599"/>
                  </a:moveTo>
                  <a:lnTo>
                    <a:pt x="8650065" y="1625599"/>
                  </a:lnTo>
                  <a:lnTo>
                    <a:pt x="8650065" y="1396999"/>
                  </a:lnTo>
                  <a:lnTo>
                    <a:pt x="8677882" y="1396999"/>
                  </a:lnTo>
                  <a:lnTo>
                    <a:pt x="8677882" y="1625599"/>
                  </a:lnTo>
                  <a:close/>
                </a:path>
                <a:path w="14300200" h="1955800">
                  <a:moveTo>
                    <a:pt x="9296030" y="1790699"/>
                  </a:moveTo>
                  <a:lnTo>
                    <a:pt x="9292981" y="1790699"/>
                  </a:lnTo>
                  <a:lnTo>
                    <a:pt x="9290601" y="1777999"/>
                  </a:lnTo>
                  <a:lnTo>
                    <a:pt x="9268214" y="1777999"/>
                  </a:lnTo>
                  <a:lnTo>
                    <a:pt x="9268214" y="1396999"/>
                  </a:lnTo>
                  <a:lnTo>
                    <a:pt x="9296030" y="1396999"/>
                  </a:lnTo>
                  <a:lnTo>
                    <a:pt x="9296030" y="1790699"/>
                  </a:lnTo>
                  <a:close/>
                </a:path>
                <a:path w="14300200" h="1955800">
                  <a:moveTo>
                    <a:pt x="9972934" y="1676399"/>
                  </a:moveTo>
                  <a:lnTo>
                    <a:pt x="9945087" y="1676399"/>
                  </a:lnTo>
                  <a:lnTo>
                    <a:pt x="9945087" y="1396999"/>
                  </a:lnTo>
                  <a:lnTo>
                    <a:pt x="9972934" y="1396999"/>
                  </a:lnTo>
                  <a:lnTo>
                    <a:pt x="9972934" y="1676399"/>
                  </a:lnTo>
                  <a:close/>
                </a:path>
                <a:path w="14300200" h="1955800">
                  <a:moveTo>
                    <a:pt x="10591083" y="1892299"/>
                  </a:moveTo>
                  <a:lnTo>
                    <a:pt x="10584315" y="1892299"/>
                  </a:lnTo>
                  <a:lnTo>
                    <a:pt x="10577423" y="1879599"/>
                  </a:lnTo>
                  <a:lnTo>
                    <a:pt x="10563267" y="1879599"/>
                  </a:lnTo>
                  <a:lnTo>
                    <a:pt x="10563267" y="1396999"/>
                  </a:lnTo>
                  <a:lnTo>
                    <a:pt x="10591083" y="1396999"/>
                  </a:lnTo>
                  <a:lnTo>
                    <a:pt x="10591083" y="1892299"/>
                  </a:lnTo>
                  <a:close/>
                </a:path>
                <a:path w="14300200" h="1955800">
                  <a:moveTo>
                    <a:pt x="11209325" y="1943099"/>
                  </a:moveTo>
                  <a:lnTo>
                    <a:pt x="11181415" y="1943099"/>
                  </a:lnTo>
                  <a:lnTo>
                    <a:pt x="11181415" y="1396999"/>
                  </a:lnTo>
                  <a:lnTo>
                    <a:pt x="11209325" y="1396999"/>
                  </a:lnTo>
                  <a:lnTo>
                    <a:pt x="11209325" y="1943099"/>
                  </a:lnTo>
                  <a:close/>
                </a:path>
                <a:path w="14300200" h="1955800">
                  <a:moveTo>
                    <a:pt x="11827506" y="1422399"/>
                  </a:moveTo>
                  <a:lnTo>
                    <a:pt x="11799658" y="1422399"/>
                  </a:lnTo>
                  <a:lnTo>
                    <a:pt x="11799658" y="1396999"/>
                  </a:lnTo>
                  <a:lnTo>
                    <a:pt x="11827506" y="1396999"/>
                  </a:lnTo>
                  <a:lnTo>
                    <a:pt x="11827506" y="1422399"/>
                  </a:lnTo>
                  <a:close/>
                </a:path>
                <a:path w="14300200" h="1955800">
                  <a:moveTo>
                    <a:pt x="11202659" y="1955799"/>
                  </a:moveTo>
                  <a:lnTo>
                    <a:pt x="11196069" y="1955799"/>
                  </a:lnTo>
                  <a:lnTo>
                    <a:pt x="11189493" y="1943099"/>
                  </a:lnTo>
                  <a:lnTo>
                    <a:pt x="11209263" y="1943099"/>
                  </a:lnTo>
                  <a:lnTo>
                    <a:pt x="11202659" y="1955799"/>
                  </a:lnTo>
                  <a:close/>
                </a:path>
                <a:path w="14300200" h="1955800">
                  <a:moveTo>
                    <a:pt x="14272129" y="50732"/>
                  </a:moveTo>
                  <a:lnTo>
                    <a:pt x="14272129" y="0"/>
                  </a:lnTo>
                  <a:lnTo>
                    <a:pt x="14299945" y="0"/>
                  </a:lnTo>
                  <a:lnTo>
                    <a:pt x="14299945" y="24932"/>
                  </a:lnTo>
                  <a:lnTo>
                    <a:pt x="14286118" y="37925"/>
                  </a:lnTo>
                  <a:lnTo>
                    <a:pt x="14279174" y="44377"/>
                  </a:lnTo>
                  <a:lnTo>
                    <a:pt x="14272129" y="50732"/>
                  </a:lnTo>
                  <a:close/>
                </a:path>
              </a:pathLst>
            </a:custGeom>
            <a:solidFill>
              <a:srgbClr val="5EBED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410555" y="1910408"/>
            <a:ext cx="8996045" cy="939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355">
                <a:latin typeface="Arial"/>
                <a:cs typeface="Arial"/>
              </a:rPr>
              <a:t>ACCIÓN</a:t>
            </a:r>
            <a:r>
              <a:rPr dirty="0" spc="-95">
                <a:latin typeface="Arial"/>
                <a:cs typeface="Arial"/>
              </a:rPr>
              <a:t> </a:t>
            </a:r>
            <a:r>
              <a:rPr dirty="0" spc="15">
                <a:latin typeface="Arial"/>
                <a:cs typeface="Arial"/>
              </a:rPr>
              <a:t>ESTRATÉGICA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334699" y="3264529"/>
            <a:ext cx="15231110" cy="4805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5799"/>
              </a:lnSpc>
              <a:spcBef>
                <a:spcPts val="100"/>
              </a:spcBef>
            </a:pPr>
            <a:r>
              <a:rPr dirty="0" sz="3400" spc="-85">
                <a:solidFill>
                  <a:srgbClr val="281B21"/>
                </a:solidFill>
                <a:latin typeface="Verdana"/>
                <a:cs typeface="Verdana"/>
              </a:rPr>
              <a:t>Se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40">
                <a:solidFill>
                  <a:srgbClr val="281B21"/>
                </a:solidFill>
                <a:latin typeface="Verdana"/>
                <a:cs typeface="Verdana"/>
              </a:rPr>
              <a:t>orienta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al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25">
                <a:solidFill>
                  <a:srgbClr val="281B21"/>
                </a:solidFill>
                <a:latin typeface="Verdana"/>
                <a:cs typeface="Verdana"/>
              </a:rPr>
              <a:t>desarrollo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la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10">
                <a:solidFill>
                  <a:srgbClr val="281B21"/>
                </a:solidFill>
                <a:latin typeface="Verdana"/>
                <a:cs typeface="Verdana"/>
              </a:rPr>
              <a:t>competencia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40">
                <a:solidFill>
                  <a:srgbClr val="281B21"/>
                </a:solidFill>
                <a:latin typeface="Verdana"/>
                <a:cs typeface="Verdana"/>
              </a:rPr>
              <a:t>profesional</a:t>
            </a:r>
            <a:r>
              <a:rPr dirty="0" sz="3400" spc="-2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común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FACES: </a:t>
            </a:r>
            <a:r>
              <a:rPr dirty="0" sz="3400" spc="-11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">
                <a:solidFill>
                  <a:srgbClr val="281B21"/>
                </a:solidFill>
                <a:latin typeface="Verdana"/>
                <a:cs typeface="Verdana"/>
              </a:rPr>
              <a:t>Desarrolla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la </a:t>
            </a:r>
            <a:r>
              <a:rPr dirty="0" sz="3400" spc="65">
                <a:solidFill>
                  <a:srgbClr val="281B21"/>
                </a:solidFill>
                <a:latin typeface="Verdana"/>
                <a:cs typeface="Verdana"/>
              </a:rPr>
              <a:t>cultura </a:t>
            </a:r>
            <a:r>
              <a:rPr dirty="0" sz="3400" spc="25">
                <a:solidFill>
                  <a:srgbClr val="281B21"/>
                </a:solidFill>
                <a:latin typeface="Verdana"/>
                <a:cs typeface="Verdana"/>
              </a:rPr>
              <a:t>emprendedora: Identifica </a:t>
            </a:r>
            <a:r>
              <a:rPr dirty="0" sz="3400" spc="80">
                <a:solidFill>
                  <a:srgbClr val="281B21"/>
                </a:solidFill>
                <a:latin typeface="Verdana"/>
                <a:cs typeface="Verdana"/>
              </a:rPr>
              <a:t>oportunidades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 </a:t>
            </a:r>
            <a:r>
              <a:rPr dirty="0" sz="3400" spc="13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70">
                <a:solidFill>
                  <a:srgbClr val="281B21"/>
                </a:solidFill>
                <a:latin typeface="Verdana"/>
                <a:cs typeface="Verdana"/>
              </a:rPr>
              <a:t>emprendimiento,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0">
                <a:solidFill>
                  <a:srgbClr val="281B21"/>
                </a:solidFill>
                <a:latin typeface="Verdana"/>
                <a:cs typeface="Verdana"/>
              </a:rPr>
              <a:t>desarrolla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propuestas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27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20">
                <a:solidFill>
                  <a:srgbClr val="281B21"/>
                </a:solidFill>
                <a:latin typeface="Verdana"/>
                <a:cs typeface="Verdana"/>
              </a:rPr>
              <a:t>valor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diferencial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114">
                <a:solidFill>
                  <a:srgbClr val="281B21"/>
                </a:solidFill>
                <a:latin typeface="Verdana"/>
                <a:cs typeface="Verdana"/>
              </a:rPr>
              <a:t>y</a:t>
            </a:r>
            <a:r>
              <a:rPr dirty="0" sz="3400" spc="-27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65">
                <a:solidFill>
                  <a:srgbClr val="281B21"/>
                </a:solidFill>
                <a:latin typeface="Verdana"/>
                <a:cs typeface="Verdana"/>
              </a:rPr>
              <a:t>formula </a:t>
            </a:r>
            <a:r>
              <a:rPr dirty="0" sz="3400" spc="-118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45">
                <a:solidFill>
                  <a:srgbClr val="281B21"/>
                </a:solidFill>
                <a:latin typeface="Verdana"/>
                <a:cs typeface="Verdana"/>
              </a:rPr>
              <a:t>proyectos</a:t>
            </a:r>
            <a:r>
              <a:rPr dirty="0" sz="3400" spc="-29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sustentables.</a:t>
            </a:r>
            <a:endParaRPr sz="3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750">
              <a:latin typeface="Verdana"/>
              <a:cs typeface="Verdana"/>
            </a:endParaRPr>
          </a:p>
          <a:p>
            <a:pPr marL="12700" marR="189865">
              <a:lnSpc>
                <a:spcPct val="115799"/>
              </a:lnSpc>
            </a:pPr>
            <a:r>
              <a:rPr dirty="0" sz="3400" spc="114">
                <a:latin typeface="Verdana"/>
                <a:cs typeface="Verdana"/>
              </a:rPr>
              <a:t>Comprende</a:t>
            </a:r>
            <a:r>
              <a:rPr dirty="0" sz="3400" spc="-280">
                <a:latin typeface="Verdana"/>
                <a:cs typeface="Verdana"/>
              </a:rPr>
              <a:t> </a:t>
            </a:r>
            <a:r>
              <a:rPr dirty="0" sz="3400" spc="40">
                <a:latin typeface="Verdana"/>
                <a:cs typeface="Verdana"/>
              </a:rPr>
              <a:t>actividades</a:t>
            </a:r>
            <a:r>
              <a:rPr dirty="0" sz="3400" spc="-275">
                <a:latin typeface="Verdana"/>
                <a:cs typeface="Verdana"/>
              </a:rPr>
              <a:t> </a:t>
            </a:r>
            <a:r>
              <a:rPr dirty="0" sz="3400" spc="45">
                <a:latin typeface="Verdana"/>
                <a:cs typeface="Verdana"/>
              </a:rPr>
              <a:t>diseñadas</a:t>
            </a:r>
            <a:r>
              <a:rPr dirty="0" sz="3400" spc="-280">
                <a:latin typeface="Verdana"/>
                <a:cs typeface="Verdana"/>
              </a:rPr>
              <a:t> </a:t>
            </a:r>
            <a:r>
              <a:rPr dirty="0" sz="3400" spc="25">
                <a:latin typeface="Verdana"/>
                <a:cs typeface="Verdana"/>
              </a:rPr>
              <a:t>para</a:t>
            </a:r>
            <a:r>
              <a:rPr dirty="0" sz="3400" spc="-275">
                <a:latin typeface="Verdana"/>
                <a:cs typeface="Verdana"/>
              </a:rPr>
              <a:t> </a:t>
            </a:r>
            <a:r>
              <a:rPr dirty="0" sz="3400" spc="105">
                <a:latin typeface="Verdana"/>
                <a:cs typeface="Verdana"/>
              </a:rPr>
              <a:t>cumplir</a:t>
            </a:r>
            <a:r>
              <a:rPr dirty="0" sz="3400" spc="-275">
                <a:latin typeface="Verdana"/>
                <a:cs typeface="Verdana"/>
              </a:rPr>
              <a:t> </a:t>
            </a:r>
            <a:r>
              <a:rPr dirty="0" sz="3400" spc="135">
                <a:latin typeface="Verdana"/>
                <a:cs typeface="Verdana"/>
              </a:rPr>
              <a:t>con</a:t>
            </a:r>
            <a:r>
              <a:rPr dirty="0" sz="3400" spc="-280">
                <a:latin typeface="Verdana"/>
                <a:cs typeface="Verdana"/>
              </a:rPr>
              <a:t> </a:t>
            </a:r>
            <a:r>
              <a:rPr dirty="0" sz="3400" spc="30">
                <a:latin typeface="Verdana"/>
                <a:cs typeface="Verdana"/>
              </a:rPr>
              <a:t>el</a:t>
            </a:r>
            <a:r>
              <a:rPr dirty="0" sz="3400" spc="-275">
                <a:latin typeface="Verdana"/>
                <a:cs typeface="Verdana"/>
              </a:rPr>
              <a:t> </a:t>
            </a:r>
            <a:r>
              <a:rPr dirty="0" sz="3400" spc="25">
                <a:latin typeface="Verdana"/>
                <a:cs typeface="Verdana"/>
              </a:rPr>
              <a:t>desarrollo</a:t>
            </a:r>
            <a:r>
              <a:rPr dirty="0" sz="3400" spc="-280">
                <a:latin typeface="Verdana"/>
                <a:cs typeface="Verdana"/>
              </a:rPr>
              <a:t> </a:t>
            </a:r>
            <a:r>
              <a:rPr dirty="0" sz="3400" spc="85">
                <a:latin typeface="Verdana"/>
                <a:cs typeface="Verdana"/>
              </a:rPr>
              <a:t>del </a:t>
            </a:r>
            <a:r>
              <a:rPr dirty="0" sz="3400" spc="-1180">
                <a:latin typeface="Verdana"/>
                <a:cs typeface="Verdana"/>
              </a:rPr>
              <a:t> </a:t>
            </a:r>
            <a:r>
              <a:rPr dirty="0" sz="3400" spc="60">
                <a:latin typeface="Verdana"/>
                <a:cs typeface="Verdana"/>
              </a:rPr>
              <a:t>t</a:t>
            </a:r>
            <a:r>
              <a:rPr dirty="0" sz="3400" spc="50">
                <a:latin typeface="Verdana"/>
                <a:cs typeface="Verdana"/>
              </a:rPr>
              <a:t>e</a:t>
            </a:r>
            <a:r>
              <a:rPr dirty="0" sz="3400" spc="280">
                <a:latin typeface="Verdana"/>
                <a:cs typeface="Verdana"/>
              </a:rPr>
              <a:t>m</a:t>
            </a:r>
            <a:r>
              <a:rPr dirty="0" sz="3400" spc="-10">
                <a:latin typeface="Verdana"/>
                <a:cs typeface="Verdana"/>
              </a:rPr>
              <a:t>a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-910">
                <a:latin typeface="Verdana"/>
                <a:cs typeface="Verdana"/>
              </a:rPr>
              <a:t>1</a:t>
            </a:r>
            <a:r>
              <a:rPr dirty="0" sz="3400" spc="105">
                <a:latin typeface="Verdana"/>
                <a:cs typeface="Verdana"/>
              </a:rPr>
              <a:t>0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195">
                <a:latin typeface="Verdana"/>
                <a:cs typeface="Verdana"/>
              </a:rPr>
              <a:t>d</a:t>
            </a:r>
            <a:r>
              <a:rPr dirty="0" sz="3400" spc="50">
                <a:latin typeface="Verdana"/>
                <a:cs typeface="Verdana"/>
              </a:rPr>
              <a:t>e</a:t>
            </a:r>
            <a:r>
              <a:rPr dirty="0" sz="3400" spc="15">
                <a:latin typeface="Verdana"/>
                <a:cs typeface="Verdana"/>
              </a:rPr>
              <a:t>l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165">
                <a:latin typeface="Verdana"/>
                <a:cs typeface="Verdana"/>
              </a:rPr>
              <a:t>c</a:t>
            </a:r>
            <a:r>
              <a:rPr dirty="0" sz="3400" spc="90">
                <a:latin typeface="Verdana"/>
                <a:cs typeface="Verdana"/>
              </a:rPr>
              <a:t>o</a:t>
            </a:r>
            <a:r>
              <a:rPr dirty="0" sz="3400" spc="155">
                <a:latin typeface="Verdana"/>
                <a:cs typeface="Verdana"/>
              </a:rPr>
              <a:t>n</a:t>
            </a:r>
            <a:r>
              <a:rPr dirty="0" sz="3400" spc="60">
                <a:latin typeface="Verdana"/>
                <a:cs typeface="Verdana"/>
              </a:rPr>
              <a:t>t</a:t>
            </a:r>
            <a:r>
              <a:rPr dirty="0" sz="3400" spc="50">
                <a:latin typeface="Verdana"/>
                <a:cs typeface="Verdana"/>
              </a:rPr>
              <a:t>e</a:t>
            </a:r>
            <a:r>
              <a:rPr dirty="0" sz="3400" spc="155">
                <a:latin typeface="Verdana"/>
                <a:cs typeface="Verdana"/>
              </a:rPr>
              <a:t>n</a:t>
            </a:r>
            <a:r>
              <a:rPr dirty="0" sz="3400" spc="15">
                <a:latin typeface="Verdana"/>
                <a:cs typeface="Verdana"/>
              </a:rPr>
              <a:t>i</a:t>
            </a:r>
            <a:r>
              <a:rPr dirty="0" sz="3400" spc="195">
                <a:latin typeface="Verdana"/>
                <a:cs typeface="Verdana"/>
              </a:rPr>
              <a:t>d</a:t>
            </a:r>
            <a:r>
              <a:rPr dirty="0" sz="3400" spc="95">
                <a:latin typeface="Verdana"/>
                <a:cs typeface="Verdana"/>
              </a:rPr>
              <a:t>o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165">
                <a:latin typeface="Verdana"/>
                <a:cs typeface="Verdana"/>
              </a:rPr>
              <a:t>c</a:t>
            </a:r>
            <a:r>
              <a:rPr dirty="0" sz="3400" spc="145">
                <a:latin typeface="Verdana"/>
                <a:cs typeface="Verdana"/>
              </a:rPr>
              <a:t>u</a:t>
            </a:r>
            <a:r>
              <a:rPr dirty="0" sz="3400" spc="-65">
                <a:latin typeface="Verdana"/>
                <a:cs typeface="Verdana"/>
              </a:rPr>
              <a:t>rr</a:t>
            </a:r>
            <a:r>
              <a:rPr dirty="0" sz="3400" spc="15">
                <a:latin typeface="Verdana"/>
                <a:cs typeface="Verdana"/>
              </a:rPr>
              <a:t>i</a:t>
            </a:r>
            <a:r>
              <a:rPr dirty="0" sz="3400" spc="165">
                <a:latin typeface="Verdana"/>
                <a:cs typeface="Verdana"/>
              </a:rPr>
              <a:t>c</a:t>
            </a:r>
            <a:r>
              <a:rPr dirty="0" sz="3400" spc="145">
                <a:latin typeface="Verdana"/>
                <a:cs typeface="Verdana"/>
              </a:rPr>
              <a:t>u</a:t>
            </a:r>
            <a:r>
              <a:rPr dirty="0" sz="3400" spc="15">
                <a:latin typeface="Verdana"/>
                <a:cs typeface="Verdana"/>
              </a:rPr>
              <a:t>l</a:t>
            </a:r>
            <a:r>
              <a:rPr dirty="0" sz="3400" spc="-15">
                <a:latin typeface="Verdana"/>
                <a:cs typeface="Verdana"/>
              </a:rPr>
              <a:t>a</a:t>
            </a:r>
            <a:r>
              <a:rPr dirty="0" sz="3400" spc="-65">
                <a:latin typeface="Verdana"/>
                <a:cs typeface="Verdana"/>
              </a:rPr>
              <a:t>r</a:t>
            </a:r>
            <a:r>
              <a:rPr dirty="0" sz="3400" spc="-465">
                <a:latin typeface="Verdana"/>
                <a:cs typeface="Verdana"/>
              </a:rPr>
              <a:t>,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15">
                <a:latin typeface="Verdana"/>
                <a:cs typeface="Verdana"/>
              </a:rPr>
              <a:t>i</a:t>
            </a:r>
            <a:r>
              <a:rPr dirty="0" sz="3400" spc="195">
                <a:latin typeface="Verdana"/>
                <a:cs typeface="Verdana"/>
              </a:rPr>
              <a:t>d</a:t>
            </a:r>
            <a:r>
              <a:rPr dirty="0" sz="3400" spc="50">
                <a:latin typeface="Verdana"/>
                <a:cs typeface="Verdana"/>
              </a:rPr>
              <a:t>e</a:t>
            </a:r>
            <a:r>
              <a:rPr dirty="0" sz="3400" spc="155">
                <a:latin typeface="Verdana"/>
                <a:cs typeface="Verdana"/>
              </a:rPr>
              <a:t>n</a:t>
            </a:r>
            <a:r>
              <a:rPr dirty="0" sz="3400" spc="60">
                <a:latin typeface="Verdana"/>
                <a:cs typeface="Verdana"/>
              </a:rPr>
              <a:t>t</a:t>
            </a:r>
            <a:r>
              <a:rPr dirty="0" sz="3400" spc="15">
                <a:latin typeface="Verdana"/>
                <a:cs typeface="Verdana"/>
              </a:rPr>
              <a:t>i</a:t>
            </a:r>
            <a:r>
              <a:rPr dirty="0" sz="3400">
                <a:latin typeface="Verdana"/>
                <a:cs typeface="Verdana"/>
              </a:rPr>
              <a:t>f</a:t>
            </a:r>
            <a:r>
              <a:rPr dirty="0" sz="3400" spc="15">
                <a:latin typeface="Verdana"/>
                <a:cs typeface="Verdana"/>
              </a:rPr>
              <a:t>i</a:t>
            </a:r>
            <a:r>
              <a:rPr dirty="0" sz="3400" spc="165">
                <a:latin typeface="Verdana"/>
                <a:cs typeface="Verdana"/>
              </a:rPr>
              <a:t>c</a:t>
            </a:r>
            <a:r>
              <a:rPr dirty="0" sz="3400" spc="-15">
                <a:latin typeface="Verdana"/>
                <a:cs typeface="Verdana"/>
              </a:rPr>
              <a:t>a</a:t>
            </a:r>
            <a:r>
              <a:rPr dirty="0" sz="3400" spc="195">
                <a:latin typeface="Verdana"/>
                <a:cs typeface="Verdana"/>
              </a:rPr>
              <a:t>d</a:t>
            </a:r>
            <a:r>
              <a:rPr dirty="0" sz="3400" spc="95">
                <a:latin typeface="Verdana"/>
                <a:cs typeface="Verdana"/>
              </a:rPr>
              <a:t>o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165">
                <a:latin typeface="Verdana"/>
                <a:cs typeface="Verdana"/>
              </a:rPr>
              <a:t>c</a:t>
            </a:r>
            <a:r>
              <a:rPr dirty="0" sz="3400" spc="90">
                <a:latin typeface="Verdana"/>
                <a:cs typeface="Verdana"/>
              </a:rPr>
              <a:t>o</a:t>
            </a:r>
            <a:r>
              <a:rPr dirty="0" sz="3400" spc="280">
                <a:latin typeface="Verdana"/>
                <a:cs typeface="Verdana"/>
              </a:rPr>
              <a:t>m</a:t>
            </a:r>
            <a:r>
              <a:rPr dirty="0" sz="3400" spc="95">
                <a:latin typeface="Verdana"/>
                <a:cs typeface="Verdana"/>
              </a:rPr>
              <a:t>o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-240">
                <a:latin typeface="Verdana"/>
                <a:cs typeface="Verdana"/>
              </a:rPr>
              <a:t>"</a:t>
            </a:r>
            <a:r>
              <a:rPr dirty="0" sz="3400" spc="155">
                <a:latin typeface="Verdana"/>
                <a:cs typeface="Verdana"/>
              </a:rPr>
              <a:t>A</a:t>
            </a:r>
            <a:r>
              <a:rPr dirty="0" sz="3400" spc="155">
                <a:latin typeface="Verdana"/>
                <a:cs typeface="Verdana"/>
              </a:rPr>
              <a:t>n</a:t>
            </a:r>
            <a:r>
              <a:rPr dirty="0" sz="3400" spc="-15">
                <a:latin typeface="Verdana"/>
                <a:cs typeface="Verdana"/>
              </a:rPr>
              <a:t>á</a:t>
            </a:r>
            <a:r>
              <a:rPr dirty="0" sz="3400" spc="15">
                <a:latin typeface="Verdana"/>
                <a:cs typeface="Verdana"/>
              </a:rPr>
              <a:t>li</a:t>
            </a:r>
            <a:r>
              <a:rPr dirty="0" sz="3400" spc="-75">
                <a:latin typeface="Verdana"/>
                <a:cs typeface="Verdana"/>
              </a:rPr>
              <a:t>s</a:t>
            </a:r>
            <a:r>
              <a:rPr dirty="0" sz="3400" spc="15">
                <a:latin typeface="Verdana"/>
                <a:cs typeface="Verdana"/>
              </a:rPr>
              <a:t>i</a:t>
            </a:r>
            <a:r>
              <a:rPr dirty="0" sz="3400" spc="-70">
                <a:latin typeface="Verdana"/>
                <a:cs typeface="Verdana"/>
              </a:rPr>
              <a:t>s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195">
                <a:latin typeface="Verdana"/>
                <a:cs typeface="Verdana"/>
              </a:rPr>
              <a:t>d</a:t>
            </a:r>
            <a:r>
              <a:rPr dirty="0" sz="3400" spc="40">
                <a:latin typeface="Verdana"/>
                <a:cs typeface="Verdana"/>
              </a:rPr>
              <a:t>e  </a:t>
            </a:r>
            <a:r>
              <a:rPr dirty="0" sz="3400" spc="30">
                <a:latin typeface="Verdana"/>
                <a:cs typeface="Verdana"/>
              </a:rPr>
              <a:t>experiencias</a:t>
            </a:r>
            <a:r>
              <a:rPr dirty="0" sz="3400" spc="-290">
                <a:latin typeface="Verdana"/>
                <a:cs typeface="Verdana"/>
              </a:rPr>
              <a:t> </a:t>
            </a:r>
            <a:r>
              <a:rPr dirty="0" sz="3400" spc="125">
                <a:latin typeface="Verdana"/>
                <a:cs typeface="Verdana"/>
              </a:rPr>
              <a:t>de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>
                <a:latin typeface="Verdana"/>
                <a:cs typeface="Verdana"/>
              </a:rPr>
              <a:t>innovación".</a:t>
            </a:r>
            <a:endParaRPr sz="3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"/>
            <a:ext cx="18288000" cy="10287000"/>
            <a:chOff x="0" y="1"/>
            <a:chExt cx="1828800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"/>
              <a:ext cx="18287999" cy="1028699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1"/>
              <a:ext cx="3111500" cy="10271125"/>
            </a:xfrm>
            <a:custGeom>
              <a:avLst/>
              <a:gdLst/>
              <a:ahLst/>
              <a:cxnLst/>
              <a:rect l="l" t="t" r="r" b="b"/>
              <a:pathLst>
                <a:path w="3111500" h="10271125">
                  <a:moveTo>
                    <a:pt x="0" y="0"/>
                  </a:moveTo>
                  <a:lnTo>
                    <a:pt x="3111494" y="0"/>
                  </a:lnTo>
                  <a:lnTo>
                    <a:pt x="3111494" y="10270926"/>
                  </a:lnTo>
                  <a:lnTo>
                    <a:pt x="0" y="102709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BE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4467072" y="3706253"/>
              <a:ext cx="1073150" cy="5554345"/>
            </a:xfrm>
            <a:custGeom>
              <a:avLst/>
              <a:gdLst/>
              <a:ahLst/>
              <a:cxnLst/>
              <a:rect l="l" t="t" r="r" b="b"/>
              <a:pathLst>
                <a:path w="1073150" h="5554345">
                  <a:moveTo>
                    <a:pt x="1072553" y="5102085"/>
                  </a:moveTo>
                  <a:lnTo>
                    <a:pt x="1071664" y="5095735"/>
                  </a:lnTo>
                  <a:lnTo>
                    <a:pt x="1069708" y="5081765"/>
                  </a:lnTo>
                  <a:lnTo>
                    <a:pt x="1056868" y="5048745"/>
                  </a:lnTo>
                  <a:lnTo>
                    <a:pt x="1038885" y="5020805"/>
                  </a:lnTo>
                  <a:lnTo>
                    <a:pt x="1038072" y="5019535"/>
                  </a:lnTo>
                  <a:lnTo>
                    <a:pt x="1035278" y="5015979"/>
                  </a:lnTo>
                  <a:lnTo>
                    <a:pt x="1035278" y="5095735"/>
                  </a:lnTo>
                  <a:lnTo>
                    <a:pt x="1022032" y="5080495"/>
                  </a:lnTo>
                  <a:lnTo>
                    <a:pt x="1019911" y="5078234"/>
                  </a:lnTo>
                  <a:lnTo>
                    <a:pt x="1019911" y="5136375"/>
                  </a:lnTo>
                  <a:lnTo>
                    <a:pt x="994181" y="5168125"/>
                  </a:lnTo>
                  <a:lnTo>
                    <a:pt x="967994" y="5198605"/>
                  </a:lnTo>
                  <a:lnTo>
                    <a:pt x="941666" y="5230355"/>
                  </a:lnTo>
                  <a:lnTo>
                    <a:pt x="915466" y="5260835"/>
                  </a:lnTo>
                  <a:lnTo>
                    <a:pt x="847559" y="5342115"/>
                  </a:lnTo>
                  <a:lnTo>
                    <a:pt x="813981" y="5382755"/>
                  </a:lnTo>
                  <a:lnTo>
                    <a:pt x="781189" y="5424665"/>
                  </a:lnTo>
                  <a:lnTo>
                    <a:pt x="749592" y="5467845"/>
                  </a:lnTo>
                  <a:lnTo>
                    <a:pt x="750265" y="5450065"/>
                  </a:lnTo>
                  <a:lnTo>
                    <a:pt x="750227" y="5431015"/>
                  </a:lnTo>
                  <a:lnTo>
                    <a:pt x="749414" y="5415775"/>
                  </a:lnTo>
                  <a:lnTo>
                    <a:pt x="747699" y="5400535"/>
                  </a:lnTo>
                  <a:lnTo>
                    <a:pt x="747407" y="5397995"/>
                  </a:lnTo>
                  <a:lnTo>
                    <a:pt x="751522" y="5395455"/>
                  </a:lnTo>
                  <a:lnTo>
                    <a:pt x="754126" y="5391645"/>
                  </a:lnTo>
                  <a:lnTo>
                    <a:pt x="754443" y="5385295"/>
                  </a:lnTo>
                  <a:lnTo>
                    <a:pt x="755078" y="5380215"/>
                  </a:lnTo>
                  <a:lnTo>
                    <a:pt x="753402" y="5375135"/>
                  </a:lnTo>
                  <a:lnTo>
                    <a:pt x="746721" y="5367515"/>
                  </a:lnTo>
                  <a:lnTo>
                    <a:pt x="742086" y="5364975"/>
                  </a:lnTo>
                  <a:lnTo>
                    <a:pt x="687324" y="5364975"/>
                  </a:lnTo>
                  <a:lnTo>
                    <a:pt x="646950" y="5366245"/>
                  </a:lnTo>
                  <a:lnTo>
                    <a:pt x="488010" y="5366245"/>
                  </a:lnTo>
                  <a:lnTo>
                    <a:pt x="427456" y="5368785"/>
                  </a:lnTo>
                  <a:lnTo>
                    <a:pt x="387591" y="5371325"/>
                  </a:lnTo>
                  <a:lnTo>
                    <a:pt x="308038" y="5378945"/>
                  </a:lnTo>
                  <a:lnTo>
                    <a:pt x="233578" y="5387835"/>
                  </a:lnTo>
                  <a:lnTo>
                    <a:pt x="137960" y="5395455"/>
                  </a:lnTo>
                  <a:lnTo>
                    <a:pt x="82613" y="5400535"/>
                  </a:lnTo>
                  <a:lnTo>
                    <a:pt x="58762" y="5401805"/>
                  </a:lnTo>
                  <a:lnTo>
                    <a:pt x="57962" y="5375135"/>
                  </a:lnTo>
                  <a:lnTo>
                    <a:pt x="57048" y="5349735"/>
                  </a:lnTo>
                  <a:lnTo>
                    <a:pt x="55994" y="5325605"/>
                  </a:lnTo>
                  <a:lnTo>
                    <a:pt x="53390" y="5267185"/>
                  </a:lnTo>
                  <a:lnTo>
                    <a:pt x="52844" y="5254485"/>
                  </a:lnTo>
                  <a:lnTo>
                    <a:pt x="50914" y="5204955"/>
                  </a:lnTo>
                  <a:lnTo>
                    <a:pt x="49453" y="5163045"/>
                  </a:lnTo>
                  <a:lnTo>
                    <a:pt x="48425" y="5112245"/>
                  </a:lnTo>
                  <a:lnTo>
                    <a:pt x="48323" y="5094465"/>
                  </a:lnTo>
                  <a:lnTo>
                    <a:pt x="49885" y="5091925"/>
                  </a:lnTo>
                  <a:lnTo>
                    <a:pt x="49949" y="5086845"/>
                  </a:lnTo>
                  <a:lnTo>
                    <a:pt x="47993" y="5081765"/>
                  </a:lnTo>
                  <a:lnTo>
                    <a:pt x="47485" y="5081765"/>
                  </a:lnTo>
                  <a:lnTo>
                    <a:pt x="46888" y="5080495"/>
                  </a:lnTo>
                  <a:lnTo>
                    <a:pt x="95580" y="5088115"/>
                  </a:lnTo>
                  <a:lnTo>
                    <a:pt x="121767" y="5091925"/>
                  </a:lnTo>
                  <a:lnTo>
                    <a:pt x="149364" y="5094465"/>
                  </a:lnTo>
                  <a:lnTo>
                    <a:pt x="149479" y="5095735"/>
                  </a:lnTo>
                  <a:lnTo>
                    <a:pt x="149694" y="5095735"/>
                  </a:lnTo>
                  <a:lnTo>
                    <a:pt x="151599" y="5100815"/>
                  </a:lnTo>
                  <a:lnTo>
                    <a:pt x="155448" y="5103355"/>
                  </a:lnTo>
                  <a:lnTo>
                    <a:pt x="165887" y="5103355"/>
                  </a:lnTo>
                  <a:lnTo>
                    <a:pt x="171945" y="5102085"/>
                  </a:lnTo>
                  <a:lnTo>
                    <a:pt x="178308" y="5099545"/>
                  </a:lnTo>
                  <a:lnTo>
                    <a:pt x="185013" y="5098275"/>
                  </a:lnTo>
                  <a:lnTo>
                    <a:pt x="195046" y="5098275"/>
                  </a:lnTo>
                  <a:lnTo>
                    <a:pt x="215747" y="5100815"/>
                  </a:lnTo>
                  <a:lnTo>
                    <a:pt x="226479" y="5100815"/>
                  </a:lnTo>
                  <a:lnTo>
                    <a:pt x="224459" y="5103355"/>
                  </a:lnTo>
                  <a:lnTo>
                    <a:pt x="223786" y="5107165"/>
                  </a:lnTo>
                  <a:lnTo>
                    <a:pt x="226174" y="5114785"/>
                  </a:lnTo>
                  <a:lnTo>
                    <a:pt x="230454" y="5118595"/>
                  </a:lnTo>
                  <a:lnTo>
                    <a:pt x="235902" y="5118595"/>
                  </a:lnTo>
                  <a:lnTo>
                    <a:pt x="246888" y="5117325"/>
                  </a:lnTo>
                  <a:lnTo>
                    <a:pt x="258521" y="5114785"/>
                  </a:lnTo>
                  <a:lnTo>
                    <a:pt x="271030" y="5110975"/>
                  </a:lnTo>
                  <a:lnTo>
                    <a:pt x="284594" y="5104625"/>
                  </a:lnTo>
                  <a:lnTo>
                    <a:pt x="340385" y="5107165"/>
                  </a:lnTo>
                  <a:lnTo>
                    <a:pt x="340779" y="5108435"/>
                  </a:lnTo>
                  <a:lnTo>
                    <a:pt x="341249" y="5108435"/>
                  </a:lnTo>
                  <a:lnTo>
                    <a:pt x="343649" y="5110975"/>
                  </a:lnTo>
                  <a:lnTo>
                    <a:pt x="346189" y="5112245"/>
                  </a:lnTo>
                  <a:lnTo>
                    <a:pt x="350558" y="5112245"/>
                  </a:lnTo>
                  <a:lnTo>
                    <a:pt x="354507" y="5110975"/>
                  </a:lnTo>
                  <a:lnTo>
                    <a:pt x="357771" y="5109705"/>
                  </a:lnTo>
                  <a:lnTo>
                    <a:pt x="361607" y="5108435"/>
                  </a:lnTo>
                  <a:lnTo>
                    <a:pt x="372122" y="5109705"/>
                  </a:lnTo>
                  <a:lnTo>
                    <a:pt x="393141" y="5109705"/>
                  </a:lnTo>
                  <a:lnTo>
                    <a:pt x="403656" y="5110975"/>
                  </a:lnTo>
                  <a:lnTo>
                    <a:pt x="405066" y="5112245"/>
                  </a:lnTo>
                  <a:lnTo>
                    <a:pt x="410260" y="5112245"/>
                  </a:lnTo>
                  <a:lnTo>
                    <a:pt x="411848" y="5113515"/>
                  </a:lnTo>
                  <a:lnTo>
                    <a:pt x="417766" y="5113515"/>
                  </a:lnTo>
                  <a:lnTo>
                    <a:pt x="427050" y="5110975"/>
                  </a:lnTo>
                  <a:lnTo>
                    <a:pt x="453656" y="5112245"/>
                  </a:lnTo>
                  <a:lnTo>
                    <a:pt x="466979" y="5113515"/>
                  </a:lnTo>
                  <a:lnTo>
                    <a:pt x="480288" y="5113515"/>
                  </a:lnTo>
                  <a:lnTo>
                    <a:pt x="481990" y="5114785"/>
                  </a:lnTo>
                  <a:lnTo>
                    <a:pt x="490982" y="5114785"/>
                  </a:lnTo>
                  <a:lnTo>
                    <a:pt x="493776" y="5113515"/>
                  </a:lnTo>
                  <a:lnTo>
                    <a:pt x="532053" y="5114785"/>
                  </a:lnTo>
                  <a:lnTo>
                    <a:pt x="571246" y="5114785"/>
                  </a:lnTo>
                  <a:lnTo>
                    <a:pt x="611212" y="5116055"/>
                  </a:lnTo>
                  <a:lnTo>
                    <a:pt x="653046" y="5116055"/>
                  </a:lnTo>
                  <a:lnTo>
                    <a:pt x="658152" y="5114785"/>
                  </a:lnTo>
                  <a:lnTo>
                    <a:pt x="662482" y="5112245"/>
                  </a:lnTo>
                  <a:lnTo>
                    <a:pt x="663422" y="5110975"/>
                  </a:lnTo>
                  <a:lnTo>
                    <a:pt x="667232" y="5105895"/>
                  </a:lnTo>
                  <a:lnTo>
                    <a:pt x="667588" y="5104625"/>
                  </a:lnTo>
                  <a:lnTo>
                    <a:pt x="668299" y="5102085"/>
                  </a:lnTo>
                  <a:lnTo>
                    <a:pt x="668413" y="5098275"/>
                  </a:lnTo>
                  <a:lnTo>
                    <a:pt x="696341" y="5098275"/>
                  </a:lnTo>
                  <a:lnTo>
                    <a:pt x="702678" y="5093195"/>
                  </a:lnTo>
                  <a:lnTo>
                    <a:pt x="703732" y="5086845"/>
                  </a:lnTo>
                  <a:lnTo>
                    <a:pt x="704481" y="5080495"/>
                  </a:lnTo>
                  <a:lnTo>
                    <a:pt x="704773" y="5077955"/>
                  </a:lnTo>
                  <a:lnTo>
                    <a:pt x="705078" y="5075415"/>
                  </a:lnTo>
                  <a:lnTo>
                    <a:pt x="707390" y="5037315"/>
                  </a:lnTo>
                  <a:lnTo>
                    <a:pt x="707669" y="5014455"/>
                  </a:lnTo>
                  <a:lnTo>
                    <a:pt x="707694" y="5010645"/>
                  </a:lnTo>
                  <a:lnTo>
                    <a:pt x="711212" y="4916665"/>
                  </a:lnTo>
                  <a:lnTo>
                    <a:pt x="711644" y="4902695"/>
                  </a:lnTo>
                  <a:lnTo>
                    <a:pt x="753414" y="4919205"/>
                  </a:lnTo>
                  <a:lnTo>
                    <a:pt x="793521" y="4940795"/>
                  </a:lnTo>
                  <a:lnTo>
                    <a:pt x="831761" y="4967465"/>
                  </a:lnTo>
                  <a:lnTo>
                    <a:pt x="869099" y="4995405"/>
                  </a:lnTo>
                  <a:lnTo>
                    <a:pt x="906297" y="5024615"/>
                  </a:lnTo>
                  <a:lnTo>
                    <a:pt x="945553" y="5057635"/>
                  </a:lnTo>
                  <a:lnTo>
                    <a:pt x="984288" y="5094465"/>
                  </a:lnTo>
                  <a:lnTo>
                    <a:pt x="1019911" y="5136375"/>
                  </a:lnTo>
                  <a:lnTo>
                    <a:pt x="1019911" y="5078234"/>
                  </a:lnTo>
                  <a:lnTo>
                    <a:pt x="1007770" y="5065255"/>
                  </a:lnTo>
                  <a:lnTo>
                    <a:pt x="992466" y="5050015"/>
                  </a:lnTo>
                  <a:lnTo>
                    <a:pt x="976033" y="5034775"/>
                  </a:lnTo>
                  <a:lnTo>
                    <a:pt x="987755" y="5034775"/>
                  </a:lnTo>
                  <a:lnTo>
                    <a:pt x="992657" y="5029695"/>
                  </a:lnTo>
                  <a:lnTo>
                    <a:pt x="992657" y="5022075"/>
                  </a:lnTo>
                  <a:lnTo>
                    <a:pt x="992568" y="5020805"/>
                  </a:lnTo>
                  <a:lnTo>
                    <a:pt x="1001572" y="5032235"/>
                  </a:lnTo>
                  <a:lnTo>
                    <a:pt x="1025410" y="5070335"/>
                  </a:lnTo>
                  <a:lnTo>
                    <a:pt x="1035278" y="5095735"/>
                  </a:lnTo>
                  <a:lnTo>
                    <a:pt x="1035278" y="5015979"/>
                  </a:lnTo>
                  <a:lnTo>
                    <a:pt x="1032090" y="5011915"/>
                  </a:lnTo>
                  <a:lnTo>
                    <a:pt x="1016165" y="4991595"/>
                  </a:lnTo>
                  <a:lnTo>
                    <a:pt x="1002182" y="4976355"/>
                  </a:lnTo>
                  <a:lnTo>
                    <a:pt x="994016" y="4967465"/>
                  </a:lnTo>
                  <a:lnTo>
                    <a:pt x="990333" y="4963655"/>
                  </a:lnTo>
                  <a:lnTo>
                    <a:pt x="983081" y="4956162"/>
                  </a:lnTo>
                  <a:lnTo>
                    <a:pt x="983081" y="5009375"/>
                  </a:lnTo>
                  <a:lnTo>
                    <a:pt x="967841" y="5009375"/>
                  </a:lnTo>
                  <a:lnTo>
                    <a:pt x="951534" y="5010645"/>
                  </a:lnTo>
                  <a:lnTo>
                    <a:pt x="950264" y="5010645"/>
                  </a:lnTo>
                  <a:lnTo>
                    <a:pt x="949083" y="5011915"/>
                  </a:lnTo>
                  <a:lnTo>
                    <a:pt x="942949" y="5006835"/>
                  </a:lnTo>
                  <a:lnTo>
                    <a:pt x="944130" y="5006835"/>
                  </a:lnTo>
                  <a:lnTo>
                    <a:pt x="945273" y="5005565"/>
                  </a:lnTo>
                  <a:lnTo>
                    <a:pt x="949744" y="5004295"/>
                  </a:lnTo>
                  <a:lnTo>
                    <a:pt x="952017" y="5001755"/>
                  </a:lnTo>
                  <a:lnTo>
                    <a:pt x="952030" y="4995405"/>
                  </a:lnTo>
                  <a:lnTo>
                    <a:pt x="949591" y="4991595"/>
                  </a:lnTo>
                  <a:lnTo>
                    <a:pt x="939355" y="4989055"/>
                  </a:lnTo>
                  <a:lnTo>
                    <a:pt x="921207" y="4989055"/>
                  </a:lnTo>
                  <a:lnTo>
                    <a:pt x="916482" y="4985245"/>
                  </a:lnTo>
                  <a:lnTo>
                    <a:pt x="922756" y="4983975"/>
                  </a:lnTo>
                  <a:lnTo>
                    <a:pt x="942619" y="4982705"/>
                  </a:lnTo>
                  <a:lnTo>
                    <a:pt x="950531" y="4977625"/>
                  </a:lnTo>
                  <a:lnTo>
                    <a:pt x="951293" y="4976355"/>
                  </a:lnTo>
                  <a:lnTo>
                    <a:pt x="951915" y="4976355"/>
                  </a:lnTo>
                  <a:lnTo>
                    <a:pt x="959853" y="4983975"/>
                  </a:lnTo>
                  <a:lnTo>
                    <a:pt x="967727" y="4992865"/>
                  </a:lnTo>
                  <a:lnTo>
                    <a:pt x="975474" y="5000485"/>
                  </a:lnTo>
                  <a:lnTo>
                    <a:pt x="983081" y="5009375"/>
                  </a:lnTo>
                  <a:lnTo>
                    <a:pt x="983081" y="4956162"/>
                  </a:lnTo>
                  <a:lnTo>
                    <a:pt x="978052" y="4950955"/>
                  </a:lnTo>
                  <a:lnTo>
                    <a:pt x="970686" y="4943335"/>
                  </a:lnTo>
                  <a:lnTo>
                    <a:pt x="960869" y="4933175"/>
                  </a:lnTo>
                  <a:lnTo>
                    <a:pt x="944181" y="4917935"/>
                  </a:lnTo>
                  <a:lnTo>
                    <a:pt x="941400" y="4915395"/>
                  </a:lnTo>
                  <a:lnTo>
                    <a:pt x="933361" y="4908067"/>
                  </a:lnTo>
                  <a:lnTo>
                    <a:pt x="933361" y="4957305"/>
                  </a:lnTo>
                  <a:lnTo>
                    <a:pt x="929576" y="4957305"/>
                  </a:lnTo>
                  <a:lnTo>
                    <a:pt x="898855" y="4962385"/>
                  </a:lnTo>
                  <a:lnTo>
                    <a:pt x="890485" y="4962385"/>
                  </a:lnTo>
                  <a:lnTo>
                    <a:pt x="889609" y="4963655"/>
                  </a:lnTo>
                  <a:lnTo>
                    <a:pt x="888771" y="4963655"/>
                  </a:lnTo>
                  <a:lnTo>
                    <a:pt x="887196" y="4962385"/>
                  </a:lnTo>
                  <a:lnTo>
                    <a:pt x="897331" y="4959845"/>
                  </a:lnTo>
                  <a:lnTo>
                    <a:pt x="907389" y="4958575"/>
                  </a:lnTo>
                  <a:lnTo>
                    <a:pt x="917117" y="4954765"/>
                  </a:lnTo>
                  <a:lnTo>
                    <a:pt x="926223" y="4950955"/>
                  </a:lnTo>
                  <a:lnTo>
                    <a:pt x="933361" y="4957305"/>
                  </a:lnTo>
                  <a:lnTo>
                    <a:pt x="933361" y="4908067"/>
                  </a:lnTo>
                  <a:lnTo>
                    <a:pt x="926096" y="4901425"/>
                  </a:lnTo>
                  <a:lnTo>
                    <a:pt x="915631" y="4892535"/>
                  </a:lnTo>
                  <a:lnTo>
                    <a:pt x="905954" y="4884318"/>
                  </a:lnTo>
                  <a:lnTo>
                    <a:pt x="905954" y="4931905"/>
                  </a:lnTo>
                  <a:lnTo>
                    <a:pt x="898334" y="4934445"/>
                  </a:lnTo>
                  <a:lnTo>
                    <a:pt x="896137" y="4934445"/>
                  </a:lnTo>
                  <a:lnTo>
                    <a:pt x="879538" y="4939525"/>
                  </a:lnTo>
                  <a:lnTo>
                    <a:pt x="870940" y="4942065"/>
                  </a:lnTo>
                  <a:lnTo>
                    <a:pt x="862164" y="4943335"/>
                  </a:lnTo>
                  <a:lnTo>
                    <a:pt x="856957" y="4939525"/>
                  </a:lnTo>
                  <a:lnTo>
                    <a:pt x="852170" y="4935715"/>
                  </a:lnTo>
                  <a:lnTo>
                    <a:pt x="847610" y="4933175"/>
                  </a:lnTo>
                  <a:lnTo>
                    <a:pt x="859205" y="4930635"/>
                  </a:lnTo>
                  <a:lnTo>
                    <a:pt x="870496" y="4926825"/>
                  </a:lnTo>
                  <a:lnTo>
                    <a:pt x="881253" y="4923015"/>
                  </a:lnTo>
                  <a:lnTo>
                    <a:pt x="891235" y="4917935"/>
                  </a:lnTo>
                  <a:lnTo>
                    <a:pt x="896162" y="4923015"/>
                  </a:lnTo>
                  <a:lnTo>
                    <a:pt x="901077" y="4926825"/>
                  </a:lnTo>
                  <a:lnTo>
                    <a:pt x="905954" y="4931905"/>
                  </a:lnTo>
                  <a:lnTo>
                    <a:pt x="905954" y="4884318"/>
                  </a:lnTo>
                  <a:lnTo>
                    <a:pt x="890219" y="4870945"/>
                  </a:lnTo>
                  <a:lnTo>
                    <a:pt x="871016" y="4854880"/>
                  </a:lnTo>
                  <a:lnTo>
                    <a:pt x="871016" y="4900155"/>
                  </a:lnTo>
                  <a:lnTo>
                    <a:pt x="863650" y="4902695"/>
                  </a:lnTo>
                  <a:lnTo>
                    <a:pt x="822350" y="4915395"/>
                  </a:lnTo>
                  <a:lnTo>
                    <a:pt x="819048" y="4914125"/>
                  </a:lnTo>
                  <a:lnTo>
                    <a:pt x="815835" y="4911585"/>
                  </a:lnTo>
                  <a:lnTo>
                    <a:pt x="812698" y="4909045"/>
                  </a:lnTo>
                  <a:lnTo>
                    <a:pt x="825093" y="4906505"/>
                  </a:lnTo>
                  <a:lnTo>
                    <a:pt x="837742" y="4902695"/>
                  </a:lnTo>
                  <a:lnTo>
                    <a:pt x="850252" y="4897615"/>
                  </a:lnTo>
                  <a:lnTo>
                    <a:pt x="859256" y="4893805"/>
                  </a:lnTo>
                  <a:lnTo>
                    <a:pt x="862253" y="4892535"/>
                  </a:lnTo>
                  <a:lnTo>
                    <a:pt x="871016" y="4900155"/>
                  </a:lnTo>
                  <a:lnTo>
                    <a:pt x="871016" y="4854880"/>
                  </a:lnTo>
                  <a:lnTo>
                    <a:pt x="865936" y="4850625"/>
                  </a:lnTo>
                  <a:lnTo>
                    <a:pt x="853782" y="4840465"/>
                  </a:lnTo>
                  <a:lnTo>
                    <a:pt x="839609" y="4829619"/>
                  </a:lnTo>
                  <a:lnTo>
                    <a:pt x="839609" y="4873485"/>
                  </a:lnTo>
                  <a:lnTo>
                    <a:pt x="830503" y="4876025"/>
                  </a:lnTo>
                  <a:lnTo>
                    <a:pt x="821461" y="4879835"/>
                  </a:lnTo>
                  <a:lnTo>
                    <a:pt x="812482" y="4882375"/>
                  </a:lnTo>
                  <a:lnTo>
                    <a:pt x="785164" y="4893805"/>
                  </a:lnTo>
                  <a:lnTo>
                    <a:pt x="777214" y="4888725"/>
                  </a:lnTo>
                  <a:lnTo>
                    <a:pt x="761784" y="4881105"/>
                  </a:lnTo>
                  <a:lnTo>
                    <a:pt x="754265" y="4878565"/>
                  </a:lnTo>
                  <a:lnTo>
                    <a:pt x="767930" y="4870945"/>
                  </a:lnTo>
                  <a:lnTo>
                    <a:pt x="782142" y="4863325"/>
                  </a:lnTo>
                  <a:lnTo>
                    <a:pt x="797077" y="4856975"/>
                  </a:lnTo>
                  <a:lnTo>
                    <a:pt x="812914" y="4850625"/>
                  </a:lnTo>
                  <a:lnTo>
                    <a:pt x="819734" y="4856975"/>
                  </a:lnTo>
                  <a:lnTo>
                    <a:pt x="833094" y="4867135"/>
                  </a:lnTo>
                  <a:lnTo>
                    <a:pt x="839609" y="4873485"/>
                  </a:lnTo>
                  <a:lnTo>
                    <a:pt x="839609" y="4829619"/>
                  </a:lnTo>
                  <a:lnTo>
                    <a:pt x="825601" y="4818875"/>
                  </a:lnTo>
                  <a:lnTo>
                    <a:pt x="795705" y="4795850"/>
                  </a:lnTo>
                  <a:lnTo>
                    <a:pt x="795705" y="4836655"/>
                  </a:lnTo>
                  <a:lnTo>
                    <a:pt x="779754" y="4841735"/>
                  </a:lnTo>
                  <a:lnTo>
                    <a:pt x="763892" y="4849355"/>
                  </a:lnTo>
                  <a:lnTo>
                    <a:pt x="748398" y="4858245"/>
                  </a:lnTo>
                  <a:lnTo>
                    <a:pt x="733513" y="4870945"/>
                  </a:lnTo>
                  <a:lnTo>
                    <a:pt x="708901" y="4863325"/>
                  </a:lnTo>
                  <a:lnTo>
                    <a:pt x="700963" y="4862055"/>
                  </a:lnTo>
                  <a:lnTo>
                    <a:pt x="722439" y="4851895"/>
                  </a:lnTo>
                  <a:lnTo>
                    <a:pt x="728497" y="4848085"/>
                  </a:lnTo>
                  <a:lnTo>
                    <a:pt x="745972" y="4836655"/>
                  </a:lnTo>
                  <a:lnTo>
                    <a:pt x="755230" y="4830305"/>
                  </a:lnTo>
                  <a:lnTo>
                    <a:pt x="764463" y="4825225"/>
                  </a:lnTo>
                  <a:lnTo>
                    <a:pt x="773544" y="4818875"/>
                  </a:lnTo>
                  <a:lnTo>
                    <a:pt x="795705" y="4836655"/>
                  </a:lnTo>
                  <a:lnTo>
                    <a:pt x="795705" y="4795850"/>
                  </a:lnTo>
                  <a:lnTo>
                    <a:pt x="784390" y="4787125"/>
                  </a:lnTo>
                  <a:lnTo>
                    <a:pt x="781316" y="4784585"/>
                  </a:lnTo>
                  <a:lnTo>
                    <a:pt x="777392" y="4783315"/>
                  </a:lnTo>
                  <a:lnTo>
                    <a:pt x="767511" y="4783315"/>
                  </a:lnTo>
                  <a:lnTo>
                    <a:pt x="763270" y="4787125"/>
                  </a:lnTo>
                  <a:lnTo>
                    <a:pt x="750735" y="4794745"/>
                  </a:lnTo>
                  <a:lnTo>
                    <a:pt x="718248" y="4816335"/>
                  </a:lnTo>
                  <a:lnTo>
                    <a:pt x="677392" y="4849355"/>
                  </a:lnTo>
                  <a:lnTo>
                    <a:pt x="670598" y="4865865"/>
                  </a:lnTo>
                  <a:lnTo>
                    <a:pt x="671652" y="4868405"/>
                  </a:lnTo>
                  <a:lnTo>
                    <a:pt x="674814" y="4872215"/>
                  </a:lnTo>
                  <a:lnTo>
                    <a:pt x="676706" y="4872215"/>
                  </a:lnTo>
                  <a:lnTo>
                    <a:pt x="675817" y="4874755"/>
                  </a:lnTo>
                  <a:lnTo>
                    <a:pt x="675360" y="4877295"/>
                  </a:lnTo>
                  <a:lnTo>
                    <a:pt x="675233" y="4933175"/>
                  </a:lnTo>
                  <a:lnTo>
                    <a:pt x="675043" y="4952225"/>
                  </a:lnTo>
                  <a:lnTo>
                    <a:pt x="674458" y="4980165"/>
                  </a:lnTo>
                  <a:lnTo>
                    <a:pt x="674243" y="4985245"/>
                  </a:lnTo>
                  <a:lnTo>
                    <a:pt x="672795" y="4985245"/>
                  </a:lnTo>
                  <a:lnTo>
                    <a:pt x="672795" y="5072875"/>
                  </a:lnTo>
                  <a:lnTo>
                    <a:pt x="665886" y="5074145"/>
                  </a:lnTo>
                  <a:lnTo>
                    <a:pt x="658101" y="5075415"/>
                  </a:lnTo>
                  <a:lnTo>
                    <a:pt x="636003" y="5075415"/>
                  </a:lnTo>
                  <a:lnTo>
                    <a:pt x="629920" y="5074145"/>
                  </a:lnTo>
                  <a:lnTo>
                    <a:pt x="633336" y="5071605"/>
                  </a:lnTo>
                  <a:lnTo>
                    <a:pt x="640029" y="5066525"/>
                  </a:lnTo>
                  <a:lnTo>
                    <a:pt x="653859" y="5056365"/>
                  </a:lnTo>
                  <a:lnTo>
                    <a:pt x="665454" y="5048745"/>
                  </a:lnTo>
                  <a:lnTo>
                    <a:pt x="671766" y="5043665"/>
                  </a:lnTo>
                  <a:lnTo>
                    <a:pt x="671880" y="5056365"/>
                  </a:lnTo>
                  <a:lnTo>
                    <a:pt x="671957" y="5058905"/>
                  </a:lnTo>
                  <a:lnTo>
                    <a:pt x="672236" y="5065255"/>
                  </a:lnTo>
                  <a:lnTo>
                    <a:pt x="672795" y="5072875"/>
                  </a:lnTo>
                  <a:lnTo>
                    <a:pt x="672795" y="4985245"/>
                  </a:lnTo>
                  <a:lnTo>
                    <a:pt x="616940" y="4985245"/>
                  </a:lnTo>
                  <a:lnTo>
                    <a:pt x="611276" y="4985118"/>
                  </a:lnTo>
                  <a:lnTo>
                    <a:pt x="611276" y="5020805"/>
                  </a:lnTo>
                  <a:lnTo>
                    <a:pt x="597687" y="5027155"/>
                  </a:lnTo>
                  <a:lnTo>
                    <a:pt x="571080" y="5042395"/>
                  </a:lnTo>
                  <a:lnTo>
                    <a:pt x="558038" y="5050015"/>
                  </a:lnTo>
                  <a:lnTo>
                    <a:pt x="551484" y="5052555"/>
                  </a:lnTo>
                  <a:lnTo>
                    <a:pt x="544703" y="5056365"/>
                  </a:lnTo>
                  <a:lnTo>
                    <a:pt x="537705" y="5060175"/>
                  </a:lnTo>
                  <a:lnTo>
                    <a:pt x="522935" y="5066525"/>
                  </a:lnTo>
                  <a:lnTo>
                    <a:pt x="507796" y="5074145"/>
                  </a:lnTo>
                  <a:lnTo>
                    <a:pt x="500430" y="5077955"/>
                  </a:lnTo>
                  <a:lnTo>
                    <a:pt x="493509" y="5077955"/>
                  </a:lnTo>
                  <a:lnTo>
                    <a:pt x="496773" y="5076685"/>
                  </a:lnTo>
                  <a:lnTo>
                    <a:pt x="503466" y="5071605"/>
                  </a:lnTo>
                  <a:lnTo>
                    <a:pt x="536435" y="5051285"/>
                  </a:lnTo>
                  <a:lnTo>
                    <a:pt x="559689" y="5038585"/>
                  </a:lnTo>
                  <a:lnTo>
                    <a:pt x="583679" y="5028425"/>
                  </a:lnTo>
                  <a:lnTo>
                    <a:pt x="608609" y="5020805"/>
                  </a:lnTo>
                  <a:lnTo>
                    <a:pt x="611276" y="5020805"/>
                  </a:lnTo>
                  <a:lnTo>
                    <a:pt x="611276" y="4985118"/>
                  </a:lnTo>
                  <a:lnTo>
                    <a:pt x="560412" y="4983975"/>
                  </a:lnTo>
                  <a:lnTo>
                    <a:pt x="505167" y="4983975"/>
                  </a:lnTo>
                  <a:lnTo>
                    <a:pt x="502970" y="4983924"/>
                  </a:lnTo>
                  <a:lnTo>
                    <a:pt x="502970" y="5038585"/>
                  </a:lnTo>
                  <a:lnTo>
                    <a:pt x="489635" y="5046205"/>
                  </a:lnTo>
                  <a:lnTo>
                    <a:pt x="468579" y="5057635"/>
                  </a:lnTo>
                  <a:lnTo>
                    <a:pt x="461302" y="5062715"/>
                  </a:lnTo>
                  <a:lnTo>
                    <a:pt x="453999" y="5066525"/>
                  </a:lnTo>
                  <a:lnTo>
                    <a:pt x="448792" y="5069065"/>
                  </a:lnTo>
                  <a:lnTo>
                    <a:pt x="433616" y="5076685"/>
                  </a:lnTo>
                  <a:lnTo>
                    <a:pt x="424649" y="5076685"/>
                  </a:lnTo>
                  <a:lnTo>
                    <a:pt x="426859" y="5075415"/>
                  </a:lnTo>
                  <a:lnTo>
                    <a:pt x="429056" y="5074145"/>
                  </a:lnTo>
                  <a:lnTo>
                    <a:pt x="444487" y="5065255"/>
                  </a:lnTo>
                  <a:lnTo>
                    <a:pt x="459016" y="5058905"/>
                  </a:lnTo>
                  <a:lnTo>
                    <a:pt x="473608" y="5051285"/>
                  </a:lnTo>
                  <a:lnTo>
                    <a:pt x="502970" y="5038585"/>
                  </a:lnTo>
                  <a:lnTo>
                    <a:pt x="502970" y="4983924"/>
                  </a:lnTo>
                  <a:lnTo>
                    <a:pt x="484568" y="4983467"/>
                  </a:lnTo>
                  <a:lnTo>
                    <a:pt x="484568" y="5019535"/>
                  </a:lnTo>
                  <a:lnTo>
                    <a:pt x="471106" y="5024615"/>
                  </a:lnTo>
                  <a:lnTo>
                    <a:pt x="458063" y="5029695"/>
                  </a:lnTo>
                  <a:lnTo>
                    <a:pt x="445414" y="5036045"/>
                  </a:lnTo>
                  <a:lnTo>
                    <a:pt x="433095" y="5041125"/>
                  </a:lnTo>
                  <a:lnTo>
                    <a:pt x="429082" y="5043665"/>
                  </a:lnTo>
                  <a:lnTo>
                    <a:pt x="394500" y="5060175"/>
                  </a:lnTo>
                  <a:lnTo>
                    <a:pt x="381558" y="5066525"/>
                  </a:lnTo>
                  <a:lnTo>
                    <a:pt x="369011" y="5074145"/>
                  </a:lnTo>
                  <a:lnTo>
                    <a:pt x="350291" y="5072875"/>
                  </a:lnTo>
                  <a:lnTo>
                    <a:pt x="337959" y="5072875"/>
                  </a:lnTo>
                  <a:lnTo>
                    <a:pt x="396836" y="5039855"/>
                  </a:lnTo>
                  <a:lnTo>
                    <a:pt x="452170" y="5027155"/>
                  </a:lnTo>
                  <a:lnTo>
                    <a:pt x="457339" y="5027155"/>
                  </a:lnTo>
                  <a:lnTo>
                    <a:pt x="460883" y="5024615"/>
                  </a:lnTo>
                  <a:lnTo>
                    <a:pt x="462076" y="5019535"/>
                  </a:lnTo>
                  <a:lnTo>
                    <a:pt x="462216" y="5018265"/>
                  </a:lnTo>
                  <a:lnTo>
                    <a:pt x="484568" y="5019535"/>
                  </a:lnTo>
                  <a:lnTo>
                    <a:pt x="484568" y="4983467"/>
                  </a:lnTo>
                  <a:lnTo>
                    <a:pt x="389775" y="4981105"/>
                  </a:lnTo>
                  <a:lnTo>
                    <a:pt x="389775" y="5016995"/>
                  </a:lnTo>
                  <a:lnTo>
                    <a:pt x="377850" y="5022075"/>
                  </a:lnTo>
                  <a:lnTo>
                    <a:pt x="366242" y="5027155"/>
                  </a:lnTo>
                  <a:lnTo>
                    <a:pt x="354939" y="5032235"/>
                  </a:lnTo>
                  <a:lnTo>
                    <a:pt x="343916" y="5038585"/>
                  </a:lnTo>
                  <a:lnTo>
                    <a:pt x="335915" y="5042395"/>
                  </a:lnTo>
                  <a:lnTo>
                    <a:pt x="327964" y="5047475"/>
                  </a:lnTo>
                  <a:lnTo>
                    <a:pt x="320090" y="5051285"/>
                  </a:lnTo>
                  <a:lnTo>
                    <a:pt x="300583" y="5062715"/>
                  </a:lnTo>
                  <a:lnTo>
                    <a:pt x="294690" y="5066525"/>
                  </a:lnTo>
                  <a:lnTo>
                    <a:pt x="288531" y="5069065"/>
                  </a:lnTo>
                  <a:lnTo>
                    <a:pt x="278142" y="5069065"/>
                  </a:lnTo>
                  <a:lnTo>
                    <a:pt x="267944" y="5067795"/>
                  </a:lnTo>
                  <a:lnTo>
                    <a:pt x="248589" y="5066525"/>
                  </a:lnTo>
                  <a:lnTo>
                    <a:pt x="260134" y="5061445"/>
                  </a:lnTo>
                  <a:lnTo>
                    <a:pt x="268782" y="5057635"/>
                  </a:lnTo>
                  <a:lnTo>
                    <a:pt x="290144" y="5050015"/>
                  </a:lnTo>
                  <a:lnTo>
                    <a:pt x="312331" y="5043665"/>
                  </a:lnTo>
                  <a:lnTo>
                    <a:pt x="335026" y="5041125"/>
                  </a:lnTo>
                  <a:lnTo>
                    <a:pt x="340029" y="5039855"/>
                  </a:lnTo>
                  <a:lnTo>
                    <a:pt x="343700" y="5036045"/>
                  </a:lnTo>
                  <a:lnTo>
                    <a:pt x="343420" y="5025885"/>
                  </a:lnTo>
                  <a:lnTo>
                    <a:pt x="339458" y="5022075"/>
                  </a:lnTo>
                  <a:lnTo>
                    <a:pt x="330949" y="5022075"/>
                  </a:lnTo>
                  <a:lnTo>
                    <a:pt x="308698" y="5023345"/>
                  </a:lnTo>
                  <a:lnTo>
                    <a:pt x="286689" y="5027155"/>
                  </a:lnTo>
                  <a:lnTo>
                    <a:pt x="264299" y="5032235"/>
                  </a:lnTo>
                  <a:lnTo>
                    <a:pt x="240893" y="5041125"/>
                  </a:lnTo>
                  <a:lnTo>
                    <a:pt x="236575" y="5042395"/>
                  </a:lnTo>
                  <a:lnTo>
                    <a:pt x="191414" y="5061445"/>
                  </a:lnTo>
                  <a:lnTo>
                    <a:pt x="162090" y="5058905"/>
                  </a:lnTo>
                  <a:lnTo>
                    <a:pt x="162255" y="5058905"/>
                  </a:lnTo>
                  <a:lnTo>
                    <a:pt x="170243" y="5055095"/>
                  </a:lnTo>
                  <a:lnTo>
                    <a:pt x="180898" y="5050015"/>
                  </a:lnTo>
                  <a:lnTo>
                    <a:pt x="199326" y="5042395"/>
                  </a:lnTo>
                  <a:lnTo>
                    <a:pt x="217779" y="5037315"/>
                  </a:lnTo>
                  <a:lnTo>
                    <a:pt x="236207" y="5033505"/>
                  </a:lnTo>
                  <a:lnTo>
                    <a:pt x="242646" y="5033505"/>
                  </a:lnTo>
                  <a:lnTo>
                    <a:pt x="247180" y="5027155"/>
                  </a:lnTo>
                  <a:lnTo>
                    <a:pt x="246557" y="5018265"/>
                  </a:lnTo>
                  <a:lnTo>
                    <a:pt x="245567" y="5015725"/>
                  </a:lnTo>
                  <a:lnTo>
                    <a:pt x="244043" y="5014455"/>
                  </a:lnTo>
                  <a:lnTo>
                    <a:pt x="284099" y="5014455"/>
                  </a:lnTo>
                  <a:lnTo>
                    <a:pt x="352882" y="5016995"/>
                  </a:lnTo>
                  <a:lnTo>
                    <a:pt x="389775" y="5016995"/>
                  </a:lnTo>
                  <a:lnTo>
                    <a:pt x="389775" y="4981105"/>
                  </a:lnTo>
                  <a:lnTo>
                    <a:pt x="352437" y="4980165"/>
                  </a:lnTo>
                  <a:lnTo>
                    <a:pt x="307606" y="4980165"/>
                  </a:lnTo>
                  <a:lnTo>
                    <a:pt x="262280" y="4978895"/>
                  </a:lnTo>
                  <a:lnTo>
                    <a:pt x="234721" y="4977625"/>
                  </a:lnTo>
                  <a:lnTo>
                    <a:pt x="215963" y="4977625"/>
                  </a:lnTo>
                  <a:lnTo>
                    <a:pt x="215963" y="5013185"/>
                  </a:lnTo>
                  <a:lnTo>
                    <a:pt x="186893" y="5019535"/>
                  </a:lnTo>
                  <a:lnTo>
                    <a:pt x="159600" y="5029695"/>
                  </a:lnTo>
                  <a:lnTo>
                    <a:pt x="134975" y="5041125"/>
                  </a:lnTo>
                  <a:lnTo>
                    <a:pt x="113868" y="5055095"/>
                  </a:lnTo>
                  <a:lnTo>
                    <a:pt x="80378" y="5052555"/>
                  </a:lnTo>
                  <a:lnTo>
                    <a:pt x="97218" y="5043665"/>
                  </a:lnTo>
                  <a:lnTo>
                    <a:pt x="131902" y="5025885"/>
                  </a:lnTo>
                  <a:lnTo>
                    <a:pt x="149682" y="5015725"/>
                  </a:lnTo>
                  <a:lnTo>
                    <a:pt x="155651" y="5013185"/>
                  </a:lnTo>
                  <a:lnTo>
                    <a:pt x="162471" y="5011915"/>
                  </a:lnTo>
                  <a:lnTo>
                    <a:pt x="170268" y="5010645"/>
                  </a:lnTo>
                  <a:lnTo>
                    <a:pt x="187236" y="5010645"/>
                  </a:lnTo>
                  <a:lnTo>
                    <a:pt x="212013" y="5013185"/>
                  </a:lnTo>
                  <a:lnTo>
                    <a:pt x="215963" y="5013185"/>
                  </a:lnTo>
                  <a:lnTo>
                    <a:pt x="215963" y="4977625"/>
                  </a:lnTo>
                  <a:lnTo>
                    <a:pt x="215252" y="4977625"/>
                  </a:lnTo>
                  <a:lnTo>
                    <a:pt x="195973" y="4976355"/>
                  </a:lnTo>
                  <a:lnTo>
                    <a:pt x="189572" y="4975085"/>
                  </a:lnTo>
                  <a:lnTo>
                    <a:pt x="165074" y="4975085"/>
                  </a:lnTo>
                  <a:lnTo>
                    <a:pt x="155016" y="4977625"/>
                  </a:lnTo>
                  <a:lnTo>
                    <a:pt x="146329" y="4980165"/>
                  </a:lnTo>
                  <a:lnTo>
                    <a:pt x="138836" y="4983975"/>
                  </a:lnTo>
                  <a:lnTo>
                    <a:pt x="125857" y="4991595"/>
                  </a:lnTo>
                  <a:lnTo>
                    <a:pt x="112191" y="4999215"/>
                  </a:lnTo>
                  <a:lnTo>
                    <a:pt x="98158" y="5006835"/>
                  </a:lnTo>
                  <a:lnTo>
                    <a:pt x="84048" y="5013185"/>
                  </a:lnTo>
                  <a:lnTo>
                    <a:pt x="42037" y="5033505"/>
                  </a:lnTo>
                  <a:lnTo>
                    <a:pt x="22275" y="5046205"/>
                  </a:lnTo>
                  <a:lnTo>
                    <a:pt x="4292" y="5061445"/>
                  </a:lnTo>
                  <a:lnTo>
                    <a:pt x="952" y="5063985"/>
                  </a:lnTo>
                  <a:lnTo>
                    <a:pt x="0" y="5069065"/>
                  </a:lnTo>
                  <a:lnTo>
                    <a:pt x="3708" y="5077955"/>
                  </a:lnTo>
                  <a:lnTo>
                    <a:pt x="8178" y="5081765"/>
                  </a:lnTo>
                  <a:lnTo>
                    <a:pt x="15684" y="5081765"/>
                  </a:lnTo>
                  <a:lnTo>
                    <a:pt x="17018" y="5080495"/>
                  </a:lnTo>
                  <a:lnTo>
                    <a:pt x="21691" y="5079225"/>
                  </a:lnTo>
                  <a:lnTo>
                    <a:pt x="26403" y="5076685"/>
                  </a:lnTo>
                  <a:lnTo>
                    <a:pt x="31115" y="5075415"/>
                  </a:lnTo>
                  <a:lnTo>
                    <a:pt x="31877" y="5075415"/>
                  </a:lnTo>
                  <a:lnTo>
                    <a:pt x="32308" y="5076685"/>
                  </a:lnTo>
                  <a:lnTo>
                    <a:pt x="30937" y="5076685"/>
                  </a:lnTo>
                  <a:lnTo>
                    <a:pt x="29476" y="5077955"/>
                  </a:lnTo>
                  <a:lnTo>
                    <a:pt x="28079" y="5079225"/>
                  </a:lnTo>
                  <a:lnTo>
                    <a:pt x="21640" y="5091925"/>
                  </a:lnTo>
                  <a:lnTo>
                    <a:pt x="17881" y="5116055"/>
                  </a:lnTo>
                  <a:lnTo>
                    <a:pt x="16738" y="5151615"/>
                  </a:lnTo>
                  <a:lnTo>
                    <a:pt x="18135" y="5198605"/>
                  </a:lnTo>
                  <a:lnTo>
                    <a:pt x="18440" y="5204955"/>
                  </a:lnTo>
                  <a:lnTo>
                    <a:pt x="18923" y="5229085"/>
                  </a:lnTo>
                  <a:lnTo>
                    <a:pt x="19532" y="5251945"/>
                  </a:lnTo>
                  <a:lnTo>
                    <a:pt x="20256" y="5274805"/>
                  </a:lnTo>
                  <a:lnTo>
                    <a:pt x="21882" y="5324335"/>
                  </a:lnTo>
                  <a:lnTo>
                    <a:pt x="22745" y="5352275"/>
                  </a:lnTo>
                  <a:lnTo>
                    <a:pt x="23431" y="5382755"/>
                  </a:lnTo>
                  <a:lnTo>
                    <a:pt x="23787" y="5408155"/>
                  </a:lnTo>
                  <a:lnTo>
                    <a:pt x="21005" y="5410695"/>
                  </a:lnTo>
                  <a:lnTo>
                    <a:pt x="19659" y="5414505"/>
                  </a:lnTo>
                  <a:lnTo>
                    <a:pt x="21234" y="5423395"/>
                  </a:lnTo>
                  <a:lnTo>
                    <a:pt x="25869" y="5428475"/>
                  </a:lnTo>
                  <a:lnTo>
                    <a:pt x="31838" y="5428475"/>
                  </a:lnTo>
                  <a:lnTo>
                    <a:pt x="46507" y="5429745"/>
                  </a:lnTo>
                  <a:lnTo>
                    <a:pt x="61582" y="5429745"/>
                  </a:lnTo>
                  <a:lnTo>
                    <a:pt x="77012" y="5431015"/>
                  </a:lnTo>
                  <a:lnTo>
                    <a:pt x="92722" y="5431015"/>
                  </a:lnTo>
                  <a:lnTo>
                    <a:pt x="143789" y="5429745"/>
                  </a:lnTo>
                  <a:lnTo>
                    <a:pt x="195008" y="5425935"/>
                  </a:lnTo>
                  <a:lnTo>
                    <a:pt x="296570" y="5415775"/>
                  </a:lnTo>
                  <a:lnTo>
                    <a:pt x="362813" y="5408155"/>
                  </a:lnTo>
                  <a:lnTo>
                    <a:pt x="429260" y="5403075"/>
                  </a:lnTo>
                  <a:lnTo>
                    <a:pt x="450011" y="5401805"/>
                  </a:lnTo>
                  <a:lnTo>
                    <a:pt x="471779" y="5400535"/>
                  </a:lnTo>
                  <a:lnTo>
                    <a:pt x="580961" y="5400535"/>
                  </a:lnTo>
                  <a:lnTo>
                    <a:pt x="621220" y="5401805"/>
                  </a:lnTo>
                  <a:lnTo>
                    <a:pt x="709091" y="5401805"/>
                  </a:lnTo>
                  <a:lnTo>
                    <a:pt x="711809" y="5423395"/>
                  </a:lnTo>
                  <a:lnTo>
                    <a:pt x="712393" y="5446255"/>
                  </a:lnTo>
                  <a:lnTo>
                    <a:pt x="711542" y="5469115"/>
                  </a:lnTo>
                  <a:lnTo>
                    <a:pt x="709180" y="5502135"/>
                  </a:lnTo>
                  <a:lnTo>
                    <a:pt x="708444" y="5513565"/>
                  </a:lnTo>
                  <a:lnTo>
                    <a:pt x="707885" y="5524995"/>
                  </a:lnTo>
                  <a:lnTo>
                    <a:pt x="707605" y="5536425"/>
                  </a:lnTo>
                  <a:lnTo>
                    <a:pt x="707542" y="5541505"/>
                  </a:lnTo>
                  <a:lnTo>
                    <a:pt x="709231" y="5545315"/>
                  </a:lnTo>
                  <a:lnTo>
                    <a:pt x="715772" y="5551665"/>
                  </a:lnTo>
                  <a:lnTo>
                    <a:pt x="720458" y="5554205"/>
                  </a:lnTo>
                  <a:lnTo>
                    <a:pt x="733082" y="5554205"/>
                  </a:lnTo>
                  <a:lnTo>
                    <a:pt x="740041" y="5550395"/>
                  </a:lnTo>
                  <a:lnTo>
                    <a:pt x="743826" y="5544045"/>
                  </a:lnTo>
                  <a:lnTo>
                    <a:pt x="774293" y="5498325"/>
                  </a:lnTo>
                  <a:lnTo>
                    <a:pt x="806564" y="5453875"/>
                  </a:lnTo>
                  <a:lnTo>
                    <a:pt x="840206" y="5410695"/>
                  </a:lnTo>
                  <a:lnTo>
                    <a:pt x="874776" y="5367515"/>
                  </a:lnTo>
                  <a:lnTo>
                    <a:pt x="909828" y="5325605"/>
                  </a:lnTo>
                  <a:lnTo>
                    <a:pt x="944918" y="5284965"/>
                  </a:lnTo>
                  <a:lnTo>
                    <a:pt x="970788" y="5254485"/>
                  </a:lnTo>
                  <a:lnTo>
                    <a:pt x="996810" y="5222735"/>
                  </a:lnTo>
                  <a:lnTo>
                    <a:pt x="1022680" y="5192255"/>
                  </a:lnTo>
                  <a:lnTo>
                    <a:pt x="1048092" y="5160505"/>
                  </a:lnTo>
                  <a:lnTo>
                    <a:pt x="1062672" y="5146535"/>
                  </a:lnTo>
                  <a:lnTo>
                    <a:pt x="1070508" y="5124945"/>
                  </a:lnTo>
                  <a:lnTo>
                    <a:pt x="1072553" y="5102085"/>
                  </a:lnTo>
                  <a:close/>
                </a:path>
                <a:path w="1073150" h="5554345">
                  <a:moveTo>
                    <a:pt x="1072553" y="2710421"/>
                  </a:moveTo>
                  <a:lnTo>
                    <a:pt x="1071664" y="2704071"/>
                  </a:lnTo>
                  <a:lnTo>
                    <a:pt x="1069708" y="2690101"/>
                  </a:lnTo>
                  <a:lnTo>
                    <a:pt x="1056868" y="2657081"/>
                  </a:lnTo>
                  <a:lnTo>
                    <a:pt x="1038885" y="2629141"/>
                  </a:lnTo>
                  <a:lnTo>
                    <a:pt x="1038072" y="2627871"/>
                  </a:lnTo>
                  <a:lnTo>
                    <a:pt x="1035278" y="2624315"/>
                  </a:lnTo>
                  <a:lnTo>
                    <a:pt x="1035278" y="2704071"/>
                  </a:lnTo>
                  <a:lnTo>
                    <a:pt x="1022032" y="2688831"/>
                  </a:lnTo>
                  <a:lnTo>
                    <a:pt x="1019911" y="2686570"/>
                  </a:lnTo>
                  <a:lnTo>
                    <a:pt x="1019911" y="2744711"/>
                  </a:lnTo>
                  <a:lnTo>
                    <a:pt x="994181" y="2776461"/>
                  </a:lnTo>
                  <a:lnTo>
                    <a:pt x="967994" y="2806941"/>
                  </a:lnTo>
                  <a:lnTo>
                    <a:pt x="941666" y="2838691"/>
                  </a:lnTo>
                  <a:lnTo>
                    <a:pt x="915466" y="2869171"/>
                  </a:lnTo>
                  <a:lnTo>
                    <a:pt x="847559" y="2950451"/>
                  </a:lnTo>
                  <a:lnTo>
                    <a:pt x="813981" y="2991091"/>
                  </a:lnTo>
                  <a:lnTo>
                    <a:pt x="781189" y="3033001"/>
                  </a:lnTo>
                  <a:lnTo>
                    <a:pt x="749592" y="3076181"/>
                  </a:lnTo>
                  <a:lnTo>
                    <a:pt x="750265" y="3058401"/>
                  </a:lnTo>
                  <a:lnTo>
                    <a:pt x="750227" y="3039351"/>
                  </a:lnTo>
                  <a:lnTo>
                    <a:pt x="749414" y="3024111"/>
                  </a:lnTo>
                  <a:lnTo>
                    <a:pt x="747699" y="3008871"/>
                  </a:lnTo>
                  <a:lnTo>
                    <a:pt x="747407" y="3006331"/>
                  </a:lnTo>
                  <a:lnTo>
                    <a:pt x="751522" y="3003791"/>
                  </a:lnTo>
                  <a:lnTo>
                    <a:pt x="754126" y="2999981"/>
                  </a:lnTo>
                  <a:lnTo>
                    <a:pt x="754443" y="2993631"/>
                  </a:lnTo>
                  <a:lnTo>
                    <a:pt x="755078" y="2988551"/>
                  </a:lnTo>
                  <a:lnTo>
                    <a:pt x="753402" y="2983471"/>
                  </a:lnTo>
                  <a:lnTo>
                    <a:pt x="746721" y="2975851"/>
                  </a:lnTo>
                  <a:lnTo>
                    <a:pt x="742086" y="2973311"/>
                  </a:lnTo>
                  <a:lnTo>
                    <a:pt x="687324" y="2973311"/>
                  </a:lnTo>
                  <a:lnTo>
                    <a:pt x="646950" y="2974581"/>
                  </a:lnTo>
                  <a:lnTo>
                    <a:pt x="488010" y="2974581"/>
                  </a:lnTo>
                  <a:lnTo>
                    <a:pt x="427456" y="2977121"/>
                  </a:lnTo>
                  <a:lnTo>
                    <a:pt x="387591" y="2979661"/>
                  </a:lnTo>
                  <a:lnTo>
                    <a:pt x="308038" y="2987281"/>
                  </a:lnTo>
                  <a:lnTo>
                    <a:pt x="233578" y="2996171"/>
                  </a:lnTo>
                  <a:lnTo>
                    <a:pt x="137960" y="3003791"/>
                  </a:lnTo>
                  <a:lnTo>
                    <a:pt x="82613" y="3008871"/>
                  </a:lnTo>
                  <a:lnTo>
                    <a:pt x="58762" y="3010141"/>
                  </a:lnTo>
                  <a:lnTo>
                    <a:pt x="57962" y="2983471"/>
                  </a:lnTo>
                  <a:lnTo>
                    <a:pt x="57048" y="2958071"/>
                  </a:lnTo>
                  <a:lnTo>
                    <a:pt x="55994" y="2933941"/>
                  </a:lnTo>
                  <a:lnTo>
                    <a:pt x="53390" y="2875521"/>
                  </a:lnTo>
                  <a:lnTo>
                    <a:pt x="52844" y="2862821"/>
                  </a:lnTo>
                  <a:lnTo>
                    <a:pt x="50914" y="2813291"/>
                  </a:lnTo>
                  <a:lnTo>
                    <a:pt x="49453" y="2771381"/>
                  </a:lnTo>
                  <a:lnTo>
                    <a:pt x="48425" y="2720581"/>
                  </a:lnTo>
                  <a:lnTo>
                    <a:pt x="48323" y="2702801"/>
                  </a:lnTo>
                  <a:lnTo>
                    <a:pt x="49885" y="2700261"/>
                  </a:lnTo>
                  <a:lnTo>
                    <a:pt x="49949" y="2695181"/>
                  </a:lnTo>
                  <a:lnTo>
                    <a:pt x="47993" y="2690101"/>
                  </a:lnTo>
                  <a:lnTo>
                    <a:pt x="47485" y="2690101"/>
                  </a:lnTo>
                  <a:lnTo>
                    <a:pt x="46888" y="2688831"/>
                  </a:lnTo>
                  <a:lnTo>
                    <a:pt x="95580" y="2696451"/>
                  </a:lnTo>
                  <a:lnTo>
                    <a:pt x="121767" y="2700261"/>
                  </a:lnTo>
                  <a:lnTo>
                    <a:pt x="149364" y="2702801"/>
                  </a:lnTo>
                  <a:lnTo>
                    <a:pt x="149479" y="2704071"/>
                  </a:lnTo>
                  <a:lnTo>
                    <a:pt x="149694" y="2704071"/>
                  </a:lnTo>
                  <a:lnTo>
                    <a:pt x="151599" y="2709151"/>
                  </a:lnTo>
                  <a:lnTo>
                    <a:pt x="155448" y="2711691"/>
                  </a:lnTo>
                  <a:lnTo>
                    <a:pt x="165887" y="2711691"/>
                  </a:lnTo>
                  <a:lnTo>
                    <a:pt x="171945" y="2710421"/>
                  </a:lnTo>
                  <a:lnTo>
                    <a:pt x="178308" y="2707881"/>
                  </a:lnTo>
                  <a:lnTo>
                    <a:pt x="185013" y="2706611"/>
                  </a:lnTo>
                  <a:lnTo>
                    <a:pt x="195046" y="2706611"/>
                  </a:lnTo>
                  <a:lnTo>
                    <a:pt x="215747" y="2709151"/>
                  </a:lnTo>
                  <a:lnTo>
                    <a:pt x="226479" y="2709151"/>
                  </a:lnTo>
                  <a:lnTo>
                    <a:pt x="224459" y="2711691"/>
                  </a:lnTo>
                  <a:lnTo>
                    <a:pt x="223786" y="2715501"/>
                  </a:lnTo>
                  <a:lnTo>
                    <a:pt x="226174" y="2723121"/>
                  </a:lnTo>
                  <a:lnTo>
                    <a:pt x="230454" y="2726931"/>
                  </a:lnTo>
                  <a:lnTo>
                    <a:pt x="235902" y="2726931"/>
                  </a:lnTo>
                  <a:lnTo>
                    <a:pt x="246888" y="2725661"/>
                  </a:lnTo>
                  <a:lnTo>
                    <a:pt x="258521" y="2723121"/>
                  </a:lnTo>
                  <a:lnTo>
                    <a:pt x="271030" y="2719311"/>
                  </a:lnTo>
                  <a:lnTo>
                    <a:pt x="284594" y="2712961"/>
                  </a:lnTo>
                  <a:lnTo>
                    <a:pt x="340385" y="2715501"/>
                  </a:lnTo>
                  <a:lnTo>
                    <a:pt x="340779" y="2716771"/>
                  </a:lnTo>
                  <a:lnTo>
                    <a:pt x="341249" y="2716771"/>
                  </a:lnTo>
                  <a:lnTo>
                    <a:pt x="343649" y="2719311"/>
                  </a:lnTo>
                  <a:lnTo>
                    <a:pt x="346189" y="2720581"/>
                  </a:lnTo>
                  <a:lnTo>
                    <a:pt x="350558" y="2720581"/>
                  </a:lnTo>
                  <a:lnTo>
                    <a:pt x="354507" y="2719311"/>
                  </a:lnTo>
                  <a:lnTo>
                    <a:pt x="357771" y="2718041"/>
                  </a:lnTo>
                  <a:lnTo>
                    <a:pt x="361607" y="2716771"/>
                  </a:lnTo>
                  <a:lnTo>
                    <a:pt x="372122" y="2718041"/>
                  </a:lnTo>
                  <a:lnTo>
                    <a:pt x="393141" y="2718041"/>
                  </a:lnTo>
                  <a:lnTo>
                    <a:pt x="403656" y="2719311"/>
                  </a:lnTo>
                  <a:lnTo>
                    <a:pt x="405066" y="2720581"/>
                  </a:lnTo>
                  <a:lnTo>
                    <a:pt x="410260" y="2720581"/>
                  </a:lnTo>
                  <a:lnTo>
                    <a:pt x="411848" y="2721851"/>
                  </a:lnTo>
                  <a:lnTo>
                    <a:pt x="417766" y="2721851"/>
                  </a:lnTo>
                  <a:lnTo>
                    <a:pt x="427050" y="2719311"/>
                  </a:lnTo>
                  <a:lnTo>
                    <a:pt x="453656" y="2720581"/>
                  </a:lnTo>
                  <a:lnTo>
                    <a:pt x="466979" y="2721851"/>
                  </a:lnTo>
                  <a:lnTo>
                    <a:pt x="480288" y="2721851"/>
                  </a:lnTo>
                  <a:lnTo>
                    <a:pt x="481990" y="2723121"/>
                  </a:lnTo>
                  <a:lnTo>
                    <a:pt x="490982" y="2723121"/>
                  </a:lnTo>
                  <a:lnTo>
                    <a:pt x="493776" y="2721851"/>
                  </a:lnTo>
                  <a:lnTo>
                    <a:pt x="532053" y="2723121"/>
                  </a:lnTo>
                  <a:lnTo>
                    <a:pt x="571246" y="2723121"/>
                  </a:lnTo>
                  <a:lnTo>
                    <a:pt x="611212" y="2724391"/>
                  </a:lnTo>
                  <a:lnTo>
                    <a:pt x="653046" y="2724391"/>
                  </a:lnTo>
                  <a:lnTo>
                    <a:pt x="658152" y="2723121"/>
                  </a:lnTo>
                  <a:lnTo>
                    <a:pt x="662482" y="2720581"/>
                  </a:lnTo>
                  <a:lnTo>
                    <a:pt x="663422" y="2719311"/>
                  </a:lnTo>
                  <a:lnTo>
                    <a:pt x="667232" y="2714231"/>
                  </a:lnTo>
                  <a:lnTo>
                    <a:pt x="667588" y="2712961"/>
                  </a:lnTo>
                  <a:lnTo>
                    <a:pt x="668299" y="2710421"/>
                  </a:lnTo>
                  <a:lnTo>
                    <a:pt x="668413" y="2706611"/>
                  </a:lnTo>
                  <a:lnTo>
                    <a:pt x="696341" y="2706611"/>
                  </a:lnTo>
                  <a:lnTo>
                    <a:pt x="702678" y="2701531"/>
                  </a:lnTo>
                  <a:lnTo>
                    <a:pt x="703732" y="2695181"/>
                  </a:lnTo>
                  <a:lnTo>
                    <a:pt x="704481" y="2688831"/>
                  </a:lnTo>
                  <a:lnTo>
                    <a:pt x="704773" y="2686291"/>
                  </a:lnTo>
                  <a:lnTo>
                    <a:pt x="705078" y="2683751"/>
                  </a:lnTo>
                  <a:lnTo>
                    <a:pt x="707390" y="2645651"/>
                  </a:lnTo>
                  <a:lnTo>
                    <a:pt x="707669" y="2622791"/>
                  </a:lnTo>
                  <a:lnTo>
                    <a:pt x="707694" y="2618981"/>
                  </a:lnTo>
                  <a:lnTo>
                    <a:pt x="711212" y="2525001"/>
                  </a:lnTo>
                  <a:lnTo>
                    <a:pt x="711644" y="2511031"/>
                  </a:lnTo>
                  <a:lnTo>
                    <a:pt x="753414" y="2527541"/>
                  </a:lnTo>
                  <a:lnTo>
                    <a:pt x="793521" y="2549131"/>
                  </a:lnTo>
                  <a:lnTo>
                    <a:pt x="831761" y="2575801"/>
                  </a:lnTo>
                  <a:lnTo>
                    <a:pt x="869099" y="2603741"/>
                  </a:lnTo>
                  <a:lnTo>
                    <a:pt x="906297" y="2632951"/>
                  </a:lnTo>
                  <a:lnTo>
                    <a:pt x="945553" y="2665971"/>
                  </a:lnTo>
                  <a:lnTo>
                    <a:pt x="984288" y="2702801"/>
                  </a:lnTo>
                  <a:lnTo>
                    <a:pt x="1019911" y="2744711"/>
                  </a:lnTo>
                  <a:lnTo>
                    <a:pt x="1019911" y="2686570"/>
                  </a:lnTo>
                  <a:lnTo>
                    <a:pt x="1007770" y="2673591"/>
                  </a:lnTo>
                  <a:lnTo>
                    <a:pt x="992466" y="2658351"/>
                  </a:lnTo>
                  <a:lnTo>
                    <a:pt x="976033" y="2643111"/>
                  </a:lnTo>
                  <a:lnTo>
                    <a:pt x="987755" y="2643111"/>
                  </a:lnTo>
                  <a:lnTo>
                    <a:pt x="992657" y="2638031"/>
                  </a:lnTo>
                  <a:lnTo>
                    <a:pt x="992657" y="2630411"/>
                  </a:lnTo>
                  <a:lnTo>
                    <a:pt x="992568" y="2629141"/>
                  </a:lnTo>
                  <a:lnTo>
                    <a:pt x="1001572" y="2640571"/>
                  </a:lnTo>
                  <a:lnTo>
                    <a:pt x="1025410" y="2678671"/>
                  </a:lnTo>
                  <a:lnTo>
                    <a:pt x="1035278" y="2704071"/>
                  </a:lnTo>
                  <a:lnTo>
                    <a:pt x="1035278" y="2624315"/>
                  </a:lnTo>
                  <a:lnTo>
                    <a:pt x="1032090" y="2620251"/>
                  </a:lnTo>
                  <a:lnTo>
                    <a:pt x="1016165" y="2599931"/>
                  </a:lnTo>
                  <a:lnTo>
                    <a:pt x="1002182" y="2584691"/>
                  </a:lnTo>
                  <a:lnTo>
                    <a:pt x="994016" y="2575801"/>
                  </a:lnTo>
                  <a:lnTo>
                    <a:pt x="990333" y="2571991"/>
                  </a:lnTo>
                  <a:lnTo>
                    <a:pt x="983081" y="2564498"/>
                  </a:lnTo>
                  <a:lnTo>
                    <a:pt x="983081" y="2617711"/>
                  </a:lnTo>
                  <a:lnTo>
                    <a:pt x="967841" y="2617711"/>
                  </a:lnTo>
                  <a:lnTo>
                    <a:pt x="951534" y="2618981"/>
                  </a:lnTo>
                  <a:lnTo>
                    <a:pt x="950264" y="2618981"/>
                  </a:lnTo>
                  <a:lnTo>
                    <a:pt x="949083" y="2620251"/>
                  </a:lnTo>
                  <a:lnTo>
                    <a:pt x="942949" y="2615171"/>
                  </a:lnTo>
                  <a:lnTo>
                    <a:pt x="944130" y="2615171"/>
                  </a:lnTo>
                  <a:lnTo>
                    <a:pt x="945273" y="2613901"/>
                  </a:lnTo>
                  <a:lnTo>
                    <a:pt x="949744" y="2612631"/>
                  </a:lnTo>
                  <a:lnTo>
                    <a:pt x="952017" y="2610091"/>
                  </a:lnTo>
                  <a:lnTo>
                    <a:pt x="952030" y="2603741"/>
                  </a:lnTo>
                  <a:lnTo>
                    <a:pt x="949591" y="2599931"/>
                  </a:lnTo>
                  <a:lnTo>
                    <a:pt x="939355" y="2597391"/>
                  </a:lnTo>
                  <a:lnTo>
                    <a:pt x="921207" y="2597391"/>
                  </a:lnTo>
                  <a:lnTo>
                    <a:pt x="916482" y="2593581"/>
                  </a:lnTo>
                  <a:lnTo>
                    <a:pt x="922756" y="2592311"/>
                  </a:lnTo>
                  <a:lnTo>
                    <a:pt x="942619" y="2591041"/>
                  </a:lnTo>
                  <a:lnTo>
                    <a:pt x="950531" y="2585961"/>
                  </a:lnTo>
                  <a:lnTo>
                    <a:pt x="951293" y="2584691"/>
                  </a:lnTo>
                  <a:lnTo>
                    <a:pt x="951915" y="2584691"/>
                  </a:lnTo>
                  <a:lnTo>
                    <a:pt x="959853" y="2592311"/>
                  </a:lnTo>
                  <a:lnTo>
                    <a:pt x="967727" y="2601201"/>
                  </a:lnTo>
                  <a:lnTo>
                    <a:pt x="975474" y="2608821"/>
                  </a:lnTo>
                  <a:lnTo>
                    <a:pt x="983081" y="2617711"/>
                  </a:lnTo>
                  <a:lnTo>
                    <a:pt x="983081" y="2564498"/>
                  </a:lnTo>
                  <a:lnTo>
                    <a:pt x="978052" y="2559291"/>
                  </a:lnTo>
                  <a:lnTo>
                    <a:pt x="970686" y="2551671"/>
                  </a:lnTo>
                  <a:lnTo>
                    <a:pt x="960869" y="2541511"/>
                  </a:lnTo>
                  <a:lnTo>
                    <a:pt x="944181" y="2526271"/>
                  </a:lnTo>
                  <a:lnTo>
                    <a:pt x="941400" y="2523731"/>
                  </a:lnTo>
                  <a:lnTo>
                    <a:pt x="933361" y="2516403"/>
                  </a:lnTo>
                  <a:lnTo>
                    <a:pt x="933361" y="2565641"/>
                  </a:lnTo>
                  <a:lnTo>
                    <a:pt x="929576" y="2565641"/>
                  </a:lnTo>
                  <a:lnTo>
                    <a:pt x="898855" y="2570721"/>
                  </a:lnTo>
                  <a:lnTo>
                    <a:pt x="890485" y="2570721"/>
                  </a:lnTo>
                  <a:lnTo>
                    <a:pt x="889609" y="2571991"/>
                  </a:lnTo>
                  <a:lnTo>
                    <a:pt x="888771" y="2571991"/>
                  </a:lnTo>
                  <a:lnTo>
                    <a:pt x="887196" y="2570721"/>
                  </a:lnTo>
                  <a:lnTo>
                    <a:pt x="897331" y="2568181"/>
                  </a:lnTo>
                  <a:lnTo>
                    <a:pt x="907389" y="2566911"/>
                  </a:lnTo>
                  <a:lnTo>
                    <a:pt x="917117" y="2563101"/>
                  </a:lnTo>
                  <a:lnTo>
                    <a:pt x="926223" y="2559291"/>
                  </a:lnTo>
                  <a:lnTo>
                    <a:pt x="933361" y="2565641"/>
                  </a:lnTo>
                  <a:lnTo>
                    <a:pt x="933361" y="2516403"/>
                  </a:lnTo>
                  <a:lnTo>
                    <a:pt x="926096" y="2509761"/>
                  </a:lnTo>
                  <a:lnTo>
                    <a:pt x="915631" y="2500871"/>
                  </a:lnTo>
                  <a:lnTo>
                    <a:pt x="905954" y="2492654"/>
                  </a:lnTo>
                  <a:lnTo>
                    <a:pt x="905954" y="2540241"/>
                  </a:lnTo>
                  <a:lnTo>
                    <a:pt x="898334" y="2542781"/>
                  </a:lnTo>
                  <a:lnTo>
                    <a:pt x="896137" y="2542781"/>
                  </a:lnTo>
                  <a:lnTo>
                    <a:pt x="879538" y="2547861"/>
                  </a:lnTo>
                  <a:lnTo>
                    <a:pt x="870940" y="2550401"/>
                  </a:lnTo>
                  <a:lnTo>
                    <a:pt x="862164" y="2551671"/>
                  </a:lnTo>
                  <a:lnTo>
                    <a:pt x="856957" y="2547861"/>
                  </a:lnTo>
                  <a:lnTo>
                    <a:pt x="852170" y="2544051"/>
                  </a:lnTo>
                  <a:lnTo>
                    <a:pt x="847610" y="2541511"/>
                  </a:lnTo>
                  <a:lnTo>
                    <a:pt x="859205" y="2538971"/>
                  </a:lnTo>
                  <a:lnTo>
                    <a:pt x="870496" y="2535161"/>
                  </a:lnTo>
                  <a:lnTo>
                    <a:pt x="881253" y="2531351"/>
                  </a:lnTo>
                  <a:lnTo>
                    <a:pt x="891235" y="2526271"/>
                  </a:lnTo>
                  <a:lnTo>
                    <a:pt x="896162" y="2531351"/>
                  </a:lnTo>
                  <a:lnTo>
                    <a:pt x="901077" y="2535161"/>
                  </a:lnTo>
                  <a:lnTo>
                    <a:pt x="905954" y="2540241"/>
                  </a:lnTo>
                  <a:lnTo>
                    <a:pt x="905954" y="2492654"/>
                  </a:lnTo>
                  <a:lnTo>
                    <a:pt x="890219" y="2479281"/>
                  </a:lnTo>
                  <a:lnTo>
                    <a:pt x="871016" y="2463215"/>
                  </a:lnTo>
                  <a:lnTo>
                    <a:pt x="871016" y="2508491"/>
                  </a:lnTo>
                  <a:lnTo>
                    <a:pt x="863650" y="2511031"/>
                  </a:lnTo>
                  <a:lnTo>
                    <a:pt x="822350" y="2523731"/>
                  </a:lnTo>
                  <a:lnTo>
                    <a:pt x="819048" y="2522461"/>
                  </a:lnTo>
                  <a:lnTo>
                    <a:pt x="815835" y="2519921"/>
                  </a:lnTo>
                  <a:lnTo>
                    <a:pt x="812698" y="2517381"/>
                  </a:lnTo>
                  <a:lnTo>
                    <a:pt x="825093" y="2514841"/>
                  </a:lnTo>
                  <a:lnTo>
                    <a:pt x="837742" y="2511031"/>
                  </a:lnTo>
                  <a:lnTo>
                    <a:pt x="850252" y="2505951"/>
                  </a:lnTo>
                  <a:lnTo>
                    <a:pt x="859256" y="2502141"/>
                  </a:lnTo>
                  <a:lnTo>
                    <a:pt x="862253" y="2500871"/>
                  </a:lnTo>
                  <a:lnTo>
                    <a:pt x="871016" y="2508491"/>
                  </a:lnTo>
                  <a:lnTo>
                    <a:pt x="871016" y="2463215"/>
                  </a:lnTo>
                  <a:lnTo>
                    <a:pt x="865936" y="2458961"/>
                  </a:lnTo>
                  <a:lnTo>
                    <a:pt x="853782" y="2448801"/>
                  </a:lnTo>
                  <a:lnTo>
                    <a:pt x="839609" y="2437955"/>
                  </a:lnTo>
                  <a:lnTo>
                    <a:pt x="839609" y="2481821"/>
                  </a:lnTo>
                  <a:lnTo>
                    <a:pt x="830503" y="2484361"/>
                  </a:lnTo>
                  <a:lnTo>
                    <a:pt x="821461" y="2488171"/>
                  </a:lnTo>
                  <a:lnTo>
                    <a:pt x="812482" y="2490711"/>
                  </a:lnTo>
                  <a:lnTo>
                    <a:pt x="785164" y="2502141"/>
                  </a:lnTo>
                  <a:lnTo>
                    <a:pt x="777214" y="2497061"/>
                  </a:lnTo>
                  <a:lnTo>
                    <a:pt x="761784" y="2489441"/>
                  </a:lnTo>
                  <a:lnTo>
                    <a:pt x="754265" y="2486901"/>
                  </a:lnTo>
                  <a:lnTo>
                    <a:pt x="767930" y="2479281"/>
                  </a:lnTo>
                  <a:lnTo>
                    <a:pt x="782142" y="2471661"/>
                  </a:lnTo>
                  <a:lnTo>
                    <a:pt x="797077" y="2465311"/>
                  </a:lnTo>
                  <a:lnTo>
                    <a:pt x="812914" y="2458961"/>
                  </a:lnTo>
                  <a:lnTo>
                    <a:pt x="819734" y="2465311"/>
                  </a:lnTo>
                  <a:lnTo>
                    <a:pt x="833094" y="2475471"/>
                  </a:lnTo>
                  <a:lnTo>
                    <a:pt x="839609" y="2481821"/>
                  </a:lnTo>
                  <a:lnTo>
                    <a:pt x="839609" y="2437955"/>
                  </a:lnTo>
                  <a:lnTo>
                    <a:pt x="825601" y="2427211"/>
                  </a:lnTo>
                  <a:lnTo>
                    <a:pt x="795705" y="2404186"/>
                  </a:lnTo>
                  <a:lnTo>
                    <a:pt x="795705" y="2444991"/>
                  </a:lnTo>
                  <a:lnTo>
                    <a:pt x="779754" y="2450071"/>
                  </a:lnTo>
                  <a:lnTo>
                    <a:pt x="763892" y="2457691"/>
                  </a:lnTo>
                  <a:lnTo>
                    <a:pt x="748398" y="2466581"/>
                  </a:lnTo>
                  <a:lnTo>
                    <a:pt x="733513" y="2479281"/>
                  </a:lnTo>
                  <a:lnTo>
                    <a:pt x="708901" y="2471661"/>
                  </a:lnTo>
                  <a:lnTo>
                    <a:pt x="700963" y="2470391"/>
                  </a:lnTo>
                  <a:lnTo>
                    <a:pt x="722439" y="2460231"/>
                  </a:lnTo>
                  <a:lnTo>
                    <a:pt x="728497" y="2456421"/>
                  </a:lnTo>
                  <a:lnTo>
                    <a:pt x="745972" y="2444991"/>
                  </a:lnTo>
                  <a:lnTo>
                    <a:pt x="755230" y="2438641"/>
                  </a:lnTo>
                  <a:lnTo>
                    <a:pt x="764463" y="2433561"/>
                  </a:lnTo>
                  <a:lnTo>
                    <a:pt x="773544" y="2427211"/>
                  </a:lnTo>
                  <a:lnTo>
                    <a:pt x="795705" y="2444991"/>
                  </a:lnTo>
                  <a:lnTo>
                    <a:pt x="795705" y="2404186"/>
                  </a:lnTo>
                  <a:lnTo>
                    <a:pt x="784390" y="2395461"/>
                  </a:lnTo>
                  <a:lnTo>
                    <a:pt x="781316" y="2392921"/>
                  </a:lnTo>
                  <a:lnTo>
                    <a:pt x="777392" y="2391651"/>
                  </a:lnTo>
                  <a:lnTo>
                    <a:pt x="767511" y="2391651"/>
                  </a:lnTo>
                  <a:lnTo>
                    <a:pt x="763270" y="2395461"/>
                  </a:lnTo>
                  <a:lnTo>
                    <a:pt x="750735" y="2403081"/>
                  </a:lnTo>
                  <a:lnTo>
                    <a:pt x="718248" y="2424671"/>
                  </a:lnTo>
                  <a:lnTo>
                    <a:pt x="677392" y="2457691"/>
                  </a:lnTo>
                  <a:lnTo>
                    <a:pt x="670598" y="2474201"/>
                  </a:lnTo>
                  <a:lnTo>
                    <a:pt x="671652" y="2476741"/>
                  </a:lnTo>
                  <a:lnTo>
                    <a:pt x="674814" y="2480551"/>
                  </a:lnTo>
                  <a:lnTo>
                    <a:pt x="676706" y="2480551"/>
                  </a:lnTo>
                  <a:lnTo>
                    <a:pt x="675817" y="2483091"/>
                  </a:lnTo>
                  <a:lnTo>
                    <a:pt x="675360" y="2485631"/>
                  </a:lnTo>
                  <a:lnTo>
                    <a:pt x="675233" y="2541511"/>
                  </a:lnTo>
                  <a:lnTo>
                    <a:pt x="675043" y="2560561"/>
                  </a:lnTo>
                  <a:lnTo>
                    <a:pt x="674458" y="2588501"/>
                  </a:lnTo>
                  <a:lnTo>
                    <a:pt x="674243" y="2593581"/>
                  </a:lnTo>
                  <a:lnTo>
                    <a:pt x="672795" y="2593581"/>
                  </a:lnTo>
                  <a:lnTo>
                    <a:pt x="672795" y="2681211"/>
                  </a:lnTo>
                  <a:lnTo>
                    <a:pt x="665886" y="2682481"/>
                  </a:lnTo>
                  <a:lnTo>
                    <a:pt x="658101" y="2683751"/>
                  </a:lnTo>
                  <a:lnTo>
                    <a:pt x="636003" y="2683751"/>
                  </a:lnTo>
                  <a:lnTo>
                    <a:pt x="629920" y="2682481"/>
                  </a:lnTo>
                  <a:lnTo>
                    <a:pt x="633336" y="2679941"/>
                  </a:lnTo>
                  <a:lnTo>
                    <a:pt x="640029" y="2674861"/>
                  </a:lnTo>
                  <a:lnTo>
                    <a:pt x="653859" y="2664701"/>
                  </a:lnTo>
                  <a:lnTo>
                    <a:pt x="665454" y="2657081"/>
                  </a:lnTo>
                  <a:lnTo>
                    <a:pt x="671766" y="2652001"/>
                  </a:lnTo>
                  <a:lnTo>
                    <a:pt x="671880" y="2664701"/>
                  </a:lnTo>
                  <a:lnTo>
                    <a:pt x="671957" y="2667241"/>
                  </a:lnTo>
                  <a:lnTo>
                    <a:pt x="672236" y="2673591"/>
                  </a:lnTo>
                  <a:lnTo>
                    <a:pt x="672795" y="2681211"/>
                  </a:lnTo>
                  <a:lnTo>
                    <a:pt x="672795" y="2593581"/>
                  </a:lnTo>
                  <a:lnTo>
                    <a:pt x="616940" y="2593581"/>
                  </a:lnTo>
                  <a:lnTo>
                    <a:pt x="611276" y="2593454"/>
                  </a:lnTo>
                  <a:lnTo>
                    <a:pt x="611276" y="2629141"/>
                  </a:lnTo>
                  <a:lnTo>
                    <a:pt x="597687" y="2635491"/>
                  </a:lnTo>
                  <a:lnTo>
                    <a:pt x="571080" y="2650731"/>
                  </a:lnTo>
                  <a:lnTo>
                    <a:pt x="558038" y="2658351"/>
                  </a:lnTo>
                  <a:lnTo>
                    <a:pt x="551484" y="2660891"/>
                  </a:lnTo>
                  <a:lnTo>
                    <a:pt x="544703" y="2664701"/>
                  </a:lnTo>
                  <a:lnTo>
                    <a:pt x="537705" y="2668511"/>
                  </a:lnTo>
                  <a:lnTo>
                    <a:pt x="522935" y="2674861"/>
                  </a:lnTo>
                  <a:lnTo>
                    <a:pt x="507796" y="2682481"/>
                  </a:lnTo>
                  <a:lnTo>
                    <a:pt x="500430" y="2686291"/>
                  </a:lnTo>
                  <a:lnTo>
                    <a:pt x="493509" y="2686291"/>
                  </a:lnTo>
                  <a:lnTo>
                    <a:pt x="496773" y="2685021"/>
                  </a:lnTo>
                  <a:lnTo>
                    <a:pt x="503466" y="2679941"/>
                  </a:lnTo>
                  <a:lnTo>
                    <a:pt x="536435" y="2659621"/>
                  </a:lnTo>
                  <a:lnTo>
                    <a:pt x="559689" y="2646921"/>
                  </a:lnTo>
                  <a:lnTo>
                    <a:pt x="583679" y="2636761"/>
                  </a:lnTo>
                  <a:lnTo>
                    <a:pt x="608609" y="2629141"/>
                  </a:lnTo>
                  <a:lnTo>
                    <a:pt x="611276" y="2629141"/>
                  </a:lnTo>
                  <a:lnTo>
                    <a:pt x="611276" y="2593454"/>
                  </a:lnTo>
                  <a:lnTo>
                    <a:pt x="560412" y="2592311"/>
                  </a:lnTo>
                  <a:lnTo>
                    <a:pt x="505167" y="2592311"/>
                  </a:lnTo>
                  <a:lnTo>
                    <a:pt x="502970" y="2592260"/>
                  </a:lnTo>
                  <a:lnTo>
                    <a:pt x="502970" y="2646921"/>
                  </a:lnTo>
                  <a:lnTo>
                    <a:pt x="489635" y="2654541"/>
                  </a:lnTo>
                  <a:lnTo>
                    <a:pt x="468579" y="2665971"/>
                  </a:lnTo>
                  <a:lnTo>
                    <a:pt x="461302" y="2671051"/>
                  </a:lnTo>
                  <a:lnTo>
                    <a:pt x="453999" y="2674861"/>
                  </a:lnTo>
                  <a:lnTo>
                    <a:pt x="448792" y="2677401"/>
                  </a:lnTo>
                  <a:lnTo>
                    <a:pt x="433616" y="2685021"/>
                  </a:lnTo>
                  <a:lnTo>
                    <a:pt x="424649" y="2685021"/>
                  </a:lnTo>
                  <a:lnTo>
                    <a:pt x="426859" y="2683751"/>
                  </a:lnTo>
                  <a:lnTo>
                    <a:pt x="429056" y="2682481"/>
                  </a:lnTo>
                  <a:lnTo>
                    <a:pt x="444487" y="2673591"/>
                  </a:lnTo>
                  <a:lnTo>
                    <a:pt x="459016" y="2667241"/>
                  </a:lnTo>
                  <a:lnTo>
                    <a:pt x="473608" y="2659621"/>
                  </a:lnTo>
                  <a:lnTo>
                    <a:pt x="502970" y="2646921"/>
                  </a:lnTo>
                  <a:lnTo>
                    <a:pt x="502970" y="2592260"/>
                  </a:lnTo>
                  <a:lnTo>
                    <a:pt x="484568" y="2591803"/>
                  </a:lnTo>
                  <a:lnTo>
                    <a:pt x="484568" y="2627871"/>
                  </a:lnTo>
                  <a:lnTo>
                    <a:pt x="471106" y="2632951"/>
                  </a:lnTo>
                  <a:lnTo>
                    <a:pt x="458063" y="2638031"/>
                  </a:lnTo>
                  <a:lnTo>
                    <a:pt x="445414" y="2644381"/>
                  </a:lnTo>
                  <a:lnTo>
                    <a:pt x="433095" y="2649461"/>
                  </a:lnTo>
                  <a:lnTo>
                    <a:pt x="429082" y="2652001"/>
                  </a:lnTo>
                  <a:lnTo>
                    <a:pt x="394500" y="2668511"/>
                  </a:lnTo>
                  <a:lnTo>
                    <a:pt x="381558" y="2674861"/>
                  </a:lnTo>
                  <a:lnTo>
                    <a:pt x="369011" y="2682481"/>
                  </a:lnTo>
                  <a:lnTo>
                    <a:pt x="350291" y="2681211"/>
                  </a:lnTo>
                  <a:lnTo>
                    <a:pt x="337959" y="2681211"/>
                  </a:lnTo>
                  <a:lnTo>
                    <a:pt x="396836" y="2648191"/>
                  </a:lnTo>
                  <a:lnTo>
                    <a:pt x="452170" y="2635491"/>
                  </a:lnTo>
                  <a:lnTo>
                    <a:pt x="457339" y="2635491"/>
                  </a:lnTo>
                  <a:lnTo>
                    <a:pt x="460883" y="2632951"/>
                  </a:lnTo>
                  <a:lnTo>
                    <a:pt x="462076" y="2627871"/>
                  </a:lnTo>
                  <a:lnTo>
                    <a:pt x="462216" y="2626601"/>
                  </a:lnTo>
                  <a:lnTo>
                    <a:pt x="484568" y="2627871"/>
                  </a:lnTo>
                  <a:lnTo>
                    <a:pt x="484568" y="2591803"/>
                  </a:lnTo>
                  <a:lnTo>
                    <a:pt x="389775" y="2589441"/>
                  </a:lnTo>
                  <a:lnTo>
                    <a:pt x="389775" y="2625331"/>
                  </a:lnTo>
                  <a:lnTo>
                    <a:pt x="377850" y="2630411"/>
                  </a:lnTo>
                  <a:lnTo>
                    <a:pt x="366242" y="2635491"/>
                  </a:lnTo>
                  <a:lnTo>
                    <a:pt x="354939" y="2640571"/>
                  </a:lnTo>
                  <a:lnTo>
                    <a:pt x="343916" y="2646921"/>
                  </a:lnTo>
                  <a:lnTo>
                    <a:pt x="335915" y="2650731"/>
                  </a:lnTo>
                  <a:lnTo>
                    <a:pt x="327964" y="2655811"/>
                  </a:lnTo>
                  <a:lnTo>
                    <a:pt x="320090" y="2659621"/>
                  </a:lnTo>
                  <a:lnTo>
                    <a:pt x="300583" y="2671051"/>
                  </a:lnTo>
                  <a:lnTo>
                    <a:pt x="294690" y="2674861"/>
                  </a:lnTo>
                  <a:lnTo>
                    <a:pt x="288531" y="2677401"/>
                  </a:lnTo>
                  <a:lnTo>
                    <a:pt x="278142" y="2677401"/>
                  </a:lnTo>
                  <a:lnTo>
                    <a:pt x="267944" y="2676131"/>
                  </a:lnTo>
                  <a:lnTo>
                    <a:pt x="248589" y="2674861"/>
                  </a:lnTo>
                  <a:lnTo>
                    <a:pt x="260134" y="2669781"/>
                  </a:lnTo>
                  <a:lnTo>
                    <a:pt x="268782" y="2665971"/>
                  </a:lnTo>
                  <a:lnTo>
                    <a:pt x="290144" y="2658351"/>
                  </a:lnTo>
                  <a:lnTo>
                    <a:pt x="312331" y="2652001"/>
                  </a:lnTo>
                  <a:lnTo>
                    <a:pt x="335026" y="2649461"/>
                  </a:lnTo>
                  <a:lnTo>
                    <a:pt x="340029" y="2648191"/>
                  </a:lnTo>
                  <a:lnTo>
                    <a:pt x="343700" y="2644381"/>
                  </a:lnTo>
                  <a:lnTo>
                    <a:pt x="343420" y="2634221"/>
                  </a:lnTo>
                  <a:lnTo>
                    <a:pt x="339458" y="2630411"/>
                  </a:lnTo>
                  <a:lnTo>
                    <a:pt x="330949" y="2630411"/>
                  </a:lnTo>
                  <a:lnTo>
                    <a:pt x="308698" y="2631681"/>
                  </a:lnTo>
                  <a:lnTo>
                    <a:pt x="286689" y="2635491"/>
                  </a:lnTo>
                  <a:lnTo>
                    <a:pt x="264299" y="2640571"/>
                  </a:lnTo>
                  <a:lnTo>
                    <a:pt x="240893" y="2649461"/>
                  </a:lnTo>
                  <a:lnTo>
                    <a:pt x="236575" y="2650731"/>
                  </a:lnTo>
                  <a:lnTo>
                    <a:pt x="191414" y="2669781"/>
                  </a:lnTo>
                  <a:lnTo>
                    <a:pt x="162090" y="2667241"/>
                  </a:lnTo>
                  <a:lnTo>
                    <a:pt x="162255" y="2667241"/>
                  </a:lnTo>
                  <a:lnTo>
                    <a:pt x="170243" y="2663431"/>
                  </a:lnTo>
                  <a:lnTo>
                    <a:pt x="180898" y="2658351"/>
                  </a:lnTo>
                  <a:lnTo>
                    <a:pt x="199326" y="2650731"/>
                  </a:lnTo>
                  <a:lnTo>
                    <a:pt x="217779" y="2645651"/>
                  </a:lnTo>
                  <a:lnTo>
                    <a:pt x="236207" y="2641841"/>
                  </a:lnTo>
                  <a:lnTo>
                    <a:pt x="242646" y="2641841"/>
                  </a:lnTo>
                  <a:lnTo>
                    <a:pt x="247180" y="2635491"/>
                  </a:lnTo>
                  <a:lnTo>
                    <a:pt x="246557" y="2626601"/>
                  </a:lnTo>
                  <a:lnTo>
                    <a:pt x="245567" y="2624061"/>
                  </a:lnTo>
                  <a:lnTo>
                    <a:pt x="244043" y="2622791"/>
                  </a:lnTo>
                  <a:lnTo>
                    <a:pt x="284099" y="2622791"/>
                  </a:lnTo>
                  <a:lnTo>
                    <a:pt x="352882" y="2625331"/>
                  </a:lnTo>
                  <a:lnTo>
                    <a:pt x="389775" y="2625331"/>
                  </a:lnTo>
                  <a:lnTo>
                    <a:pt x="389775" y="2589441"/>
                  </a:lnTo>
                  <a:lnTo>
                    <a:pt x="352437" y="2588501"/>
                  </a:lnTo>
                  <a:lnTo>
                    <a:pt x="307606" y="2588501"/>
                  </a:lnTo>
                  <a:lnTo>
                    <a:pt x="262280" y="2587231"/>
                  </a:lnTo>
                  <a:lnTo>
                    <a:pt x="234721" y="2585961"/>
                  </a:lnTo>
                  <a:lnTo>
                    <a:pt x="215963" y="2585961"/>
                  </a:lnTo>
                  <a:lnTo>
                    <a:pt x="215963" y="2621521"/>
                  </a:lnTo>
                  <a:lnTo>
                    <a:pt x="186893" y="2627871"/>
                  </a:lnTo>
                  <a:lnTo>
                    <a:pt x="159600" y="2638031"/>
                  </a:lnTo>
                  <a:lnTo>
                    <a:pt x="134975" y="2649461"/>
                  </a:lnTo>
                  <a:lnTo>
                    <a:pt x="113868" y="2663431"/>
                  </a:lnTo>
                  <a:lnTo>
                    <a:pt x="80378" y="2660891"/>
                  </a:lnTo>
                  <a:lnTo>
                    <a:pt x="97218" y="2652001"/>
                  </a:lnTo>
                  <a:lnTo>
                    <a:pt x="131902" y="2634221"/>
                  </a:lnTo>
                  <a:lnTo>
                    <a:pt x="149682" y="2624061"/>
                  </a:lnTo>
                  <a:lnTo>
                    <a:pt x="155651" y="2621521"/>
                  </a:lnTo>
                  <a:lnTo>
                    <a:pt x="162471" y="2620251"/>
                  </a:lnTo>
                  <a:lnTo>
                    <a:pt x="170268" y="2618981"/>
                  </a:lnTo>
                  <a:lnTo>
                    <a:pt x="187236" y="2618981"/>
                  </a:lnTo>
                  <a:lnTo>
                    <a:pt x="212013" y="2621521"/>
                  </a:lnTo>
                  <a:lnTo>
                    <a:pt x="215963" y="2621521"/>
                  </a:lnTo>
                  <a:lnTo>
                    <a:pt x="215963" y="2585961"/>
                  </a:lnTo>
                  <a:lnTo>
                    <a:pt x="215252" y="2585961"/>
                  </a:lnTo>
                  <a:lnTo>
                    <a:pt x="195973" y="2584691"/>
                  </a:lnTo>
                  <a:lnTo>
                    <a:pt x="189572" y="2583421"/>
                  </a:lnTo>
                  <a:lnTo>
                    <a:pt x="165074" y="2583421"/>
                  </a:lnTo>
                  <a:lnTo>
                    <a:pt x="155016" y="2585961"/>
                  </a:lnTo>
                  <a:lnTo>
                    <a:pt x="146329" y="2588501"/>
                  </a:lnTo>
                  <a:lnTo>
                    <a:pt x="138836" y="2592311"/>
                  </a:lnTo>
                  <a:lnTo>
                    <a:pt x="125857" y="2599931"/>
                  </a:lnTo>
                  <a:lnTo>
                    <a:pt x="112191" y="2607551"/>
                  </a:lnTo>
                  <a:lnTo>
                    <a:pt x="98158" y="2615171"/>
                  </a:lnTo>
                  <a:lnTo>
                    <a:pt x="84048" y="2621521"/>
                  </a:lnTo>
                  <a:lnTo>
                    <a:pt x="42037" y="2641841"/>
                  </a:lnTo>
                  <a:lnTo>
                    <a:pt x="22275" y="2654541"/>
                  </a:lnTo>
                  <a:lnTo>
                    <a:pt x="4292" y="2669781"/>
                  </a:lnTo>
                  <a:lnTo>
                    <a:pt x="952" y="2672321"/>
                  </a:lnTo>
                  <a:lnTo>
                    <a:pt x="0" y="2677401"/>
                  </a:lnTo>
                  <a:lnTo>
                    <a:pt x="3708" y="2686291"/>
                  </a:lnTo>
                  <a:lnTo>
                    <a:pt x="8178" y="2690101"/>
                  </a:lnTo>
                  <a:lnTo>
                    <a:pt x="15684" y="2690101"/>
                  </a:lnTo>
                  <a:lnTo>
                    <a:pt x="17018" y="2688831"/>
                  </a:lnTo>
                  <a:lnTo>
                    <a:pt x="21691" y="2687561"/>
                  </a:lnTo>
                  <a:lnTo>
                    <a:pt x="26403" y="2685021"/>
                  </a:lnTo>
                  <a:lnTo>
                    <a:pt x="31115" y="2683751"/>
                  </a:lnTo>
                  <a:lnTo>
                    <a:pt x="31877" y="2683751"/>
                  </a:lnTo>
                  <a:lnTo>
                    <a:pt x="32308" y="2685021"/>
                  </a:lnTo>
                  <a:lnTo>
                    <a:pt x="30937" y="2685021"/>
                  </a:lnTo>
                  <a:lnTo>
                    <a:pt x="29476" y="2686291"/>
                  </a:lnTo>
                  <a:lnTo>
                    <a:pt x="28079" y="2687561"/>
                  </a:lnTo>
                  <a:lnTo>
                    <a:pt x="21640" y="2700261"/>
                  </a:lnTo>
                  <a:lnTo>
                    <a:pt x="17881" y="2724391"/>
                  </a:lnTo>
                  <a:lnTo>
                    <a:pt x="16738" y="2759951"/>
                  </a:lnTo>
                  <a:lnTo>
                    <a:pt x="18135" y="2806941"/>
                  </a:lnTo>
                  <a:lnTo>
                    <a:pt x="18440" y="2813291"/>
                  </a:lnTo>
                  <a:lnTo>
                    <a:pt x="18923" y="2837421"/>
                  </a:lnTo>
                  <a:lnTo>
                    <a:pt x="19532" y="2860281"/>
                  </a:lnTo>
                  <a:lnTo>
                    <a:pt x="20256" y="2883141"/>
                  </a:lnTo>
                  <a:lnTo>
                    <a:pt x="21882" y="2932671"/>
                  </a:lnTo>
                  <a:lnTo>
                    <a:pt x="22745" y="2960611"/>
                  </a:lnTo>
                  <a:lnTo>
                    <a:pt x="23431" y="2991091"/>
                  </a:lnTo>
                  <a:lnTo>
                    <a:pt x="23787" y="3016491"/>
                  </a:lnTo>
                  <a:lnTo>
                    <a:pt x="21005" y="3019031"/>
                  </a:lnTo>
                  <a:lnTo>
                    <a:pt x="19659" y="3022841"/>
                  </a:lnTo>
                  <a:lnTo>
                    <a:pt x="21234" y="3031731"/>
                  </a:lnTo>
                  <a:lnTo>
                    <a:pt x="25869" y="3036811"/>
                  </a:lnTo>
                  <a:lnTo>
                    <a:pt x="31838" y="3036811"/>
                  </a:lnTo>
                  <a:lnTo>
                    <a:pt x="46507" y="3038081"/>
                  </a:lnTo>
                  <a:lnTo>
                    <a:pt x="61582" y="3038081"/>
                  </a:lnTo>
                  <a:lnTo>
                    <a:pt x="77012" y="3039351"/>
                  </a:lnTo>
                  <a:lnTo>
                    <a:pt x="92722" y="3039351"/>
                  </a:lnTo>
                  <a:lnTo>
                    <a:pt x="143789" y="3038081"/>
                  </a:lnTo>
                  <a:lnTo>
                    <a:pt x="195008" y="3034271"/>
                  </a:lnTo>
                  <a:lnTo>
                    <a:pt x="296570" y="3024111"/>
                  </a:lnTo>
                  <a:lnTo>
                    <a:pt x="362813" y="3016491"/>
                  </a:lnTo>
                  <a:lnTo>
                    <a:pt x="429260" y="3011411"/>
                  </a:lnTo>
                  <a:lnTo>
                    <a:pt x="450011" y="3010141"/>
                  </a:lnTo>
                  <a:lnTo>
                    <a:pt x="471779" y="3008871"/>
                  </a:lnTo>
                  <a:lnTo>
                    <a:pt x="580961" y="3008871"/>
                  </a:lnTo>
                  <a:lnTo>
                    <a:pt x="621220" y="3010141"/>
                  </a:lnTo>
                  <a:lnTo>
                    <a:pt x="709091" y="3010141"/>
                  </a:lnTo>
                  <a:lnTo>
                    <a:pt x="711809" y="3031731"/>
                  </a:lnTo>
                  <a:lnTo>
                    <a:pt x="712393" y="3054591"/>
                  </a:lnTo>
                  <a:lnTo>
                    <a:pt x="711542" y="3077451"/>
                  </a:lnTo>
                  <a:lnTo>
                    <a:pt x="709180" y="3110471"/>
                  </a:lnTo>
                  <a:lnTo>
                    <a:pt x="708444" y="3121901"/>
                  </a:lnTo>
                  <a:lnTo>
                    <a:pt x="707885" y="3133331"/>
                  </a:lnTo>
                  <a:lnTo>
                    <a:pt x="707605" y="3144761"/>
                  </a:lnTo>
                  <a:lnTo>
                    <a:pt x="707542" y="3149841"/>
                  </a:lnTo>
                  <a:lnTo>
                    <a:pt x="709231" y="3153651"/>
                  </a:lnTo>
                  <a:lnTo>
                    <a:pt x="715772" y="3160001"/>
                  </a:lnTo>
                  <a:lnTo>
                    <a:pt x="720458" y="3162541"/>
                  </a:lnTo>
                  <a:lnTo>
                    <a:pt x="733082" y="3162541"/>
                  </a:lnTo>
                  <a:lnTo>
                    <a:pt x="740041" y="3158731"/>
                  </a:lnTo>
                  <a:lnTo>
                    <a:pt x="743826" y="3152381"/>
                  </a:lnTo>
                  <a:lnTo>
                    <a:pt x="774293" y="3106661"/>
                  </a:lnTo>
                  <a:lnTo>
                    <a:pt x="806564" y="3062211"/>
                  </a:lnTo>
                  <a:lnTo>
                    <a:pt x="840206" y="3019031"/>
                  </a:lnTo>
                  <a:lnTo>
                    <a:pt x="874776" y="2975851"/>
                  </a:lnTo>
                  <a:lnTo>
                    <a:pt x="909828" y="2933941"/>
                  </a:lnTo>
                  <a:lnTo>
                    <a:pt x="944918" y="2893301"/>
                  </a:lnTo>
                  <a:lnTo>
                    <a:pt x="970788" y="2862821"/>
                  </a:lnTo>
                  <a:lnTo>
                    <a:pt x="996810" y="2831071"/>
                  </a:lnTo>
                  <a:lnTo>
                    <a:pt x="1022680" y="2800591"/>
                  </a:lnTo>
                  <a:lnTo>
                    <a:pt x="1048092" y="2768841"/>
                  </a:lnTo>
                  <a:lnTo>
                    <a:pt x="1062672" y="2754871"/>
                  </a:lnTo>
                  <a:lnTo>
                    <a:pt x="1070508" y="2733281"/>
                  </a:lnTo>
                  <a:lnTo>
                    <a:pt x="1072553" y="2710421"/>
                  </a:lnTo>
                  <a:close/>
                </a:path>
                <a:path w="1073150" h="5554345">
                  <a:moveTo>
                    <a:pt x="1072553" y="318770"/>
                  </a:moveTo>
                  <a:lnTo>
                    <a:pt x="1071664" y="312420"/>
                  </a:lnTo>
                  <a:lnTo>
                    <a:pt x="1069708" y="298450"/>
                  </a:lnTo>
                  <a:lnTo>
                    <a:pt x="1056868" y="265430"/>
                  </a:lnTo>
                  <a:lnTo>
                    <a:pt x="1038885" y="237490"/>
                  </a:lnTo>
                  <a:lnTo>
                    <a:pt x="1038072" y="236220"/>
                  </a:lnTo>
                  <a:lnTo>
                    <a:pt x="1035278" y="232664"/>
                  </a:lnTo>
                  <a:lnTo>
                    <a:pt x="1035278" y="312420"/>
                  </a:lnTo>
                  <a:lnTo>
                    <a:pt x="1022032" y="297180"/>
                  </a:lnTo>
                  <a:lnTo>
                    <a:pt x="1019911" y="294919"/>
                  </a:lnTo>
                  <a:lnTo>
                    <a:pt x="1019911" y="353060"/>
                  </a:lnTo>
                  <a:lnTo>
                    <a:pt x="994181" y="384810"/>
                  </a:lnTo>
                  <a:lnTo>
                    <a:pt x="967994" y="415290"/>
                  </a:lnTo>
                  <a:lnTo>
                    <a:pt x="941666" y="447040"/>
                  </a:lnTo>
                  <a:lnTo>
                    <a:pt x="915466" y="477520"/>
                  </a:lnTo>
                  <a:lnTo>
                    <a:pt x="847559" y="558800"/>
                  </a:lnTo>
                  <a:lnTo>
                    <a:pt x="813981" y="599440"/>
                  </a:lnTo>
                  <a:lnTo>
                    <a:pt x="781189" y="641350"/>
                  </a:lnTo>
                  <a:lnTo>
                    <a:pt x="749592" y="684530"/>
                  </a:lnTo>
                  <a:lnTo>
                    <a:pt x="750265" y="666750"/>
                  </a:lnTo>
                  <a:lnTo>
                    <a:pt x="750227" y="647700"/>
                  </a:lnTo>
                  <a:lnTo>
                    <a:pt x="749414" y="632460"/>
                  </a:lnTo>
                  <a:lnTo>
                    <a:pt x="747699" y="617220"/>
                  </a:lnTo>
                  <a:lnTo>
                    <a:pt x="747407" y="614680"/>
                  </a:lnTo>
                  <a:lnTo>
                    <a:pt x="751522" y="612140"/>
                  </a:lnTo>
                  <a:lnTo>
                    <a:pt x="754126" y="608330"/>
                  </a:lnTo>
                  <a:lnTo>
                    <a:pt x="754443" y="601980"/>
                  </a:lnTo>
                  <a:lnTo>
                    <a:pt x="755078" y="596900"/>
                  </a:lnTo>
                  <a:lnTo>
                    <a:pt x="753402" y="591820"/>
                  </a:lnTo>
                  <a:lnTo>
                    <a:pt x="746721" y="584200"/>
                  </a:lnTo>
                  <a:lnTo>
                    <a:pt x="742086" y="581660"/>
                  </a:lnTo>
                  <a:lnTo>
                    <a:pt x="687324" y="581660"/>
                  </a:lnTo>
                  <a:lnTo>
                    <a:pt x="646950" y="582930"/>
                  </a:lnTo>
                  <a:lnTo>
                    <a:pt x="488010" y="582930"/>
                  </a:lnTo>
                  <a:lnTo>
                    <a:pt x="427456" y="585470"/>
                  </a:lnTo>
                  <a:lnTo>
                    <a:pt x="387591" y="588010"/>
                  </a:lnTo>
                  <a:lnTo>
                    <a:pt x="308038" y="595630"/>
                  </a:lnTo>
                  <a:lnTo>
                    <a:pt x="233578" y="604520"/>
                  </a:lnTo>
                  <a:lnTo>
                    <a:pt x="137960" y="612140"/>
                  </a:lnTo>
                  <a:lnTo>
                    <a:pt x="82613" y="617220"/>
                  </a:lnTo>
                  <a:lnTo>
                    <a:pt x="58762" y="618490"/>
                  </a:lnTo>
                  <a:lnTo>
                    <a:pt x="57962" y="591820"/>
                  </a:lnTo>
                  <a:lnTo>
                    <a:pt x="57048" y="566420"/>
                  </a:lnTo>
                  <a:lnTo>
                    <a:pt x="55994" y="542290"/>
                  </a:lnTo>
                  <a:lnTo>
                    <a:pt x="53390" y="483870"/>
                  </a:lnTo>
                  <a:lnTo>
                    <a:pt x="52844" y="471170"/>
                  </a:lnTo>
                  <a:lnTo>
                    <a:pt x="50914" y="421640"/>
                  </a:lnTo>
                  <a:lnTo>
                    <a:pt x="49453" y="379730"/>
                  </a:lnTo>
                  <a:lnTo>
                    <a:pt x="48425" y="328930"/>
                  </a:lnTo>
                  <a:lnTo>
                    <a:pt x="48323" y="311150"/>
                  </a:lnTo>
                  <a:lnTo>
                    <a:pt x="49885" y="308610"/>
                  </a:lnTo>
                  <a:lnTo>
                    <a:pt x="49949" y="303530"/>
                  </a:lnTo>
                  <a:lnTo>
                    <a:pt x="47993" y="298450"/>
                  </a:lnTo>
                  <a:lnTo>
                    <a:pt x="47485" y="298450"/>
                  </a:lnTo>
                  <a:lnTo>
                    <a:pt x="46888" y="297180"/>
                  </a:lnTo>
                  <a:lnTo>
                    <a:pt x="95580" y="304800"/>
                  </a:lnTo>
                  <a:lnTo>
                    <a:pt x="121767" y="308610"/>
                  </a:lnTo>
                  <a:lnTo>
                    <a:pt x="149364" y="311150"/>
                  </a:lnTo>
                  <a:lnTo>
                    <a:pt x="149479" y="312420"/>
                  </a:lnTo>
                  <a:lnTo>
                    <a:pt x="149694" y="312420"/>
                  </a:lnTo>
                  <a:lnTo>
                    <a:pt x="151599" y="317500"/>
                  </a:lnTo>
                  <a:lnTo>
                    <a:pt x="155448" y="320040"/>
                  </a:lnTo>
                  <a:lnTo>
                    <a:pt x="165887" y="320040"/>
                  </a:lnTo>
                  <a:lnTo>
                    <a:pt x="171945" y="318770"/>
                  </a:lnTo>
                  <a:lnTo>
                    <a:pt x="178308" y="316230"/>
                  </a:lnTo>
                  <a:lnTo>
                    <a:pt x="185013" y="314960"/>
                  </a:lnTo>
                  <a:lnTo>
                    <a:pt x="195046" y="314960"/>
                  </a:lnTo>
                  <a:lnTo>
                    <a:pt x="215747" y="317500"/>
                  </a:lnTo>
                  <a:lnTo>
                    <a:pt x="226479" y="317500"/>
                  </a:lnTo>
                  <a:lnTo>
                    <a:pt x="224459" y="320040"/>
                  </a:lnTo>
                  <a:lnTo>
                    <a:pt x="223786" y="323850"/>
                  </a:lnTo>
                  <a:lnTo>
                    <a:pt x="226174" y="331470"/>
                  </a:lnTo>
                  <a:lnTo>
                    <a:pt x="230454" y="335280"/>
                  </a:lnTo>
                  <a:lnTo>
                    <a:pt x="235902" y="335280"/>
                  </a:lnTo>
                  <a:lnTo>
                    <a:pt x="246888" y="334010"/>
                  </a:lnTo>
                  <a:lnTo>
                    <a:pt x="258521" y="331470"/>
                  </a:lnTo>
                  <a:lnTo>
                    <a:pt x="271030" y="327660"/>
                  </a:lnTo>
                  <a:lnTo>
                    <a:pt x="284594" y="321310"/>
                  </a:lnTo>
                  <a:lnTo>
                    <a:pt x="340385" y="323850"/>
                  </a:lnTo>
                  <a:lnTo>
                    <a:pt x="340779" y="325120"/>
                  </a:lnTo>
                  <a:lnTo>
                    <a:pt x="341249" y="325120"/>
                  </a:lnTo>
                  <a:lnTo>
                    <a:pt x="343649" y="327660"/>
                  </a:lnTo>
                  <a:lnTo>
                    <a:pt x="346189" y="328930"/>
                  </a:lnTo>
                  <a:lnTo>
                    <a:pt x="350558" y="328930"/>
                  </a:lnTo>
                  <a:lnTo>
                    <a:pt x="354507" y="327660"/>
                  </a:lnTo>
                  <a:lnTo>
                    <a:pt x="357771" y="326390"/>
                  </a:lnTo>
                  <a:lnTo>
                    <a:pt x="361607" y="325120"/>
                  </a:lnTo>
                  <a:lnTo>
                    <a:pt x="372122" y="326390"/>
                  </a:lnTo>
                  <a:lnTo>
                    <a:pt x="393141" y="326390"/>
                  </a:lnTo>
                  <a:lnTo>
                    <a:pt x="403656" y="327660"/>
                  </a:lnTo>
                  <a:lnTo>
                    <a:pt x="405066" y="328930"/>
                  </a:lnTo>
                  <a:lnTo>
                    <a:pt x="410260" y="328930"/>
                  </a:lnTo>
                  <a:lnTo>
                    <a:pt x="411848" y="330200"/>
                  </a:lnTo>
                  <a:lnTo>
                    <a:pt x="417766" y="330200"/>
                  </a:lnTo>
                  <a:lnTo>
                    <a:pt x="427050" y="327660"/>
                  </a:lnTo>
                  <a:lnTo>
                    <a:pt x="453656" y="328930"/>
                  </a:lnTo>
                  <a:lnTo>
                    <a:pt x="466979" y="330200"/>
                  </a:lnTo>
                  <a:lnTo>
                    <a:pt x="480288" y="330200"/>
                  </a:lnTo>
                  <a:lnTo>
                    <a:pt x="481990" y="331470"/>
                  </a:lnTo>
                  <a:lnTo>
                    <a:pt x="490982" y="331470"/>
                  </a:lnTo>
                  <a:lnTo>
                    <a:pt x="493776" y="330200"/>
                  </a:lnTo>
                  <a:lnTo>
                    <a:pt x="532053" y="331470"/>
                  </a:lnTo>
                  <a:lnTo>
                    <a:pt x="571246" y="331470"/>
                  </a:lnTo>
                  <a:lnTo>
                    <a:pt x="611212" y="332740"/>
                  </a:lnTo>
                  <a:lnTo>
                    <a:pt x="653046" y="332740"/>
                  </a:lnTo>
                  <a:lnTo>
                    <a:pt x="658152" y="331470"/>
                  </a:lnTo>
                  <a:lnTo>
                    <a:pt x="662482" y="328930"/>
                  </a:lnTo>
                  <a:lnTo>
                    <a:pt x="663422" y="327660"/>
                  </a:lnTo>
                  <a:lnTo>
                    <a:pt x="667232" y="322580"/>
                  </a:lnTo>
                  <a:lnTo>
                    <a:pt x="667588" y="321310"/>
                  </a:lnTo>
                  <a:lnTo>
                    <a:pt x="668299" y="318770"/>
                  </a:lnTo>
                  <a:lnTo>
                    <a:pt x="668413" y="314960"/>
                  </a:lnTo>
                  <a:lnTo>
                    <a:pt x="696341" y="314960"/>
                  </a:lnTo>
                  <a:lnTo>
                    <a:pt x="702678" y="309880"/>
                  </a:lnTo>
                  <a:lnTo>
                    <a:pt x="703732" y="303530"/>
                  </a:lnTo>
                  <a:lnTo>
                    <a:pt x="704481" y="297180"/>
                  </a:lnTo>
                  <a:lnTo>
                    <a:pt x="704773" y="294640"/>
                  </a:lnTo>
                  <a:lnTo>
                    <a:pt x="705078" y="292100"/>
                  </a:lnTo>
                  <a:lnTo>
                    <a:pt x="707390" y="254000"/>
                  </a:lnTo>
                  <a:lnTo>
                    <a:pt x="707669" y="231140"/>
                  </a:lnTo>
                  <a:lnTo>
                    <a:pt x="707694" y="227330"/>
                  </a:lnTo>
                  <a:lnTo>
                    <a:pt x="711212" y="133350"/>
                  </a:lnTo>
                  <a:lnTo>
                    <a:pt x="711644" y="119380"/>
                  </a:lnTo>
                  <a:lnTo>
                    <a:pt x="753414" y="135890"/>
                  </a:lnTo>
                  <a:lnTo>
                    <a:pt x="793521" y="157480"/>
                  </a:lnTo>
                  <a:lnTo>
                    <a:pt x="831761" y="184150"/>
                  </a:lnTo>
                  <a:lnTo>
                    <a:pt x="869099" y="212090"/>
                  </a:lnTo>
                  <a:lnTo>
                    <a:pt x="906297" y="241300"/>
                  </a:lnTo>
                  <a:lnTo>
                    <a:pt x="945553" y="274320"/>
                  </a:lnTo>
                  <a:lnTo>
                    <a:pt x="984288" y="311150"/>
                  </a:lnTo>
                  <a:lnTo>
                    <a:pt x="1019911" y="353060"/>
                  </a:lnTo>
                  <a:lnTo>
                    <a:pt x="1019911" y="294919"/>
                  </a:lnTo>
                  <a:lnTo>
                    <a:pt x="1007770" y="281940"/>
                  </a:lnTo>
                  <a:lnTo>
                    <a:pt x="992466" y="266700"/>
                  </a:lnTo>
                  <a:lnTo>
                    <a:pt x="976033" y="251460"/>
                  </a:lnTo>
                  <a:lnTo>
                    <a:pt x="987755" y="251460"/>
                  </a:lnTo>
                  <a:lnTo>
                    <a:pt x="992657" y="246380"/>
                  </a:lnTo>
                  <a:lnTo>
                    <a:pt x="992657" y="238760"/>
                  </a:lnTo>
                  <a:lnTo>
                    <a:pt x="992568" y="237490"/>
                  </a:lnTo>
                  <a:lnTo>
                    <a:pt x="1001572" y="248920"/>
                  </a:lnTo>
                  <a:lnTo>
                    <a:pt x="1025410" y="287020"/>
                  </a:lnTo>
                  <a:lnTo>
                    <a:pt x="1035278" y="312420"/>
                  </a:lnTo>
                  <a:lnTo>
                    <a:pt x="1035278" y="232664"/>
                  </a:lnTo>
                  <a:lnTo>
                    <a:pt x="1032090" y="228600"/>
                  </a:lnTo>
                  <a:lnTo>
                    <a:pt x="1016165" y="208280"/>
                  </a:lnTo>
                  <a:lnTo>
                    <a:pt x="1002182" y="193040"/>
                  </a:lnTo>
                  <a:lnTo>
                    <a:pt x="994016" y="184150"/>
                  </a:lnTo>
                  <a:lnTo>
                    <a:pt x="990333" y="180340"/>
                  </a:lnTo>
                  <a:lnTo>
                    <a:pt x="983081" y="172847"/>
                  </a:lnTo>
                  <a:lnTo>
                    <a:pt x="983081" y="226060"/>
                  </a:lnTo>
                  <a:lnTo>
                    <a:pt x="967841" y="226060"/>
                  </a:lnTo>
                  <a:lnTo>
                    <a:pt x="951534" y="227330"/>
                  </a:lnTo>
                  <a:lnTo>
                    <a:pt x="950264" y="227330"/>
                  </a:lnTo>
                  <a:lnTo>
                    <a:pt x="949083" y="228600"/>
                  </a:lnTo>
                  <a:lnTo>
                    <a:pt x="942949" y="223520"/>
                  </a:lnTo>
                  <a:lnTo>
                    <a:pt x="944130" y="223520"/>
                  </a:lnTo>
                  <a:lnTo>
                    <a:pt x="945273" y="222250"/>
                  </a:lnTo>
                  <a:lnTo>
                    <a:pt x="949744" y="220980"/>
                  </a:lnTo>
                  <a:lnTo>
                    <a:pt x="952017" y="218440"/>
                  </a:lnTo>
                  <a:lnTo>
                    <a:pt x="952030" y="212090"/>
                  </a:lnTo>
                  <a:lnTo>
                    <a:pt x="949591" y="208280"/>
                  </a:lnTo>
                  <a:lnTo>
                    <a:pt x="939355" y="205740"/>
                  </a:lnTo>
                  <a:lnTo>
                    <a:pt x="921207" y="205740"/>
                  </a:lnTo>
                  <a:lnTo>
                    <a:pt x="916482" y="201930"/>
                  </a:lnTo>
                  <a:lnTo>
                    <a:pt x="922756" y="200660"/>
                  </a:lnTo>
                  <a:lnTo>
                    <a:pt x="942619" y="199390"/>
                  </a:lnTo>
                  <a:lnTo>
                    <a:pt x="950531" y="194310"/>
                  </a:lnTo>
                  <a:lnTo>
                    <a:pt x="951293" y="193040"/>
                  </a:lnTo>
                  <a:lnTo>
                    <a:pt x="951915" y="193040"/>
                  </a:lnTo>
                  <a:lnTo>
                    <a:pt x="959853" y="200660"/>
                  </a:lnTo>
                  <a:lnTo>
                    <a:pt x="967727" y="209550"/>
                  </a:lnTo>
                  <a:lnTo>
                    <a:pt x="975474" y="217170"/>
                  </a:lnTo>
                  <a:lnTo>
                    <a:pt x="983081" y="226060"/>
                  </a:lnTo>
                  <a:lnTo>
                    <a:pt x="983081" y="172847"/>
                  </a:lnTo>
                  <a:lnTo>
                    <a:pt x="978052" y="167640"/>
                  </a:lnTo>
                  <a:lnTo>
                    <a:pt x="970686" y="160020"/>
                  </a:lnTo>
                  <a:lnTo>
                    <a:pt x="960869" y="149860"/>
                  </a:lnTo>
                  <a:lnTo>
                    <a:pt x="944181" y="134620"/>
                  </a:lnTo>
                  <a:lnTo>
                    <a:pt x="941400" y="132080"/>
                  </a:lnTo>
                  <a:lnTo>
                    <a:pt x="933361" y="124752"/>
                  </a:lnTo>
                  <a:lnTo>
                    <a:pt x="933361" y="173990"/>
                  </a:lnTo>
                  <a:lnTo>
                    <a:pt x="929576" y="173990"/>
                  </a:lnTo>
                  <a:lnTo>
                    <a:pt x="898855" y="179070"/>
                  </a:lnTo>
                  <a:lnTo>
                    <a:pt x="890485" y="179070"/>
                  </a:lnTo>
                  <a:lnTo>
                    <a:pt x="889609" y="180340"/>
                  </a:lnTo>
                  <a:lnTo>
                    <a:pt x="888771" y="180340"/>
                  </a:lnTo>
                  <a:lnTo>
                    <a:pt x="887196" y="179070"/>
                  </a:lnTo>
                  <a:lnTo>
                    <a:pt x="897331" y="176530"/>
                  </a:lnTo>
                  <a:lnTo>
                    <a:pt x="907389" y="175260"/>
                  </a:lnTo>
                  <a:lnTo>
                    <a:pt x="917117" y="171450"/>
                  </a:lnTo>
                  <a:lnTo>
                    <a:pt x="926223" y="167640"/>
                  </a:lnTo>
                  <a:lnTo>
                    <a:pt x="933361" y="173990"/>
                  </a:lnTo>
                  <a:lnTo>
                    <a:pt x="933361" y="124752"/>
                  </a:lnTo>
                  <a:lnTo>
                    <a:pt x="926096" y="118110"/>
                  </a:lnTo>
                  <a:lnTo>
                    <a:pt x="915631" y="109220"/>
                  </a:lnTo>
                  <a:lnTo>
                    <a:pt x="905954" y="101003"/>
                  </a:lnTo>
                  <a:lnTo>
                    <a:pt x="905954" y="148590"/>
                  </a:lnTo>
                  <a:lnTo>
                    <a:pt x="898334" y="151130"/>
                  </a:lnTo>
                  <a:lnTo>
                    <a:pt x="896137" y="151130"/>
                  </a:lnTo>
                  <a:lnTo>
                    <a:pt x="879538" y="156210"/>
                  </a:lnTo>
                  <a:lnTo>
                    <a:pt x="870940" y="158750"/>
                  </a:lnTo>
                  <a:lnTo>
                    <a:pt x="862164" y="160020"/>
                  </a:lnTo>
                  <a:lnTo>
                    <a:pt x="856957" y="156210"/>
                  </a:lnTo>
                  <a:lnTo>
                    <a:pt x="852170" y="152400"/>
                  </a:lnTo>
                  <a:lnTo>
                    <a:pt x="847610" y="149860"/>
                  </a:lnTo>
                  <a:lnTo>
                    <a:pt x="859205" y="147320"/>
                  </a:lnTo>
                  <a:lnTo>
                    <a:pt x="870496" y="143510"/>
                  </a:lnTo>
                  <a:lnTo>
                    <a:pt x="881253" y="139700"/>
                  </a:lnTo>
                  <a:lnTo>
                    <a:pt x="891235" y="134620"/>
                  </a:lnTo>
                  <a:lnTo>
                    <a:pt x="896162" y="139700"/>
                  </a:lnTo>
                  <a:lnTo>
                    <a:pt x="901077" y="143510"/>
                  </a:lnTo>
                  <a:lnTo>
                    <a:pt x="905954" y="148590"/>
                  </a:lnTo>
                  <a:lnTo>
                    <a:pt x="905954" y="101003"/>
                  </a:lnTo>
                  <a:lnTo>
                    <a:pt x="890219" y="87630"/>
                  </a:lnTo>
                  <a:lnTo>
                    <a:pt x="871016" y="71564"/>
                  </a:lnTo>
                  <a:lnTo>
                    <a:pt x="871016" y="116840"/>
                  </a:lnTo>
                  <a:lnTo>
                    <a:pt x="863650" y="119380"/>
                  </a:lnTo>
                  <a:lnTo>
                    <a:pt x="822350" y="132080"/>
                  </a:lnTo>
                  <a:lnTo>
                    <a:pt x="819048" y="130810"/>
                  </a:lnTo>
                  <a:lnTo>
                    <a:pt x="815835" y="128270"/>
                  </a:lnTo>
                  <a:lnTo>
                    <a:pt x="812698" y="125730"/>
                  </a:lnTo>
                  <a:lnTo>
                    <a:pt x="825093" y="123190"/>
                  </a:lnTo>
                  <a:lnTo>
                    <a:pt x="837742" y="119380"/>
                  </a:lnTo>
                  <a:lnTo>
                    <a:pt x="850252" y="114300"/>
                  </a:lnTo>
                  <a:lnTo>
                    <a:pt x="859256" y="110490"/>
                  </a:lnTo>
                  <a:lnTo>
                    <a:pt x="862253" y="109220"/>
                  </a:lnTo>
                  <a:lnTo>
                    <a:pt x="871016" y="116840"/>
                  </a:lnTo>
                  <a:lnTo>
                    <a:pt x="871016" y="71564"/>
                  </a:lnTo>
                  <a:lnTo>
                    <a:pt x="865936" y="67310"/>
                  </a:lnTo>
                  <a:lnTo>
                    <a:pt x="853782" y="57150"/>
                  </a:lnTo>
                  <a:lnTo>
                    <a:pt x="839609" y="46304"/>
                  </a:lnTo>
                  <a:lnTo>
                    <a:pt x="839609" y="90170"/>
                  </a:lnTo>
                  <a:lnTo>
                    <a:pt x="830503" y="92710"/>
                  </a:lnTo>
                  <a:lnTo>
                    <a:pt x="821461" y="96520"/>
                  </a:lnTo>
                  <a:lnTo>
                    <a:pt x="812482" y="99060"/>
                  </a:lnTo>
                  <a:lnTo>
                    <a:pt x="785164" y="110490"/>
                  </a:lnTo>
                  <a:lnTo>
                    <a:pt x="777214" y="105410"/>
                  </a:lnTo>
                  <a:lnTo>
                    <a:pt x="761784" y="97790"/>
                  </a:lnTo>
                  <a:lnTo>
                    <a:pt x="754265" y="95250"/>
                  </a:lnTo>
                  <a:lnTo>
                    <a:pt x="767930" y="87630"/>
                  </a:lnTo>
                  <a:lnTo>
                    <a:pt x="782142" y="80010"/>
                  </a:lnTo>
                  <a:lnTo>
                    <a:pt x="797077" y="73660"/>
                  </a:lnTo>
                  <a:lnTo>
                    <a:pt x="812914" y="67310"/>
                  </a:lnTo>
                  <a:lnTo>
                    <a:pt x="819734" y="73660"/>
                  </a:lnTo>
                  <a:lnTo>
                    <a:pt x="833094" y="83820"/>
                  </a:lnTo>
                  <a:lnTo>
                    <a:pt x="839609" y="90170"/>
                  </a:lnTo>
                  <a:lnTo>
                    <a:pt x="839609" y="46304"/>
                  </a:lnTo>
                  <a:lnTo>
                    <a:pt x="825601" y="35560"/>
                  </a:lnTo>
                  <a:lnTo>
                    <a:pt x="795705" y="12534"/>
                  </a:lnTo>
                  <a:lnTo>
                    <a:pt x="795705" y="53340"/>
                  </a:lnTo>
                  <a:lnTo>
                    <a:pt x="779754" y="58420"/>
                  </a:lnTo>
                  <a:lnTo>
                    <a:pt x="763892" y="66040"/>
                  </a:lnTo>
                  <a:lnTo>
                    <a:pt x="748398" y="74930"/>
                  </a:lnTo>
                  <a:lnTo>
                    <a:pt x="733513" y="87630"/>
                  </a:lnTo>
                  <a:lnTo>
                    <a:pt x="708901" y="80010"/>
                  </a:lnTo>
                  <a:lnTo>
                    <a:pt x="700963" y="78740"/>
                  </a:lnTo>
                  <a:lnTo>
                    <a:pt x="722439" y="68580"/>
                  </a:lnTo>
                  <a:lnTo>
                    <a:pt x="728497" y="64770"/>
                  </a:lnTo>
                  <a:lnTo>
                    <a:pt x="745972" y="53340"/>
                  </a:lnTo>
                  <a:lnTo>
                    <a:pt x="755230" y="46990"/>
                  </a:lnTo>
                  <a:lnTo>
                    <a:pt x="764463" y="41910"/>
                  </a:lnTo>
                  <a:lnTo>
                    <a:pt x="773544" y="35560"/>
                  </a:lnTo>
                  <a:lnTo>
                    <a:pt x="795705" y="53340"/>
                  </a:lnTo>
                  <a:lnTo>
                    <a:pt x="795705" y="12534"/>
                  </a:lnTo>
                  <a:lnTo>
                    <a:pt x="784390" y="3810"/>
                  </a:lnTo>
                  <a:lnTo>
                    <a:pt x="781316" y="1270"/>
                  </a:lnTo>
                  <a:lnTo>
                    <a:pt x="777392" y="0"/>
                  </a:lnTo>
                  <a:lnTo>
                    <a:pt x="767511" y="0"/>
                  </a:lnTo>
                  <a:lnTo>
                    <a:pt x="763270" y="3810"/>
                  </a:lnTo>
                  <a:lnTo>
                    <a:pt x="750735" y="11430"/>
                  </a:lnTo>
                  <a:lnTo>
                    <a:pt x="718248" y="33020"/>
                  </a:lnTo>
                  <a:lnTo>
                    <a:pt x="677392" y="66040"/>
                  </a:lnTo>
                  <a:lnTo>
                    <a:pt x="670598" y="82550"/>
                  </a:lnTo>
                  <a:lnTo>
                    <a:pt x="671652" y="85090"/>
                  </a:lnTo>
                  <a:lnTo>
                    <a:pt x="674814" y="88900"/>
                  </a:lnTo>
                  <a:lnTo>
                    <a:pt x="676706" y="88900"/>
                  </a:lnTo>
                  <a:lnTo>
                    <a:pt x="675817" y="91440"/>
                  </a:lnTo>
                  <a:lnTo>
                    <a:pt x="675360" y="93980"/>
                  </a:lnTo>
                  <a:lnTo>
                    <a:pt x="675233" y="149860"/>
                  </a:lnTo>
                  <a:lnTo>
                    <a:pt x="675043" y="168910"/>
                  </a:lnTo>
                  <a:lnTo>
                    <a:pt x="674458" y="196850"/>
                  </a:lnTo>
                  <a:lnTo>
                    <a:pt x="674243" y="201930"/>
                  </a:lnTo>
                  <a:lnTo>
                    <a:pt x="672795" y="201930"/>
                  </a:lnTo>
                  <a:lnTo>
                    <a:pt x="672795" y="289560"/>
                  </a:lnTo>
                  <a:lnTo>
                    <a:pt x="665886" y="290830"/>
                  </a:lnTo>
                  <a:lnTo>
                    <a:pt x="658101" y="292100"/>
                  </a:lnTo>
                  <a:lnTo>
                    <a:pt x="636003" y="292100"/>
                  </a:lnTo>
                  <a:lnTo>
                    <a:pt x="629920" y="290830"/>
                  </a:lnTo>
                  <a:lnTo>
                    <a:pt x="633336" y="288290"/>
                  </a:lnTo>
                  <a:lnTo>
                    <a:pt x="640029" y="283210"/>
                  </a:lnTo>
                  <a:lnTo>
                    <a:pt x="653859" y="273050"/>
                  </a:lnTo>
                  <a:lnTo>
                    <a:pt x="665454" y="265430"/>
                  </a:lnTo>
                  <a:lnTo>
                    <a:pt x="671766" y="260350"/>
                  </a:lnTo>
                  <a:lnTo>
                    <a:pt x="671880" y="273050"/>
                  </a:lnTo>
                  <a:lnTo>
                    <a:pt x="671957" y="275590"/>
                  </a:lnTo>
                  <a:lnTo>
                    <a:pt x="672236" y="281940"/>
                  </a:lnTo>
                  <a:lnTo>
                    <a:pt x="672795" y="289560"/>
                  </a:lnTo>
                  <a:lnTo>
                    <a:pt x="672795" y="201930"/>
                  </a:lnTo>
                  <a:lnTo>
                    <a:pt x="616940" y="201930"/>
                  </a:lnTo>
                  <a:lnTo>
                    <a:pt x="611276" y="201803"/>
                  </a:lnTo>
                  <a:lnTo>
                    <a:pt x="611276" y="237490"/>
                  </a:lnTo>
                  <a:lnTo>
                    <a:pt x="597687" y="243840"/>
                  </a:lnTo>
                  <a:lnTo>
                    <a:pt x="571080" y="259080"/>
                  </a:lnTo>
                  <a:lnTo>
                    <a:pt x="558038" y="266700"/>
                  </a:lnTo>
                  <a:lnTo>
                    <a:pt x="551484" y="269240"/>
                  </a:lnTo>
                  <a:lnTo>
                    <a:pt x="544703" y="273050"/>
                  </a:lnTo>
                  <a:lnTo>
                    <a:pt x="537705" y="276860"/>
                  </a:lnTo>
                  <a:lnTo>
                    <a:pt x="522935" y="283210"/>
                  </a:lnTo>
                  <a:lnTo>
                    <a:pt x="507796" y="290830"/>
                  </a:lnTo>
                  <a:lnTo>
                    <a:pt x="500430" y="294640"/>
                  </a:lnTo>
                  <a:lnTo>
                    <a:pt x="493509" y="294640"/>
                  </a:lnTo>
                  <a:lnTo>
                    <a:pt x="496773" y="293370"/>
                  </a:lnTo>
                  <a:lnTo>
                    <a:pt x="503466" y="288290"/>
                  </a:lnTo>
                  <a:lnTo>
                    <a:pt x="536435" y="267970"/>
                  </a:lnTo>
                  <a:lnTo>
                    <a:pt x="559689" y="255270"/>
                  </a:lnTo>
                  <a:lnTo>
                    <a:pt x="583679" y="245110"/>
                  </a:lnTo>
                  <a:lnTo>
                    <a:pt x="608609" y="237490"/>
                  </a:lnTo>
                  <a:lnTo>
                    <a:pt x="611276" y="237490"/>
                  </a:lnTo>
                  <a:lnTo>
                    <a:pt x="611276" y="201803"/>
                  </a:lnTo>
                  <a:lnTo>
                    <a:pt x="560412" y="200660"/>
                  </a:lnTo>
                  <a:lnTo>
                    <a:pt x="505167" y="200660"/>
                  </a:lnTo>
                  <a:lnTo>
                    <a:pt x="502970" y="200609"/>
                  </a:lnTo>
                  <a:lnTo>
                    <a:pt x="502970" y="255270"/>
                  </a:lnTo>
                  <a:lnTo>
                    <a:pt x="489635" y="262890"/>
                  </a:lnTo>
                  <a:lnTo>
                    <a:pt x="468579" y="274320"/>
                  </a:lnTo>
                  <a:lnTo>
                    <a:pt x="461302" y="279400"/>
                  </a:lnTo>
                  <a:lnTo>
                    <a:pt x="453999" y="283210"/>
                  </a:lnTo>
                  <a:lnTo>
                    <a:pt x="448792" y="285750"/>
                  </a:lnTo>
                  <a:lnTo>
                    <a:pt x="433616" y="293370"/>
                  </a:lnTo>
                  <a:lnTo>
                    <a:pt x="424649" y="293370"/>
                  </a:lnTo>
                  <a:lnTo>
                    <a:pt x="426859" y="292100"/>
                  </a:lnTo>
                  <a:lnTo>
                    <a:pt x="429056" y="290830"/>
                  </a:lnTo>
                  <a:lnTo>
                    <a:pt x="444487" y="281940"/>
                  </a:lnTo>
                  <a:lnTo>
                    <a:pt x="459016" y="275590"/>
                  </a:lnTo>
                  <a:lnTo>
                    <a:pt x="473608" y="267970"/>
                  </a:lnTo>
                  <a:lnTo>
                    <a:pt x="502970" y="255270"/>
                  </a:lnTo>
                  <a:lnTo>
                    <a:pt x="502970" y="200609"/>
                  </a:lnTo>
                  <a:lnTo>
                    <a:pt x="484568" y="200152"/>
                  </a:lnTo>
                  <a:lnTo>
                    <a:pt x="484568" y="236220"/>
                  </a:lnTo>
                  <a:lnTo>
                    <a:pt x="471106" y="241300"/>
                  </a:lnTo>
                  <a:lnTo>
                    <a:pt x="458063" y="246380"/>
                  </a:lnTo>
                  <a:lnTo>
                    <a:pt x="445414" y="252730"/>
                  </a:lnTo>
                  <a:lnTo>
                    <a:pt x="433095" y="257810"/>
                  </a:lnTo>
                  <a:lnTo>
                    <a:pt x="429082" y="260350"/>
                  </a:lnTo>
                  <a:lnTo>
                    <a:pt x="394500" y="276860"/>
                  </a:lnTo>
                  <a:lnTo>
                    <a:pt x="381558" y="283210"/>
                  </a:lnTo>
                  <a:lnTo>
                    <a:pt x="369011" y="290830"/>
                  </a:lnTo>
                  <a:lnTo>
                    <a:pt x="350291" y="289560"/>
                  </a:lnTo>
                  <a:lnTo>
                    <a:pt x="337959" y="289560"/>
                  </a:lnTo>
                  <a:lnTo>
                    <a:pt x="396836" y="256540"/>
                  </a:lnTo>
                  <a:lnTo>
                    <a:pt x="452170" y="243840"/>
                  </a:lnTo>
                  <a:lnTo>
                    <a:pt x="457339" y="243840"/>
                  </a:lnTo>
                  <a:lnTo>
                    <a:pt x="460883" y="241300"/>
                  </a:lnTo>
                  <a:lnTo>
                    <a:pt x="462076" y="236220"/>
                  </a:lnTo>
                  <a:lnTo>
                    <a:pt x="462216" y="234950"/>
                  </a:lnTo>
                  <a:lnTo>
                    <a:pt x="484568" y="236220"/>
                  </a:lnTo>
                  <a:lnTo>
                    <a:pt x="484568" y="200152"/>
                  </a:lnTo>
                  <a:lnTo>
                    <a:pt x="389775" y="197789"/>
                  </a:lnTo>
                  <a:lnTo>
                    <a:pt x="389775" y="233680"/>
                  </a:lnTo>
                  <a:lnTo>
                    <a:pt x="377850" y="238760"/>
                  </a:lnTo>
                  <a:lnTo>
                    <a:pt x="366242" y="243840"/>
                  </a:lnTo>
                  <a:lnTo>
                    <a:pt x="354939" y="248920"/>
                  </a:lnTo>
                  <a:lnTo>
                    <a:pt x="343916" y="255270"/>
                  </a:lnTo>
                  <a:lnTo>
                    <a:pt x="335915" y="259080"/>
                  </a:lnTo>
                  <a:lnTo>
                    <a:pt x="327964" y="264160"/>
                  </a:lnTo>
                  <a:lnTo>
                    <a:pt x="320090" y="267970"/>
                  </a:lnTo>
                  <a:lnTo>
                    <a:pt x="300583" y="279400"/>
                  </a:lnTo>
                  <a:lnTo>
                    <a:pt x="294690" y="283210"/>
                  </a:lnTo>
                  <a:lnTo>
                    <a:pt x="288531" y="285750"/>
                  </a:lnTo>
                  <a:lnTo>
                    <a:pt x="278142" y="285750"/>
                  </a:lnTo>
                  <a:lnTo>
                    <a:pt x="267944" y="284480"/>
                  </a:lnTo>
                  <a:lnTo>
                    <a:pt x="248589" y="283210"/>
                  </a:lnTo>
                  <a:lnTo>
                    <a:pt x="260134" y="278130"/>
                  </a:lnTo>
                  <a:lnTo>
                    <a:pt x="268782" y="274320"/>
                  </a:lnTo>
                  <a:lnTo>
                    <a:pt x="290144" y="266700"/>
                  </a:lnTo>
                  <a:lnTo>
                    <a:pt x="312331" y="260350"/>
                  </a:lnTo>
                  <a:lnTo>
                    <a:pt x="335026" y="257810"/>
                  </a:lnTo>
                  <a:lnTo>
                    <a:pt x="340029" y="256540"/>
                  </a:lnTo>
                  <a:lnTo>
                    <a:pt x="343700" y="252730"/>
                  </a:lnTo>
                  <a:lnTo>
                    <a:pt x="343420" y="242570"/>
                  </a:lnTo>
                  <a:lnTo>
                    <a:pt x="339458" y="238760"/>
                  </a:lnTo>
                  <a:lnTo>
                    <a:pt x="330949" y="238760"/>
                  </a:lnTo>
                  <a:lnTo>
                    <a:pt x="308698" y="240030"/>
                  </a:lnTo>
                  <a:lnTo>
                    <a:pt x="286689" y="243840"/>
                  </a:lnTo>
                  <a:lnTo>
                    <a:pt x="264299" y="248920"/>
                  </a:lnTo>
                  <a:lnTo>
                    <a:pt x="240893" y="257810"/>
                  </a:lnTo>
                  <a:lnTo>
                    <a:pt x="236575" y="259080"/>
                  </a:lnTo>
                  <a:lnTo>
                    <a:pt x="191414" y="278130"/>
                  </a:lnTo>
                  <a:lnTo>
                    <a:pt x="162090" y="275590"/>
                  </a:lnTo>
                  <a:lnTo>
                    <a:pt x="162255" y="275590"/>
                  </a:lnTo>
                  <a:lnTo>
                    <a:pt x="170243" y="271780"/>
                  </a:lnTo>
                  <a:lnTo>
                    <a:pt x="180898" y="266700"/>
                  </a:lnTo>
                  <a:lnTo>
                    <a:pt x="199326" y="259080"/>
                  </a:lnTo>
                  <a:lnTo>
                    <a:pt x="217779" y="254000"/>
                  </a:lnTo>
                  <a:lnTo>
                    <a:pt x="236207" y="250190"/>
                  </a:lnTo>
                  <a:lnTo>
                    <a:pt x="242646" y="250190"/>
                  </a:lnTo>
                  <a:lnTo>
                    <a:pt x="247180" y="243840"/>
                  </a:lnTo>
                  <a:lnTo>
                    <a:pt x="246557" y="234950"/>
                  </a:lnTo>
                  <a:lnTo>
                    <a:pt x="245567" y="232410"/>
                  </a:lnTo>
                  <a:lnTo>
                    <a:pt x="244043" y="231140"/>
                  </a:lnTo>
                  <a:lnTo>
                    <a:pt x="284099" y="231140"/>
                  </a:lnTo>
                  <a:lnTo>
                    <a:pt x="352882" y="233680"/>
                  </a:lnTo>
                  <a:lnTo>
                    <a:pt x="389775" y="233680"/>
                  </a:lnTo>
                  <a:lnTo>
                    <a:pt x="389775" y="197789"/>
                  </a:lnTo>
                  <a:lnTo>
                    <a:pt x="352437" y="196850"/>
                  </a:lnTo>
                  <a:lnTo>
                    <a:pt x="307606" y="196850"/>
                  </a:lnTo>
                  <a:lnTo>
                    <a:pt x="262280" y="195580"/>
                  </a:lnTo>
                  <a:lnTo>
                    <a:pt x="234721" y="194310"/>
                  </a:lnTo>
                  <a:lnTo>
                    <a:pt x="215963" y="194310"/>
                  </a:lnTo>
                  <a:lnTo>
                    <a:pt x="215963" y="229870"/>
                  </a:lnTo>
                  <a:lnTo>
                    <a:pt x="186893" y="236220"/>
                  </a:lnTo>
                  <a:lnTo>
                    <a:pt x="159600" y="246380"/>
                  </a:lnTo>
                  <a:lnTo>
                    <a:pt x="134975" y="257810"/>
                  </a:lnTo>
                  <a:lnTo>
                    <a:pt x="113868" y="271780"/>
                  </a:lnTo>
                  <a:lnTo>
                    <a:pt x="80378" y="269240"/>
                  </a:lnTo>
                  <a:lnTo>
                    <a:pt x="97218" y="260350"/>
                  </a:lnTo>
                  <a:lnTo>
                    <a:pt x="131902" y="242570"/>
                  </a:lnTo>
                  <a:lnTo>
                    <a:pt x="149682" y="232410"/>
                  </a:lnTo>
                  <a:lnTo>
                    <a:pt x="155651" y="229870"/>
                  </a:lnTo>
                  <a:lnTo>
                    <a:pt x="162471" y="228600"/>
                  </a:lnTo>
                  <a:lnTo>
                    <a:pt x="170268" y="227330"/>
                  </a:lnTo>
                  <a:lnTo>
                    <a:pt x="187236" y="227330"/>
                  </a:lnTo>
                  <a:lnTo>
                    <a:pt x="212013" y="229870"/>
                  </a:lnTo>
                  <a:lnTo>
                    <a:pt x="215963" y="229870"/>
                  </a:lnTo>
                  <a:lnTo>
                    <a:pt x="215963" y="194310"/>
                  </a:lnTo>
                  <a:lnTo>
                    <a:pt x="215252" y="194310"/>
                  </a:lnTo>
                  <a:lnTo>
                    <a:pt x="195973" y="193040"/>
                  </a:lnTo>
                  <a:lnTo>
                    <a:pt x="189572" y="191770"/>
                  </a:lnTo>
                  <a:lnTo>
                    <a:pt x="165074" y="191770"/>
                  </a:lnTo>
                  <a:lnTo>
                    <a:pt x="155016" y="194310"/>
                  </a:lnTo>
                  <a:lnTo>
                    <a:pt x="146329" y="196850"/>
                  </a:lnTo>
                  <a:lnTo>
                    <a:pt x="138836" y="200660"/>
                  </a:lnTo>
                  <a:lnTo>
                    <a:pt x="125857" y="208280"/>
                  </a:lnTo>
                  <a:lnTo>
                    <a:pt x="112191" y="215900"/>
                  </a:lnTo>
                  <a:lnTo>
                    <a:pt x="98158" y="223520"/>
                  </a:lnTo>
                  <a:lnTo>
                    <a:pt x="84048" y="229870"/>
                  </a:lnTo>
                  <a:lnTo>
                    <a:pt x="42037" y="250190"/>
                  </a:lnTo>
                  <a:lnTo>
                    <a:pt x="22275" y="262890"/>
                  </a:lnTo>
                  <a:lnTo>
                    <a:pt x="4292" y="278130"/>
                  </a:lnTo>
                  <a:lnTo>
                    <a:pt x="952" y="280670"/>
                  </a:lnTo>
                  <a:lnTo>
                    <a:pt x="0" y="285750"/>
                  </a:lnTo>
                  <a:lnTo>
                    <a:pt x="3708" y="294640"/>
                  </a:lnTo>
                  <a:lnTo>
                    <a:pt x="8178" y="298450"/>
                  </a:lnTo>
                  <a:lnTo>
                    <a:pt x="15684" y="298450"/>
                  </a:lnTo>
                  <a:lnTo>
                    <a:pt x="17018" y="297180"/>
                  </a:lnTo>
                  <a:lnTo>
                    <a:pt x="21691" y="295910"/>
                  </a:lnTo>
                  <a:lnTo>
                    <a:pt x="26403" y="293370"/>
                  </a:lnTo>
                  <a:lnTo>
                    <a:pt x="31115" y="292100"/>
                  </a:lnTo>
                  <a:lnTo>
                    <a:pt x="31877" y="292100"/>
                  </a:lnTo>
                  <a:lnTo>
                    <a:pt x="32308" y="293370"/>
                  </a:lnTo>
                  <a:lnTo>
                    <a:pt x="30937" y="293370"/>
                  </a:lnTo>
                  <a:lnTo>
                    <a:pt x="29476" y="294640"/>
                  </a:lnTo>
                  <a:lnTo>
                    <a:pt x="28079" y="295910"/>
                  </a:lnTo>
                  <a:lnTo>
                    <a:pt x="21640" y="308610"/>
                  </a:lnTo>
                  <a:lnTo>
                    <a:pt x="17881" y="332740"/>
                  </a:lnTo>
                  <a:lnTo>
                    <a:pt x="16738" y="368300"/>
                  </a:lnTo>
                  <a:lnTo>
                    <a:pt x="18135" y="415290"/>
                  </a:lnTo>
                  <a:lnTo>
                    <a:pt x="18440" y="421640"/>
                  </a:lnTo>
                  <a:lnTo>
                    <a:pt x="18923" y="445770"/>
                  </a:lnTo>
                  <a:lnTo>
                    <a:pt x="19532" y="468630"/>
                  </a:lnTo>
                  <a:lnTo>
                    <a:pt x="20256" y="491490"/>
                  </a:lnTo>
                  <a:lnTo>
                    <a:pt x="21882" y="541020"/>
                  </a:lnTo>
                  <a:lnTo>
                    <a:pt x="22745" y="568960"/>
                  </a:lnTo>
                  <a:lnTo>
                    <a:pt x="23431" y="599440"/>
                  </a:lnTo>
                  <a:lnTo>
                    <a:pt x="23787" y="624840"/>
                  </a:lnTo>
                  <a:lnTo>
                    <a:pt x="21005" y="627380"/>
                  </a:lnTo>
                  <a:lnTo>
                    <a:pt x="19659" y="631190"/>
                  </a:lnTo>
                  <a:lnTo>
                    <a:pt x="21234" y="640080"/>
                  </a:lnTo>
                  <a:lnTo>
                    <a:pt x="25869" y="645160"/>
                  </a:lnTo>
                  <a:lnTo>
                    <a:pt x="31838" y="645160"/>
                  </a:lnTo>
                  <a:lnTo>
                    <a:pt x="46507" y="646430"/>
                  </a:lnTo>
                  <a:lnTo>
                    <a:pt x="61582" y="646430"/>
                  </a:lnTo>
                  <a:lnTo>
                    <a:pt x="77012" y="647700"/>
                  </a:lnTo>
                  <a:lnTo>
                    <a:pt x="92722" y="647700"/>
                  </a:lnTo>
                  <a:lnTo>
                    <a:pt x="143789" y="646430"/>
                  </a:lnTo>
                  <a:lnTo>
                    <a:pt x="195008" y="642620"/>
                  </a:lnTo>
                  <a:lnTo>
                    <a:pt x="296570" y="632460"/>
                  </a:lnTo>
                  <a:lnTo>
                    <a:pt x="362813" y="624840"/>
                  </a:lnTo>
                  <a:lnTo>
                    <a:pt x="429260" y="619760"/>
                  </a:lnTo>
                  <a:lnTo>
                    <a:pt x="450011" y="618490"/>
                  </a:lnTo>
                  <a:lnTo>
                    <a:pt x="471779" y="617220"/>
                  </a:lnTo>
                  <a:lnTo>
                    <a:pt x="580961" y="617220"/>
                  </a:lnTo>
                  <a:lnTo>
                    <a:pt x="621220" y="618490"/>
                  </a:lnTo>
                  <a:lnTo>
                    <a:pt x="709091" y="618490"/>
                  </a:lnTo>
                  <a:lnTo>
                    <a:pt x="711809" y="640080"/>
                  </a:lnTo>
                  <a:lnTo>
                    <a:pt x="712393" y="662940"/>
                  </a:lnTo>
                  <a:lnTo>
                    <a:pt x="711542" y="685800"/>
                  </a:lnTo>
                  <a:lnTo>
                    <a:pt x="709180" y="718820"/>
                  </a:lnTo>
                  <a:lnTo>
                    <a:pt x="708444" y="730250"/>
                  </a:lnTo>
                  <a:lnTo>
                    <a:pt x="707885" y="741680"/>
                  </a:lnTo>
                  <a:lnTo>
                    <a:pt x="707605" y="753110"/>
                  </a:lnTo>
                  <a:lnTo>
                    <a:pt x="707542" y="758190"/>
                  </a:lnTo>
                  <a:lnTo>
                    <a:pt x="709231" y="762000"/>
                  </a:lnTo>
                  <a:lnTo>
                    <a:pt x="715772" y="768350"/>
                  </a:lnTo>
                  <a:lnTo>
                    <a:pt x="720458" y="770890"/>
                  </a:lnTo>
                  <a:lnTo>
                    <a:pt x="733082" y="770890"/>
                  </a:lnTo>
                  <a:lnTo>
                    <a:pt x="740041" y="767080"/>
                  </a:lnTo>
                  <a:lnTo>
                    <a:pt x="743826" y="760730"/>
                  </a:lnTo>
                  <a:lnTo>
                    <a:pt x="774293" y="715010"/>
                  </a:lnTo>
                  <a:lnTo>
                    <a:pt x="806564" y="670560"/>
                  </a:lnTo>
                  <a:lnTo>
                    <a:pt x="840206" y="627380"/>
                  </a:lnTo>
                  <a:lnTo>
                    <a:pt x="874776" y="584200"/>
                  </a:lnTo>
                  <a:lnTo>
                    <a:pt x="909828" y="542290"/>
                  </a:lnTo>
                  <a:lnTo>
                    <a:pt x="944918" y="501650"/>
                  </a:lnTo>
                  <a:lnTo>
                    <a:pt x="970788" y="471170"/>
                  </a:lnTo>
                  <a:lnTo>
                    <a:pt x="996810" y="439420"/>
                  </a:lnTo>
                  <a:lnTo>
                    <a:pt x="1022680" y="408940"/>
                  </a:lnTo>
                  <a:lnTo>
                    <a:pt x="1048092" y="377190"/>
                  </a:lnTo>
                  <a:lnTo>
                    <a:pt x="1062672" y="363220"/>
                  </a:lnTo>
                  <a:lnTo>
                    <a:pt x="1070508" y="341630"/>
                  </a:lnTo>
                  <a:lnTo>
                    <a:pt x="1072553" y="318770"/>
                  </a:lnTo>
                  <a:close/>
                </a:path>
              </a:pathLst>
            </a:custGeom>
            <a:solidFill>
              <a:srgbClr val="04050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655951" y="1524097"/>
            <a:ext cx="12207240" cy="939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Arial"/>
                <a:cs typeface="Arial"/>
              </a:rPr>
              <a:t>ESTRATEGIAS</a:t>
            </a:r>
            <a:r>
              <a:rPr dirty="0" spc="-60">
                <a:latin typeface="Arial"/>
                <a:cs typeface="Arial"/>
              </a:rPr>
              <a:t> </a:t>
            </a:r>
            <a:r>
              <a:rPr dirty="0" spc="-215">
                <a:latin typeface="Arial"/>
                <a:cs typeface="Arial"/>
              </a:rPr>
              <a:t>DE</a:t>
            </a:r>
            <a:r>
              <a:rPr dirty="0" spc="-55">
                <a:latin typeface="Arial"/>
                <a:cs typeface="Arial"/>
              </a:rPr>
              <a:t> </a:t>
            </a:r>
            <a:r>
              <a:rPr dirty="0" spc="235">
                <a:latin typeface="Arial"/>
                <a:cs typeface="Arial"/>
              </a:rPr>
              <a:t>EVALUACIÓN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103099" y="3660933"/>
            <a:ext cx="8532495" cy="543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400" spc="12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120">
                <a:solidFill>
                  <a:srgbClr val="281B21"/>
                </a:solidFill>
                <a:latin typeface="Verdana"/>
                <a:cs typeface="Verdana"/>
              </a:rPr>
              <a:t>v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145">
                <a:solidFill>
                  <a:srgbClr val="281B21"/>
                </a:solidFill>
                <a:latin typeface="Verdana"/>
                <a:cs typeface="Verdana"/>
              </a:rPr>
              <a:t>u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ó</a:t>
            </a:r>
            <a:r>
              <a:rPr dirty="0" sz="3400" spc="160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f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-6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280">
                <a:solidFill>
                  <a:srgbClr val="281B21"/>
                </a:solidFill>
                <a:latin typeface="Verdana"/>
                <a:cs typeface="Verdana"/>
              </a:rPr>
              <a:t>m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-120">
                <a:solidFill>
                  <a:srgbClr val="281B21"/>
                </a:solidFill>
                <a:latin typeface="Verdana"/>
                <a:cs typeface="Verdana"/>
              </a:rPr>
              <a:t>v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775">
                <a:solidFill>
                  <a:srgbClr val="281B21"/>
                </a:solidFill>
                <a:latin typeface="Verdana"/>
                <a:cs typeface="Verdana"/>
              </a:rPr>
              <a:t>: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5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5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á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li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-70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-70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endParaRPr sz="34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02950" y="5631998"/>
            <a:ext cx="10285095" cy="14541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37900"/>
              </a:lnSpc>
              <a:spcBef>
                <a:spcPts val="95"/>
              </a:spcBef>
              <a:tabLst>
                <a:tab pos="803275" algn="l"/>
              </a:tabLst>
            </a:pPr>
            <a:r>
              <a:rPr dirty="0" sz="3400" spc="12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120">
                <a:solidFill>
                  <a:srgbClr val="281B21"/>
                </a:solidFill>
                <a:latin typeface="Verdana"/>
                <a:cs typeface="Verdana"/>
              </a:rPr>
              <a:t>v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145">
                <a:solidFill>
                  <a:srgbClr val="281B21"/>
                </a:solidFill>
                <a:latin typeface="Verdana"/>
                <a:cs typeface="Verdana"/>
              </a:rPr>
              <a:t>u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ó</a:t>
            </a:r>
            <a:r>
              <a:rPr dirty="0" sz="3400" spc="160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f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-6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280">
                <a:solidFill>
                  <a:srgbClr val="281B21"/>
                </a:solidFill>
                <a:latin typeface="Verdana"/>
                <a:cs typeface="Verdana"/>
              </a:rPr>
              <a:t>m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-120">
                <a:solidFill>
                  <a:srgbClr val="281B21"/>
                </a:solidFill>
                <a:latin typeface="Verdana"/>
                <a:cs typeface="Verdana"/>
              </a:rPr>
              <a:t>v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775">
                <a:solidFill>
                  <a:srgbClr val="281B21"/>
                </a:solidFill>
                <a:latin typeface="Verdana"/>
                <a:cs typeface="Verdana"/>
              </a:rPr>
              <a:t>: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395">
                <a:solidFill>
                  <a:srgbClr val="281B21"/>
                </a:solidFill>
                <a:latin typeface="Verdana"/>
                <a:cs typeface="Verdana"/>
              </a:rPr>
              <a:t>P</a:t>
            </a:r>
            <a:r>
              <a:rPr dirty="0" sz="3400" spc="-6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15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15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70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220">
                <a:solidFill>
                  <a:srgbClr val="281B21"/>
                </a:solidFill>
                <a:latin typeface="Verdana"/>
                <a:cs typeface="Verdana"/>
              </a:rPr>
              <a:t>g</a:t>
            </a:r>
            <a:r>
              <a:rPr dirty="0" sz="3400" spc="-6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145">
                <a:solidFill>
                  <a:srgbClr val="281B21"/>
                </a:solidFill>
                <a:latin typeface="Verdana"/>
                <a:cs typeface="Verdana"/>
              </a:rPr>
              <a:t>u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p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55">
                <a:solidFill>
                  <a:srgbClr val="281B21"/>
                </a:solidFill>
                <a:latin typeface="Verdana"/>
                <a:cs typeface="Verdana"/>
              </a:rPr>
              <a:t>s 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	</a:t>
            </a:r>
            <a:r>
              <a:rPr dirty="0" sz="3400" spc="20">
                <a:solidFill>
                  <a:srgbClr val="281B21"/>
                </a:solidFill>
                <a:latin typeface="Verdana"/>
                <a:cs typeface="Verdana"/>
              </a:rPr>
              <a:t>avances</a:t>
            </a:r>
            <a:r>
              <a:rPr dirty="0" sz="3400" spc="-290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25">
                <a:solidFill>
                  <a:srgbClr val="281B21"/>
                </a:solidFill>
                <a:latin typeface="Verdana"/>
                <a:cs typeface="Verdana"/>
              </a:rPr>
              <a:t>de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20">
                <a:solidFill>
                  <a:srgbClr val="281B21"/>
                </a:solidFill>
                <a:latin typeface="Verdana"/>
                <a:cs typeface="Verdana"/>
              </a:rPr>
              <a:t>investigación.</a:t>
            </a:r>
            <a:endParaRPr sz="34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02950" y="8577091"/>
            <a:ext cx="10340975" cy="543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400" spc="12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120">
                <a:solidFill>
                  <a:srgbClr val="281B21"/>
                </a:solidFill>
                <a:latin typeface="Verdana"/>
                <a:cs typeface="Verdana"/>
              </a:rPr>
              <a:t>v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l</a:t>
            </a:r>
            <a:r>
              <a:rPr dirty="0" sz="3400" spc="145">
                <a:solidFill>
                  <a:srgbClr val="281B21"/>
                </a:solidFill>
                <a:latin typeface="Verdana"/>
                <a:cs typeface="Verdana"/>
              </a:rPr>
              <a:t>u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ó</a:t>
            </a:r>
            <a:r>
              <a:rPr dirty="0" sz="3400" spc="160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145">
                <a:solidFill>
                  <a:srgbClr val="281B21"/>
                </a:solidFill>
                <a:latin typeface="Verdana"/>
                <a:cs typeface="Verdana"/>
              </a:rPr>
              <a:t>u</a:t>
            </a:r>
            <a:r>
              <a:rPr dirty="0" sz="3400" spc="280">
                <a:solidFill>
                  <a:srgbClr val="281B21"/>
                </a:solidFill>
                <a:latin typeface="Verdana"/>
                <a:cs typeface="Verdana"/>
              </a:rPr>
              <a:t>m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-120">
                <a:solidFill>
                  <a:srgbClr val="281B21"/>
                </a:solidFill>
                <a:latin typeface="Verdana"/>
                <a:cs typeface="Verdana"/>
              </a:rPr>
              <a:t>v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-775">
                <a:solidFill>
                  <a:srgbClr val="281B21"/>
                </a:solidFill>
                <a:latin typeface="Verdana"/>
                <a:cs typeface="Verdana"/>
              </a:rPr>
              <a:t>: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-380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15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>
                <a:solidFill>
                  <a:srgbClr val="281B21"/>
                </a:solidFill>
                <a:latin typeface="Verdana"/>
                <a:cs typeface="Verdana"/>
              </a:rPr>
              <a:t>f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o</a:t>
            </a:r>
            <a:r>
              <a:rPr dirty="0" sz="3400" spc="-65">
                <a:solidFill>
                  <a:srgbClr val="281B21"/>
                </a:solidFill>
                <a:latin typeface="Verdana"/>
                <a:cs typeface="Verdana"/>
              </a:rPr>
              <a:t>r</a:t>
            </a:r>
            <a:r>
              <a:rPr dirty="0" sz="3400" spc="280">
                <a:solidFill>
                  <a:srgbClr val="281B21"/>
                </a:solidFill>
                <a:latin typeface="Verdana"/>
                <a:cs typeface="Verdana"/>
              </a:rPr>
              <a:t>m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95">
                <a:solidFill>
                  <a:srgbClr val="281B21"/>
                </a:solidFill>
                <a:latin typeface="Verdana"/>
                <a:cs typeface="Verdana"/>
              </a:rPr>
              <a:t>d</a:t>
            </a:r>
            <a:r>
              <a:rPr dirty="0" sz="3400" spc="55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285">
                <a:solidFill>
                  <a:srgbClr val="281B21"/>
                </a:solidFill>
                <a:latin typeface="Verdana"/>
                <a:cs typeface="Verdana"/>
              </a:rPr>
              <a:t> 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15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-120">
                <a:solidFill>
                  <a:srgbClr val="281B21"/>
                </a:solidFill>
                <a:latin typeface="Verdana"/>
                <a:cs typeface="Verdana"/>
              </a:rPr>
              <a:t>v</a:t>
            </a:r>
            <a:r>
              <a:rPr dirty="0" sz="3400" spc="50">
                <a:solidFill>
                  <a:srgbClr val="281B21"/>
                </a:solidFill>
                <a:latin typeface="Verdana"/>
                <a:cs typeface="Verdana"/>
              </a:rPr>
              <a:t>e</a:t>
            </a:r>
            <a:r>
              <a:rPr dirty="0" sz="3400" spc="-75">
                <a:solidFill>
                  <a:srgbClr val="281B21"/>
                </a:solidFill>
                <a:latin typeface="Verdana"/>
                <a:cs typeface="Verdana"/>
              </a:rPr>
              <a:t>s</a:t>
            </a:r>
            <a:r>
              <a:rPr dirty="0" sz="3400" spc="60">
                <a:solidFill>
                  <a:srgbClr val="281B21"/>
                </a:solidFill>
                <a:latin typeface="Verdana"/>
                <a:cs typeface="Verdana"/>
              </a:rPr>
              <a:t>t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220">
                <a:solidFill>
                  <a:srgbClr val="281B21"/>
                </a:solidFill>
                <a:latin typeface="Verdana"/>
                <a:cs typeface="Verdana"/>
              </a:rPr>
              <a:t>g</a:t>
            </a:r>
            <a:r>
              <a:rPr dirty="0" sz="3400" spc="-15">
                <a:solidFill>
                  <a:srgbClr val="281B21"/>
                </a:solidFill>
                <a:latin typeface="Verdana"/>
                <a:cs typeface="Verdana"/>
              </a:rPr>
              <a:t>a</a:t>
            </a:r>
            <a:r>
              <a:rPr dirty="0" sz="3400" spc="165">
                <a:solidFill>
                  <a:srgbClr val="281B21"/>
                </a:solidFill>
                <a:latin typeface="Verdana"/>
                <a:cs typeface="Verdana"/>
              </a:rPr>
              <a:t>c</a:t>
            </a:r>
            <a:r>
              <a:rPr dirty="0" sz="3400" spc="15">
                <a:solidFill>
                  <a:srgbClr val="281B21"/>
                </a:solidFill>
                <a:latin typeface="Verdana"/>
                <a:cs typeface="Verdana"/>
              </a:rPr>
              <a:t>i</a:t>
            </a:r>
            <a:r>
              <a:rPr dirty="0" sz="3400" spc="90">
                <a:solidFill>
                  <a:srgbClr val="281B21"/>
                </a:solidFill>
                <a:latin typeface="Verdana"/>
                <a:cs typeface="Verdana"/>
              </a:rPr>
              <a:t>ó</a:t>
            </a:r>
            <a:r>
              <a:rPr dirty="0" sz="3400" spc="155">
                <a:solidFill>
                  <a:srgbClr val="281B21"/>
                </a:solidFill>
                <a:latin typeface="Verdana"/>
                <a:cs typeface="Verdana"/>
              </a:rPr>
              <a:t>n</a:t>
            </a:r>
            <a:r>
              <a:rPr dirty="0" sz="3400" spc="-465">
                <a:solidFill>
                  <a:srgbClr val="281B21"/>
                </a:solidFill>
                <a:latin typeface="Verdana"/>
                <a:cs typeface="Verdana"/>
              </a:rPr>
              <a:t>.</a:t>
            </a:r>
            <a:endParaRPr sz="3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74167" y="0"/>
            <a:ext cx="12013832" cy="1233169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793798" y="3161392"/>
            <a:ext cx="1073150" cy="770890"/>
          </a:xfrm>
          <a:custGeom>
            <a:avLst/>
            <a:gdLst/>
            <a:ahLst/>
            <a:cxnLst/>
            <a:rect l="l" t="t" r="r" b="b"/>
            <a:pathLst>
              <a:path w="1073150" h="770889">
                <a:moveTo>
                  <a:pt x="708259" y="201930"/>
                </a:moveTo>
                <a:lnTo>
                  <a:pt x="674237" y="201930"/>
                </a:lnTo>
                <a:lnTo>
                  <a:pt x="674452" y="196850"/>
                </a:lnTo>
                <a:lnTo>
                  <a:pt x="675039" y="168910"/>
                </a:lnTo>
                <a:lnTo>
                  <a:pt x="675239" y="149860"/>
                </a:lnTo>
                <a:lnTo>
                  <a:pt x="675359" y="93980"/>
                </a:lnTo>
                <a:lnTo>
                  <a:pt x="675816" y="91440"/>
                </a:lnTo>
                <a:lnTo>
                  <a:pt x="676712" y="88900"/>
                </a:lnTo>
                <a:lnTo>
                  <a:pt x="674808" y="88900"/>
                </a:lnTo>
                <a:lnTo>
                  <a:pt x="671653" y="85090"/>
                </a:lnTo>
                <a:lnTo>
                  <a:pt x="670603" y="82550"/>
                </a:lnTo>
                <a:lnTo>
                  <a:pt x="670989" y="78740"/>
                </a:lnTo>
                <a:lnTo>
                  <a:pt x="677387" y="66040"/>
                </a:lnTo>
                <a:lnTo>
                  <a:pt x="693469" y="50800"/>
                </a:lnTo>
                <a:lnTo>
                  <a:pt x="718247" y="33020"/>
                </a:lnTo>
                <a:lnTo>
                  <a:pt x="750734" y="11430"/>
                </a:lnTo>
                <a:lnTo>
                  <a:pt x="763271" y="3810"/>
                </a:lnTo>
                <a:lnTo>
                  <a:pt x="767512" y="0"/>
                </a:lnTo>
                <a:lnTo>
                  <a:pt x="777396" y="0"/>
                </a:lnTo>
                <a:lnTo>
                  <a:pt x="781317" y="1270"/>
                </a:lnTo>
                <a:lnTo>
                  <a:pt x="784393" y="3810"/>
                </a:lnTo>
                <a:lnTo>
                  <a:pt x="825600" y="35560"/>
                </a:lnTo>
                <a:lnTo>
                  <a:pt x="773544" y="35560"/>
                </a:lnTo>
                <a:lnTo>
                  <a:pt x="764459" y="41910"/>
                </a:lnTo>
                <a:lnTo>
                  <a:pt x="755235" y="46990"/>
                </a:lnTo>
                <a:lnTo>
                  <a:pt x="745969" y="53340"/>
                </a:lnTo>
                <a:lnTo>
                  <a:pt x="728494" y="64770"/>
                </a:lnTo>
                <a:lnTo>
                  <a:pt x="722443" y="68580"/>
                </a:lnTo>
                <a:lnTo>
                  <a:pt x="700961" y="78740"/>
                </a:lnTo>
                <a:lnTo>
                  <a:pt x="708906" y="80010"/>
                </a:lnTo>
                <a:lnTo>
                  <a:pt x="733517" y="87630"/>
                </a:lnTo>
                <a:lnTo>
                  <a:pt x="767926" y="87630"/>
                </a:lnTo>
                <a:lnTo>
                  <a:pt x="754266" y="95250"/>
                </a:lnTo>
                <a:lnTo>
                  <a:pt x="761786" y="97790"/>
                </a:lnTo>
                <a:lnTo>
                  <a:pt x="777208" y="105410"/>
                </a:lnTo>
                <a:lnTo>
                  <a:pt x="785170" y="110490"/>
                </a:lnTo>
                <a:lnTo>
                  <a:pt x="859258" y="110490"/>
                </a:lnTo>
                <a:lnTo>
                  <a:pt x="850255" y="114300"/>
                </a:lnTo>
                <a:lnTo>
                  <a:pt x="837741" y="119380"/>
                </a:lnTo>
                <a:lnTo>
                  <a:pt x="711647" y="119380"/>
                </a:lnTo>
                <a:lnTo>
                  <a:pt x="711217" y="133350"/>
                </a:lnTo>
                <a:lnTo>
                  <a:pt x="708259" y="201930"/>
                </a:lnTo>
                <a:close/>
              </a:path>
              <a:path w="1073150" h="770889">
                <a:moveTo>
                  <a:pt x="767926" y="87630"/>
                </a:moveTo>
                <a:lnTo>
                  <a:pt x="733517" y="87630"/>
                </a:lnTo>
                <a:lnTo>
                  <a:pt x="748395" y="74930"/>
                </a:lnTo>
                <a:lnTo>
                  <a:pt x="763892" y="66040"/>
                </a:lnTo>
                <a:lnTo>
                  <a:pt x="779748" y="58420"/>
                </a:lnTo>
                <a:lnTo>
                  <a:pt x="795707" y="53340"/>
                </a:lnTo>
                <a:lnTo>
                  <a:pt x="773544" y="35560"/>
                </a:lnTo>
                <a:lnTo>
                  <a:pt x="825600" y="35560"/>
                </a:lnTo>
                <a:lnTo>
                  <a:pt x="853785" y="57150"/>
                </a:lnTo>
                <a:lnTo>
                  <a:pt x="865931" y="67310"/>
                </a:lnTo>
                <a:lnTo>
                  <a:pt x="812915" y="67310"/>
                </a:lnTo>
                <a:lnTo>
                  <a:pt x="797074" y="73660"/>
                </a:lnTo>
                <a:lnTo>
                  <a:pt x="782137" y="80010"/>
                </a:lnTo>
                <a:lnTo>
                  <a:pt x="767926" y="87630"/>
                </a:lnTo>
                <a:close/>
              </a:path>
              <a:path w="1073150" h="770889">
                <a:moveTo>
                  <a:pt x="859258" y="110490"/>
                </a:moveTo>
                <a:lnTo>
                  <a:pt x="785170" y="110490"/>
                </a:lnTo>
                <a:lnTo>
                  <a:pt x="812480" y="99060"/>
                </a:lnTo>
                <a:lnTo>
                  <a:pt x="821456" y="96520"/>
                </a:lnTo>
                <a:lnTo>
                  <a:pt x="830507" y="92710"/>
                </a:lnTo>
                <a:lnTo>
                  <a:pt x="839614" y="90170"/>
                </a:lnTo>
                <a:lnTo>
                  <a:pt x="833096" y="83820"/>
                </a:lnTo>
                <a:lnTo>
                  <a:pt x="819733" y="73660"/>
                </a:lnTo>
                <a:lnTo>
                  <a:pt x="812915" y="67310"/>
                </a:lnTo>
                <a:lnTo>
                  <a:pt x="865931" y="67310"/>
                </a:lnTo>
                <a:lnTo>
                  <a:pt x="890223" y="87630"/>
                </a:lnTo>
                <a:lnTo>
                  <a:pt x="915632" y="109220"/>
                </a:lnTo>
                <a:lnTo>
                  <a:pt x="862259" y="109220"/>
                </a:lnTo>
                <a:lnTo>
                  <a:pt x="859258" y="110490"/>
                </a:lnTo>
                <a:close/>
              </a:path>
              <a:path w="1073150" h="770889">
                <a:moveTo>
                  <a:pt x="941395" y="132080"/>
                </a:moveTo>
                <a:lnTo>
                  <a:pt x="822353" y="132080"/>
                </a:lnTo>
                <a:lnTo>
                  <a:pt x="832151" y="129540"/>
                </a:lnTo>
                <a:lnTo>
                  <a:pt x="841545" y="127000"/>
                </a:lnTo>
                <a:lnTo>
                  <a:pt x="850297" y="124460"/>
                </a:lnTo>
                <a:lnTo>
                  <a:pt x="860922" y="120650"/>
                </a:lnTo>
                <a:lnTo>
                  <a:pt x="863656" y="119380"/>
                </a:lnTo>
                <a:lnTo>
                  <a:pt x="871013" y="116840"/>
                </a:lnTo>
                <a:lnTo>
                  <a:pt x="862259" y="109220"/>
                </a:lnTo>
                <a:lnTo>
                  <a:pt x="915632" y="109220"/>
                </a:lnTo>
                <a:lnTo>
                  <a:pt x="926094" y="118110"/>
                </a:lnTo>
                <a:lnTo>
                  <a:pt x="941395" y="132080"/>
                </a:lnTo>
                <a:close/>
              </a:path>
              <a:path w="1073150" h="770889">
                <a:moveTo>
                  <a:pt x="796420" y="684530"/>
                </a:moveTo>
                <a:lnTo>
                  <a:pt x="749596" y="684530"/>
                </a:lnTo>
                <a:lnTo>
                  <a:pt x="781188" y="641350"/>
                </a:lnTo>
                <a:lnTo>
                  <a:pt x="813978" y="599440"/>
                </a:lnTo>
                <a:lnTo>
                  <a:pt x="847559" y="558800"/>
                </a:lnTo>
                <a:lnTo>
                  <a:pt x="915471" y="477520"/>
                </a:lnTo>
                <a:lnTo>
                  <a:pt x="941664" y="447040"/>
                </a:lnTo>
                <a:lnTo>
                  <a:pt x="967996" y="415290"/>
                </a:lnTo>
                <a:lnTo>
                  <a:pt x="994176" y="384810"/>
                </a:lnTo>
                <a:lnTo>
                  <a:pt x="1019914" y="353060"/>
                </a:lnTo>
                <a:lnTo>
                  <a:pt x="984288" y="311150"/>
                </a:lnTo>
                <a:lnTo>
                  <a:pt x="945557" y="274320"/>
                </a:lnTo>
                <a:lnTo>
                  <a:pt x="906299" y="241300"/>
                </a:lnTo>
                <a:lnTo>
                  <a:pt x="869092" y="212090"/>
                </a:lnTo>
                <a:lnTo>
                  <a:pt x="831762" y="184150"/>
                </a:lnTo>
                <a:lnTo>
                  <a:pt x="793518" y="157480"/>
                </a:lnTo>
                <a:lnTo>
                  <a:pt x="753413" y="135890"/>
                </a:lnTo>
                <a:lnTo>
                  <a:pt x="711647" y="119380"/>
                </a:lnTo>
                <a:lnTo>
                  <a:pt x="837741" y="119380"/>
                </a:lnTo>
                <a:lnTo>
                  <a:pt x="825096" y="123190"/>
                </a:lnTo>
                <a:lnTo>
                  <a:pt x="812700" y="125730"/>
                </a:lnTo>
                <a:lnTo>
                  <a:pt x="815839" y="128270"/>
                </a:lnTo>
                <a:lnTo>
                  <a:pt x="819043" y="130810"/>
                </a:lnTo>
                <a:lnTo>
                  <a:pt x="822353" y="132080"/>
                </a:lnTo>
                <a:lnTo>
                  <a:pt x="941395" y="132080"/>
                </a:lnTo>
                <a:lnTo>
                  <a:pt x="944177" y="134620"/>
                </a:lnTo>
                <a:lnTo>
                  <a:pt x="891239" y="134620"/>
                </a:lnTo>
                <a:lnTo>
                  <a:pt x="881253" y="139700"/>
                </a:lnTo>
                <a:lnTo>
                  <a:pt x="870501" y="143510"/>
                </a:lnTo>
                <a:lnTo>
                  <a:pt x="859210" y="147320"/>
                </a:lnTo>
                <a:lnTo>
                  <a:pt x="847610" y="149860"/>
                </a:lnTo>
                <a:lnTo>
                  <a:pt x="852168" y="152400"/>
                </a:lnTo>
                <a:lnTo>
                  <a:pt x="856960" y="156210"/>
                </a:lnTo>
                <a:lnTo>
                  <a:pt x="862165" y="160020"/>
                </a:lnTo>
                <a:lnTo>
                  <a:pt x="970691" y="160020"/>
                </a:lnTo>
                <a:lnTo>
                  <a:pt x="978057" y="167640"/>
                </a:lnTo>
                <a:lnTo>
                  <a:pt x="926217" y="167640"/>
                </a:lnTo>
                <a:lnTo>
                  <a:pt x="917112" y="171450"/>
                </a:lnTo>
                <a:lnTo>
                  <a:pt x="907392" y="175260"/>
                </a:lnTo>
                <a:lnTo>
                  <a:pt x="897329" y="176530"/>
                </a:lnTo>
                <a:lnTo>
                  <a:pt x="887196" y="179070"/>
                </a:lnTo>
                <a:lnTo>
                  <a:pt x="888767" y="180340"/>
                </a:lnTo>
                <a:lnTo>
                  <a:pt x="990334" y="180340"/>
                </a:lnTo>
                <a:lnTo>
                  <a:pt x="994017" y="184150"/>
                </a:lnTo>
                <a:lnTo>
                  <a:pt x="1002177" y="193040"/>
                </a:lnTo>
                <a:lnTo>
                  <a:pt x="951293" y="193040"/>
                </a:lnTo>
                <a:lnTo>
                  <a:pt x="950527" y="194310"/>
                </a:lnTo>
                <a:lnTo>
                  <a:pt x="942615" y="199390"/>
                </a:lnTo>
                <a:lnTo>
                  <a:pt x="922762" y="200660"/>
                </a:lnTo>
                <a:lnTo>
                  <a:pt x="916479" y="201930"/>
                </a:lnTo>
                <a:lnTo>
                  <a:pt x="921210" y="205740"/>
                </a:lnTo>
                <a:lnTo>
                  <a:pt x="939358" y="205740"/>
                </a:lnTo>
                <a:lnTo>
                  <a:pt x="949595" y="208280"/>
                </a:lnTo>
                <a:lnTo>
                  <a:pt x="952026" y="212090"/>
                </a:lnTo>
                <a:lnTo>
                  <a:pt x="952017" y="218440"/>
                </a:lnTo>
                <a:lnTo>
                  <a:pt x="949750" y="220980"/>
                </a:lnTo>
                <a:lnTo>
                  <a:pt x="945269" y="222250"/>
                </a:lnTo>
                <a:lnTo>
                  <a:pt x="944131" y="223520"/>
                </a:lnTo>
                <a:lnTo>
                  <a:pt x="942952" y="223520"/>
                </a:lnTo>
                <a:lnTo>
                  <a:pt x="949088" y="228600"/>
                </a:lnTo>
                <a:lnTo>
                  <a:pt x="1032093" y="228600"/>
                </a:lnTo>
                <a:lnTo>
                  <a:pt x="1038065" y="236220"/>
                </a:lnTo>
                <a:lnTo>
                  <a:pt x="1038883" y="237490"/>
                </a:lnTo>
                <a:lnTo>
                  <a:pt x="992571" y="237490"/>
                </a:lnTo>
                <a:lnTo>
                  <a:pt x="992656" y="238760"/>
                </a:lnTo>
                <a:lnTo>
                  <a:pt x="992656" y="246380"/>
                </a:lnTo>
                <a:lnTo>
                  <a:pt x="987754" y="251460"/>
                </a:lnTo>
                <a:lnTo>
                  <a:pt x="976035" y="251460"/>
                </a:lnTo>
                <a:lnTo>
                  <a:pt x="992462" y="266700"/>
                </a:lnTo>
                <a:lnTo>
                  <a:pt x="1007775" y="281940"/>
                </a:lnTo>
                <a:lnTo>
                  <a:pt x="1022029" y="297180"/>
                </a:lnTo>
                <a:lnTo>
                  <a:pt x="1035279" y="312420"/>
                </a:lnTo>
                <a:lnTo>
                  <a:pt x="1071666" y="312420"/>
                </a:lnTo>
                <a:lnTo>
                  <a:pt x="1072554" y="318770"/>
                </a:lnTo>
                <a:lnTo>
                  <a:pt x="1070512" y="341630"/>
                </a:lnTo>
                <a:lnTo>
                  <a:pt x="1062665" y="363220"/>
                </a:lnTo>
                <a:lnTo>
                  <a:pt x="1048092" y="377190"/>
                </a:lnTo>
                <a:lnTo>
                  <a:pt x="1022674" y="408940"/>
                </a:lnTo>
                <a:lnTo>
                  <a:pt x="996808" y="439420"/>
                </a:lnTo>
                <a:lnTo>
                  <a:pt x="970790" y="471170"/>
                </a:lnTo>
                <a:lnTo>
                  <a:pt x="944916" y="501650"/>
                </a:lnTo>
                <a:lnTo>
                  <a:pt x="909822" y="542290"/>
                </a:lnTo>
                <a:lnTo>
                  <a:pt x="874771" y="584200"/>
                </a:lnTo>
                <a:lnTo>
                  <a:pt x="840204" y="627380"/>
                </a:lnTo>
                <a:lnTo>
                  <a:pt x="806563" y="670560"/>
                </a:lnTo>
                <a:lnTo>
                  <a:pt x="796420" y="684530"/>
                </a:lnTo>
                <a:close/>
              </a:path>
              <a:path w="1073150" h="770889">
                <a:moveTo>
                  <a:pt x="970691" y="160020"/>
                </a:moveTo>
                <a:lnTo>
                  <a:pt x="862165" y="160020"/>
                </a:lnTo>
                <a:lnTo>
                  <a:pt x="870937" y="158750"/>
                </a:lnTo>
                <a:lnTo>
                  <a:pt x="879540" y="156210"/>
                </a:lnTo>
                <a:lnTo>
                  <a:pt x="896132" y="151130"/>
                </a:lnTo>
                <a:lnTo>
                  <a:pt x="898340" y="151130"/>
                </a:lnTo>
                <a:lnTo>
                  <a:pt x="905959" y="148590"/>
                </a:lnTo>
                <a:lnTo>
                  <a:pt x="901081" y="143510"/>
                </a:lnTo>
                <a:lnTo>
                  <a:pt x="896168" y="139700"/>
                </a:lnTo>
                <a:lnTo>
                  <a:pt x="891239" y="134620"/>
                </a:lnTo>
                <a:lnTo>
                  <a:pt x="944177" y="134620"/>
                </a:lnTo>
                <a:lnTo>
                  <a:pt x="960869" y="149860"/>
                </a:lnTo>
                <a:lnTo>
                  <a:pt x="970691" y="160020"/>
                </a:lnTo>
                <a:close/>
              </a:path>
              <a:path w="1073150" h="770889">
                <a:moveTo>
                  <a:pt x="990334" y="180340"/>
                </a:moveTo>
                <a:lnTo>
                  <a:pt x="889610" y="180340"/>
                </a:lnTo>
                <a:lnTo>
                  <a:pt x="890489" y="179070"/>
                </a:lnTo>
                <a:lnTo>
                  <a:pt x="898854" y="179070"/>
                </a:lnTo>
                <a:lnTo>
                  <a:pt x="929576" y="173990"/>
                </a:lnTo>
                <a:lnTo>
                  <a:pt x="933360" y="173990"/>
                </a:lnTo>
                <a:lnTo>
                  <a:pt x="926217" y="167640"/>
                </a:lnTo>
                <a:lnTo>
                  <a:pt x="978057" y="167640"/>
                </a:lnTo>
                <a:lnTo>
                  <a:pt x="990334" y="180340"/>
                </a:lnTo>
                <a:close/>
              </a:path>
              <a:path w="1073150" h="770889">
                <a:moveTo>
                  <a:pt x="15684" y="298450"/>
                </a:moveTo>
                <a:lnTo>
                  <a:pt x="8172" y="298450"/>
                </a:lnTo>
                <a:lnTo>
                  <a:pt x="3711" y="294640"/>
                </a:lnTo>
                <a:lnTo>
                  <a:pt x="0" y="285750"/>
                </a:lnTo>
                <a:lnTo>
                  <a:pt x="956" y="280670"/>
                </a:lnTo>
                <a:lnTo>
                  <a:pt x="4295" y="278130"/>
                </a:lnTo>
                <a:lnTo>
                  <a:pt x="22278" y="262890"/>
                </a:lnTo>
                <a:lnTo>
                  <a:pt x="42040" y="250190"/>
                </a:lnTo>
                <a:lnTo>
                  <a:pt x="84052" y="229870"/>
                </a:lnTo>
                <a:lnTo>
                  <a:pt x="98153" y="223520"/>
                </a:lnTo>
                <a:lnTo>
                  <a:pt x="112188" y="215900"/>
                </a:lnTo>
                <a:lnTo>
                  <a:pt x="125852" y="208280"/>
                </a:lnTo>
                <a:lnTo>
                  <a:pt x="138840" y="200660"/>
                </a:lnTo>
                <a:lnTo>
                  <a:pt x="146326" y="196850"/>
                </a:lnTo>
                <a:lnTo>
                  <a:pt x="155016" y="194310"/>
                </a:lnTo>
                <a:lnTo>
                  <a:pt x="165072" y="191770"/>
                </a:lnTo>
                <a:lnTo>
                  <a:pt x="189568" y="191770"/>
                </a:lnTo>
                <a:lnTo>
                  <a:pt x="195977" y="193040"/>
                </a:lnTo>
                <a:lnTo>
                  <a:pt x="215254" y="194310"/>
                </a:lnTo>
                <a:lnTo>
                  <a:pt x="234717" y="194310"/>
                </a:lnTo>
                <a:lnTo>
                  <a:pt x="262282" y="195580"/>
                </a:lnTo>
                <a:lnTo>
                  <a:pt x="307611" y="196850"/>
                </a:lnTo>
                <a:lnTo>
                  <a:pt x="352434" y="196850"/>
                </a:lnTo>
                <a:lnTo>
                  <a:pt x="505166" y="200660"/>
                </a:lnTo>
                <a:lnTo>
                  <a:pt x="560410" y="200660"/>
                </a:lnTo>
                <a:lnTo>
                  <a:pt x="616942" y="201930"/>
                </a:lnTo>
                <a:lnTo>
                  <a:pt x="708259" y="201930"/>
                </a:lnTo>
                <a:lnTo>
                  <a:pt x="707996" y="209550"/>
                </a:lnTo>
                <a:lnTo>
                  <a:pt x="707874" y="214630"/>
                </a:lnTo>
                <a:lnTo>
                  <a:pt x="707763" y="220980"/>
                </a:lnTo>
                <a:lnTo>
                  <a:pt x="707691" y="227330"/>
                </a:lnTo>
                <a:lnTo>
                  <a:pt x="170271" y="227330"/>
                </a:lnTo>
                <a:lnTo>
                  <a:pt x="162470" y="228600"/>
                </a:lnTo>
                <a:lnTo>
                  <a:pt x="155650" y="229870"/>
                </a:lnTo>
                <a:lnTo>
                  <a:pt x="149683" y="232410"/>
                </a:lnTo>
                <a:lnTo>
                  <a:pt x="131904" y="242570"/>
                </a:lnTo>
                <a:lnTo>
                  <a:pt x="97216" y="260350"/>
                </a:lnTo>
                <a:lnTo>
                  <a:pt x="80381" y="269240"/>
                </a:lnTo>
                <a:lnTo>
                  <a:pt x="113864" y="271780"/>
                </a:lnTo>
                <a:lnTo>
                  <a:pt x="170245" y="271780"/>
                </a:lnTo>
                <a:lnTo>
                  <a:pt x="162254" y="275590"/>
                </a:lnTo>
                <a:lnTo>
                  <a:pt x="162094" y="275590"/>
                </a:lnTo>
                <a:lnTo>
                  <a:pt x="191415" y="278130"/>
                </a:lnTo>
                <a:lnTo>
                  <a:pt x="260131" y="278130"/>
                </a:lnTo>
                <a:lnTo>
                  <a:pt x="248593" y="283210"/>
                </a:lnTo>
                <a:lnTo>
                  <a:pt x="267943" y="284480"/>
                </a:lnTo>
                <a:lnTo>
                  <a:pt x="278137" y="285750"/>
                </a:lnTo>
                <a:lnTo>
                  <a:pt x="343794" y="285750"/>
                </a:lnTo>
                <a:lnTo>
                  <a:pt x="337960" y="289560"/>
                </a:lnTo>
                <a:lnTo>
                  <a:pt x="350286" y="289560"/>
                </a:lnTo>
                <a:lnTo>
                  <a:pt x="369010" y="290830"/>
                </a:lnTo>
                <a:lnTo>
                  <a:pt x="429051" y="290830"/>
                </a:lnTo>
                <a:lnTo>
                  <a:pt x="426853" y="292100"/>
                </a:lnTo>
                <a:lnTo>
                  <a:pt x="31109" y="292100"/>
                </a:lnTo>
                <a:lnTo>
                  <a:pt x="26403" y="293370"/>
                </a:lnTo>
                <a:lnTo>
                  <a:pt x="21697" y="295910"/>
                </a:lnTo>
                <a:lnTo>
                  <a:pt x="17012" y="297180"/>
                </a:lnTo>
                <a:lnTo>
                  <a:pt x="15684" y="298450"/>
                </a:lnTo>
                <a:close/>
              </a:path>
              <a:path w="1073150" h="770889">
                <a:moveTo>
                  <a:pt x="1032093" y="228600"/>
                </a:moveTo>
                <a:lnTo>
                  <a:pt x="949088" y="228600"/>
                </a:lnTo>
                <a:lnTo>
                  <a:pt x="950259" y="227330"/>
                </a:lnTo>
                <a:lnTo>
                  <a:pt x="951535" y="227330"/>
                </a:lnTo>
                <a:lnTo>
                  <a:pt x="967837" y="226060"/>
                </a:lnTo>
                <a:lnTo>
                  <a:pt x="983075" y="226060"/>
                </a:lnTo>
                <a:lnTo>
                  <a:pt x="975474" y="217170"/>
                </a:lnTo>
                <a:lnTo>
                  <a:pt x="967721" y="209550"/>
                </a:lnTo>
                <a:lnTo>
                  <a:pt x="959856" y="200660"/>
                </a:lnTo>
                <a:lnTo>
                  <a:pt x="951921" y="193040"/>
                </a:lnTo>
                <a:lnTo>
                  <a:pt x="1002177" y="193040"/>
                </a:lnTo>
                <a:lnTo>
                  <a:pt x="1016165" y="208280"/>
                </a:lnTo>
                <a:lnTo>
                  <a:pt x="1032093" y="228600"/>
                </a:lnTo>
                <a:close/>
              </a:path>
              <a:path w="1073150" h="770889">
                <a:moveTo>
                  <a:pt x="170245" y="271780"/>
                </a:moveTo>
                <a:lnTo>
                  <a:pt x="113864" y="271780"/>
                </a:lnTo>
                <a:lnTo>
                  <a:pt x="134979" y="257810"/>
                </a:lnTo>
                <a:lnTo>
                  <a:pt x="159606" y="246380"/>
                </a:lnTo>
                <a:lnTo>
                  <a:pt x="186888" y="236220"/>
                </a:lnTo>
                <a:lnTo>
                  <a:pt x="215967" y="229870"/>
                </a:lnTo>
                <a:lnTo>
                  <a:pt x="212016" y="229870"/>
                </a:lnTo>
                <a:lnTo>
                  <a:pt x="187238" y="227330"/>
                </a:lnTo>
                <a:lnTo>
                  <a:pt x="707691" y="227330"/>
                </a:lnTo>
                <a:lnTo>
                  <a:pt x="707666" y="231140"/>
                </a:lnTo>
                <a:lnTo>
                  <a:pt x="244038" y="231140"/>
                </a:lnTo>
                <a:lnTo>
                  <a:pt x="245573" y="232410"/>
                </a:lnTo>
                <a:lnTo>
                  <a:pt x="246551" y="234950"/>
                </a:lnTo>
                <a:lnTo>
                  <a:pt x="247176" y="243840"/>
                </a:lnTo>
                <a:lnTo>
                  <a:pt x="242649" y="250190"/>
                </a:lnTo>
                <a:lnTo>
                  <a:pt x="236207" y="250190"/>
                </a:lnTo>
                <a:lnTo>
                  <a:pt x="217780" y="254000"/>
                </a:lnTo>
                <a:lnTo>
                  <a:pt x="199323" y="259080"/>
                </a:lnTo>
                <a:lnTo>
                  <a:pt x="180901" y="266700"/>
                </a:lnTo>
                <a:lnTo>
                  <a:pt x="170245" y="271780"/>
                </a:lnTo>
                <a:close/>
              </a:path>
              <a:path w="1073150" h="770889">
                <a:moveTo>
                  <a:pt x="343794" y="285750"/>
                </a:moveTo>
                <a:lnTo>
                  <a:pt x="288529" y="285750"/>
                </a:lnTo>
                <a:lnTo>
                  <a:pt x="294686" y="283210"/>
                </a:lnTo>
                <a:lnTo>
                  <a:pt x="300581" y="279400"/>
                </a:lnTo>
                <a:lnTo>
                  <a:pt x="320092" y="267970"/>
                </a:lnTo>
                <a:lnTo>
                  <a:pt x="327963" y="264160"/>
                </a:lnTo>
                <a:lnTo>
                  <a:pt x="335912" y="259080"/>
                </a:lnTo>
                <a:lnTo>
                  <a:pt x="343915" y="255270"/>
                </a:lnTo>
                <a:lnTo>
                  <a:pt x="354933" y="248920"/>
                </a:lnTo>
                <a:lnTo>
                  <a:pt x="366241" y="243840"/>
                </a:lnTo>
                <a:lnTo>
                  <a:pt x="377852" y="238760"/>
                </a:lnTo>
                <a:lnTo>
                  <a:pt x="389778" y="233680"/>
                </a:lnTo>
                <a:lnTo>
                  <a:pt x="352887" y="233680"/>
                </a:lnTo>
                <a:lnTo>
                  <a:pt x="284092" y="231140"/>
                </a:lnTo>
                <a:lnTo>
                  <a:pt x="707666" y="231140"/>
                </a:lnTo>
                <a:lnTo>
                  <a:pt x="707640" y="234950"/>
                </a:lnTo>
                <a:lnTo>
                  <a:pt x="462218" y="234950"/>
                </a:lnTo>
                <a:lnTo>
                  <a:pt x="462160" y="236220"/>
                </a:lnTo>
                <a:lnTo>
                  <a:pt x="460879" y="241300"/>
                </a:lnTo>
                <a:lnTo>
                  <a:pt x="457344" y="243840"/>
                </a:lnTo>
                <a:lnTo>
                  <a:pt x="452172" y="243840"/>
                </a:lnTo>
                <a:lnTo>
                  <a:pt x="424110" y="247650"/>
                </a:lnTo>
                <a:lnTo>
                  <a:pt x="396834" y="256540"/>
                </a:lnTo>
                <a:lnTo>
                  <a:pt x="370619" y="270510"/>
                </a:lnTo>
                <a:lnTo>
                  <a:pt x="345739" y="284480"/>
                </a:lnTo>
                <a:lnTo>
                  <a:pt x="343794" y="285750"/>
                </a:lnTo>
                <a:close/>
              </a:path>
              <a:path w="1073150" h="770889">
                <a:moveTo>
                  <a:pt x="429051" y="290830"/>
                </a:moveTo>
                <a:lnTo>
                  <a:pt x="369010" y="290830"/>
                </a:lnTo>
                <a:lnTo>
                  <a:pt x="381553" y="283210"/>
                </a:lnTo>
                <a:lnTo>
                  <a:pt x="394504" y="276860"/>
                </a:lnTo>
                <a:lnTo>
                  <a:pt x="429078" y="260350"/>
                </a:lnTo>
                <a:lnTo>
                  <a:pt x="433092" y="257810"/>
                </a:lnTo>
                <a:lnTo>
                  <a:pt x="445409" y="252730"/>
                </a:lnTo>
                <a:lnTo>
                  <a:pt x="458065" y="246380"/>
                </a:lnTo>
                <a:lnTo>
                  <a:pt x="471105" y="241300"/>
                </a:lnTo>
                <a:lnTo>
                  <a:pt x="484574" y="236220"/>
                </a:lnTo>
                <a:lnTo>
                  <a:pt x="462218" y="234950"/>
                </a:lnTo>
                <a:lnTo>
                  <a:pt x="707640" y="234950"/>
                </a:lnTo>
                <a:lnTo>
                  <a:pt x="707613" y="237490"/>
                </a:lnTo>
                <a:lnTo>
                  <a:pt x="608609" y="237490"/>
                </a:lnTo>
                <a:lnTo>
                  <a:pt x="583683" y="245110"/>
                </a:lnTo>
                <a:lnTo>
                  <a:pt x="559684" y="255270"/>
                </a:lnTo>
                <a:lnTo>
                  <a:pt x="502964" y="255270"/>
                </a:lnTo>
                <a:lnTo>
                  <a:pt x="473613" y="267970"/>
                </a:lnTo>
                <a:lnTo>
                  <a:pt x="459016" y="275590"/>
                </a:lnTo>
                <a:lnTo>
                  <a:pt x="444489" y="281940"/>
                </a:lnTo>
                <a:lnTo>
                  <a:pt x="429051" y="290830"/>
                </a:lnTo>
                <a:close/>
              </a:path>
              <a:path w="1073150" h="770889">
                <a:moveTo>
                  <a:pt x="704778" y="294640"/>
                </a:moveTo>
                <a:lnTo>
                  <a:pt x="500424" y="294640"/>
                </a:lnTo>
                <a:lnTo>
                  <a:pt x="507801" y="290830"/>
                </a:lnTo>
                <a:lnTo>
                  <a:pt x="522936" y="283210"/>
                </a:lnTo>
                <a:lnTo>
                  <a:pt x="537710" y="276860"/>
                </a:lnTo>
                <a:lnTo>
                  <a:pt x="544702" y="273050"/>
                </a:lnTo>
                <a:lnTo>
                  <a:pt x="551481" y="269240"/>
                </a:lnTo>
                <a:lnTo>
                  <a:pt x="558042" y="266700"/>
                </a:lnTo>
                <a:lnTo>
                  <a:pt x="571084" y="259080"/>
                </a:lnTo>
                <a:lnTo>
                  <a:pt x="597691" y="243840"/>
                </a:lnTo>
                <a:lnTo>
                  <a:pt x="611271" y="237490"/>
                </a:lnTo>
                <a:lnTo>
                  <a:pt x="707613" y="237490"/>
                </a:lnTo>
                <a:lnTo>
                  <a:pt x="707493" y="248920"/>
                </a:lnTo>
                <a:lnTo>
                  <a:pt x="707395" y="254000"/>
                </a:lnTo>
                <a:lnTo>
                  <a:pt x="707218" y="260350"/>
                </a:lnTo>
                <a:lnTo>
                  <a:pt x="671766" y="260350"/>
                </a:lnTo>
                <a:lnTo>
                  <a:pt x="665458" y="265430"/>
                </a:lnTo>
                <a:lnTo>
                  <a:pt x="653858" y="273050"/>
                </a:lnTo>
                <a:lnTo>
                  <a:pt x="640028" y="283210"/>
                </a:lnTo>
                <a:lnTo>
                  <a:pt x="633331" y="288290"/>
                </a:lnTo>
                <a:lnTo>
                  <a:pt x="629920" y="290830"/>
                </a:lnTo>
                <a:lnTo>
                  <a:pt x="636004" y="292100"/>
                </a:lnTo>
                <a:lnTo>
                  <a:pt x="705078" y="292100"/>
                </a:lnTo>
                <a:lnTo>
                  <a:pt x="704778" y="294640"/>
                </a:lnTo>
                <a:close/>
              </a:path>
              <a:path w="1073150" h="770889">
                <a:moveTo>
                  <a:pt x="1071666" y="312420"/>
                </a:moveTo>
                <a:lnTo>
                  <a:pt x="1035279" y="312420"/>
                </a:lnTo>
                <a:lnTo>
                  <a:pt x="1033725" y="306070"/>
                </a:lnTo>
                <a:lnTo>
                  <a:pt x="1031562" y="299720"/>
                </a:lnTo>
                <a:lnTo>
                  <a:pt x="1010102" y="261620"/>
                </a:lnTo>
                <a:lnTo>
                  <a:pt x="992571" y="237490"/>
                </a:lnTo>
                <a:lnTo>
                  <a:pt x="1038883" y="237490"/>
                </a:lnTo>
                <a:lnTo>
                  <a:pt x="1056865" y="265430"/>
                </a:lnTo>
                <a:lnTo>
                  <a:pt x="1069712" y="298450"/>
                </a:lnTo>
                <a:lnTo>
                  <a:pt x="1071666" y="312420"/>
                </a:lnTo>
                <a:close/>
              </a:path>
              <a:path w="1073150" h="770889">
                <a:moveTo>
                  <a:pt x="260131" y="278130"/>
                </a:moveTo>
                <a:lnTo>
                  <a:pt x="191415" y="278130"/>
                </a:lnTo>
                <a:lnTo>
                  <a:pt x="236570" y="259080"/>
                </a:lnTo>
                <a:lnTo>
                  <a:pt x="240891" y="257810"/>
                </a:lnTo>
                <a:lnTo>
                  <a:pt x="264300" y="248920"/>
                </a:lnTo>
                <a:lnTo>
                  <a:pt x="286692" y="243840"/>
                </a:lnTo>
                <a:lnTo>
                  <a:pt x="308699" y="240030"/>
                </a:lnTo>
                <a:lnTo>
                  <a:pt x="330953" y="238760"/>
                </a:lnTo>
                <a:lnTo>
                  <a:pt x="339457" y="238760"/>
                </a:lnTo>
                <a:lnTo>
                  <a:pt x="343416" y="242570"/>
                </a:lnTo>
                <a:lnTo>
                  <a:pt x="343700" y="252730"/>
                </a:lnTo>
                <a:lnTo>
                  <a:pt x="340030" y="256540"/>
                </a:lnTo>
                <a:lnTo>
                  <a:pt x="335031" y="257810"/>
                </a:lnTo>
                <a:lnTo>
                  <a:pt x="312334" y="260350"/>
                </a:lnTo>
                <a:lnTo>
                  <a:pt x="290142" y="266700"/>
                </a:lnTo>
                <a:lnTo>
                  <a:pt x="268785" y="274320"/>
                </a:lnTo>
                <a:lnTo>
                  <a:pt x="260131" y="278130"/>
                </a:lnTo>
                <a:close/>
              </a:path>
              <a:path w="1073150" h="770889">
                <a:moveTo>
                  <a:pt x="92723" y="647700"/>
                </a:moveTo>
                <a:lnTo>
                  <a:pt x="77007" y="647700"/>
                </a:lnTo>
                <a:lnTo>
                  <a:pt x="61585" y="646430"/>
                </a:lnTo>
                <a:lnTo>
                  <a:pt x="46510" y="646430"/>
                </a:lnTo>
                <a:lnTo>
                  <a:pt x="31837" y="645160"/>
                </a:lnTo>
                <a:lnTo>
                  <a:pt x="25874" y="645160"/>
                </a:lnTo>
                <a:lnTo>
                  <a:pt x="21239" y="640080"/>
                </a:lnTo>
                <a:lnTo>
                  <a:pt x="19655" y="631190"/>
                </a:lnTo>
                <a:lnTo>
                  <a:pt x="21008" y="627380"/>
                </a:lnTo>
                <a:lnTo>
                  <a:pt x="23788" y="624840"/>
                </a:lnTo>
                <a:lnTo>
                  <a:pt x="23434" y="599440"/>
                </a:lnTo>
                <a:lnTo>
                  <a:pt x="22744" y="568960"/>
                </a:lnTo>
                <a:lnTo>
                  <a:pt x="21876" y="541020"/>
                </a:lnTo>
                <a:lnTo>
                  <a:pt x="20255" y="491490"/>
                </a:lnTo>
                <a:lnTo>
                  <a:pt x="19538" y="468630"/>
                </a:lnTo>
                <a:lnTo>
                  <a:pt x="18919" y="445770"/>
                </a:lnTo>
                <a:lnTo>
                  <a:pt x="18434" y="421640"/>
                </a:lnTo>
                <a:lnTo>
                  <a:pt x="18139" y="415290"/>
                </a:lnTo>
                <a:lnTo>
                  <a:pt x="16740" y="368300"/>
                </a:lnTo>
                <a:lnTo>
                  <a:pt x="17884" y="332740"/>
                </a:lnTo>
                <a:lnTo>
                  <a:pt x="21641" y="308610"/>
                </a:lnTo>
                <a:lnTo>
                  <a:pt x="28078" y="295910"/>
                </a:lnTo>
                <a:lnTo>
                  <a:pt x="29481" y="294640"/>
                </a:lnTo>
                <a:lnTo>
                  <a:pt x="30933" y="293370"/>
                </a:lnTo>
                <a:lnTo>
                  <a:pt x="433621" y="293370"/>
                </a:lnTo>
                <a:lnTo>
                  <a:pt x="448793" y="285750"/>
                </a:lnTo>
                <a:lnTo>
                  <a:pt x="453999" y="283210"/>
                </a:lnTo>
                <a:lnTo>
                  <a:pt x="461297" y="279400"/>
                </a:lnTo>
                <a:lnTo>
                  <a:pt x="468584" y="274320"/>
                </a:lnTo>
                <a:lnTo>
                  <a:pt x="489630" y="262890"/>
                </a:lnTo>
                <a:lnTo>
                  <a:pt x="502964" y="255270"/>
                </a:lnTo>
                <a:lnTo>
                  <a:pt x="559684" y="255270"/>
                </a:lnTo>
                <a:lnTo>
                  <a:pt x="536430" y="267970"/>
                </a:lnTo>
                <a:lnTo>
                  <a:pt x="503463" y="288290"/>
                </a:lnTo>
                <a:lnTo>
                  <a:pt x="496775" y="293370"/>
                </a:lnTo>
                <a:lnTo>
                  <a:pt x="493510" y="294640"/>
                </a:lnTo>
                <a:lnTo>
                  <a:pt x="704778" y="294640"/>
                </a:lnTo>
                <a:lnTo>
                  <a:pt x="704478" y="297180"/>
                </a:lnTo>
                <a:lnTo>
                  <a:pt x="46888" y="297180"/>
                </a:lnTo>
                <a:lnTo>
                  <a:pt x="47488" y="298450"/>
                </a:lnTo>
                <a:lnTo>
                  <a:pt x="47998" y="298450"/>
                </a:lnTo>
                <a:lnTo>
                  <a:pt x="49944" y="303530"/>
                </a:lnTo>
                <a:lnTo>
                  <a:pt x="49888" y="308610"/>
                </a:lnTo>
                <a:lnTo>
                  <a:pt x="48318" y="311150"/>
                </a:lnTo>
                <a:lnTo>
                  <a:pt x="48420" y="328930"/>
                </a:lnTo>
                <a:lnTo>
                  <a:pt x="49458" y="379730"/>
                </a:lnTo>
                <a:lnTo>
                  <a:pt x="50908" y="421640"/>
                </a:lnTo>
                <a:lnTo>
                  <a:pt x="52839" y="471170"/>
                </a:lnTo>
                <a:lnTo>
                  <a:pt x="55992" y="542290"/>
                </a:lnTo>
                <a:lnTo>
                  <a:pt x="57044" y="566420"/>
                </a:lnTo>
                <a:lnTo>
                  <a:pt x="57967" y="591820"/>
                </a:lnTo>
                <a:lnTo>
                  <a:pt x="58761" y="618490"/>
                </a:lnTo>
                <a:lnTo>
                  <a:pt x="450011" y="618490"/>
                </a:lnTo>
                <a:lnTo>
                  <a:pt x="429254" y="619760"/>
                </a:lnTo>
                <a:lnTo>
                  <a:pt x="362815" y="624840"/>
                </a:lnTo>
                <a:lnTo>
                  <a:pt x="296575" y="632460"/>
                </a:lnTo>
                <a:lnTo>
                  <a:pt x="195014" y="642620"/>
                </a:lnTo>
                <a:lnTo>
                  <a:pt x="143792" y="646430"/>
                </a:lnTo>
                <a:lnTo>
                  <a:pt x="92723" y="647700"/>
                </a:lnTo>
                <a:close/>
              </a:path>
              <a:path w="1073150" h="770889">
                <a:moveTo>
                  <a:pt x="705078" y="292100"/>
                </a:moveTo>
                <a:lnTo>
                  <a:pt x="658098" y="292100"/>
                </a:lnTo>
                <a:lnTo>
                  <a:pt x="665888" y="290830"/>
                </a:lnTo>
                <a:lnTo>
                  <a:pt x="672799" y="289560"/>
                </a:lnTo>
                <a:lnTo>
                  <a:pt x="672238" y="281940"/>
                </a:lnTo>
                <a:lnTo>
                  <a:pt x="671957" y="275590"/>
                </a:lnTo>
                <a:lnTo>
                  <a:pt x="671877" y="273050"/>
                </a:lnTo>
                <a:lnTo>
                  <a:pt x="671766" y="260350"/>
                </a:lnTo>
                <a:lnTo>
                  <a:pt x="707218" y="260350"/>
                </a:lnTo>
                <a:lnTo>
                  <a:pt x="707005" y="267970"/>
                </a:lnTo>
                <a:lnTo>
                  <a:pt x="706881" y="270510"/>
                </a:lnTo>
                <a:lnTo>
                  <a:pt x="705829" y="285750"/>
                </a:lnTo>
                <a:lnTo>
                  <a:pt x="705078" y="292100"/>
                </a:lnTo>
                <a:close/>
              </a:path>
              <a:path w="1073150" h="770889">
                <a:moveTo>
                  <a:pt x="424655" y="293370"/>
                </a:moveTo>
                <a:lnTo>
                  <a:pt x="32308" y="293370"/>
                </a:lnTo>
                <a:lnTo>
                  <a:pt x="31881" y="292100"/>
                </a:lnTo>
                <a:lnTo>
                  <a:pt x="426853" y="292100"/>
                </a:lnTo>
                <a:lnTo>
                  <a:pt x="424655" y="293370"/>
                </a:lnTo>
                <a:close/>
              </a:path>
              <a:path w="1073150" h="770889">
                <a:moveTo>
                  <a:pt x="165885" y="320040"/>
                </a:moveTo>
                <a:lnTo>
                  <a:pt x="155445" y="320040"/>
                </a:lnTo>
                <a:lnTo>
                  <a:pt x="151601" y="317500"/>
                </a:lnTo>
                <a:lnTo>
                  <a:pt x="149688" y="312420"/>
                </a:lnTo>
                <a:lnTo>
                  <a:pt x="149473" y="312420"/>
                </a:lnTo>
                <a:lnTo>
                  <a:pt x="149358" y="311150"/>
                </a:lnTo>
                <a:lnTo>
                  <a:pt x="121768" y="308610"/>
                </a:lnTo>
                <a:lnTo>
                  <a:pt x="95583" y="304800"/>
                </a:lnTo>
                <a:lnTo>
                  <a:pt x="46888" y="297180"/>
                </a:lnTo>
                <a:lnTo>
                  <a:pt x="704478" y="297180"/>
                </a:lnTo>
                <a:lnTo>
                  <a:pt x="703727" y="303530"/>
                </a:lnTo>
                <a:lnTo>
                  <a:pt x="702683" y="309880"/>
                </a:lnTo>
                <a:lnTo>
                  <a:pt x="696334" y="314960"/>
                </a:lnTo>
                <a:lnTo>
                  <a:pt x="185009" y="314960"/>
                </a:lnTo>
                <a:lnTo>
                  <a:pt x="178304" y="316230"/>
                </a:lnTo>
                <a:lnTo>
                  <a:pt x="171943" y="318770"/>
                </a:lnTo>
                <a:lnTo>
                  <a:pt x="165885" y="320040"/>
                </a:lnTo>
                <a:close/>
              </a:path>
              <a:path w="1073150" h="770889">
                <a:moveTo>
                  <a:pt x="235901" y="335280"/>
                </a:moveTo>
                <a:lnTo>
                  <a:pt x="230456" y="335280"/>
                </a:lnTo>
                <a:lnTo>
                  <a:pt x="226168" y="331470"/>
                </a:lnTo>
                <a:lnTo>
                  <a:pt x="223785" y="323850"/>
                </a:lnTo>
                <a:lnTo>
                  <a:pt x="224465" y="320040"/>
                </a:lnTo>
                <a:lnTo>
                  <a:pt x="226480" y="317500"/>
                </a:lnTo>
                <a:lnTo>
                  <a:pt x="215747" y="317500"/>
                </a:lnTo>
                <a:lnTo>
                  <a:pt x="195051" y="314960"/>
                </a:lnTo>
                <a:lnTo>
                  <a:pt x="668412" y="314960"/>
                </a:lnTo>
                <a:lnTo>
                  <a:pt x="668302" y="318770"/>
                </a:lnTo>
                <a:lnTo>
                  <a:pt x="667589" y="321310"/>
                </a:lnTo>
                <a:lnTo>
                  <a:pt x="284591" y="321310"/>
                </a:lnTo>
                <a:lnTo>
                  <a:pt x="271027" y="327660"/>
                </a:lnTo>
                <a:lnTo>
                  <a:pt x="258526" y="331470"/>
                </a:lnTo>
                <a:lnTo>
                  <a:pt x="246886" y="334010"/>
                </a:lnTo>
                <a:lnTo>
                  <a:pt x="235901" y="335280"/>
                </a:lnTo>
                <a:close/>
              </a:path>
              <a:path w="1073150" h="770889">
                <a:moveTo>
                  <a:pt x="417763" y="330200"/>
                </a:moveTo>
                <a:lnTo>
                  <a:pt x="411844" y="330200"/>
                </a:lnTo>
                <a:lnTo>
                  <a:pt x="410257" y="328930"/>
                </a:lnTo>
                <a:lnTo>
                  <a:pt x="405071" y="328930"/>
                </a:lnTo>
                <a:lnTo>
                  <a:pt x="403655" y="327660"/>
                </a:lnTo>
                <a:lnTo>
                  <a:pt x="393143" y="326390"/>
                </a:lnTo>
                <a:lnTo>
                  <a:pt x="372118" y="326390"/>
                </a:lnTo>
                <a:lnTo>
                  <a:pt x="361603" y="325120"/>
                </a:lnTo>
                <a:lnTo>
                  <a:pt x="340779" y="325120"/>
                </a:lnTo>
                <a:lnTo>
                  <a:pt x="340388" y="323850"/>
                </a:lnTo>
                <a:lnTo>
                  <a:pt x="284591" y="321310"/>
                </a:lnTo>
                <a:lnTo>
                  <a:pt x="667589" y="321310"/>
                </a:lnTo>
                <a:lnTo>
                  <a:pt x="667233" y="322580"/>
                </a:lnTo>
                <a:lnTo>
                  <a:pt x="663428" y="327660"/>
                </a:lnTo>
                <a:lnTo>
                  <a:pt x="427047" y="327660"/>
                </a:lnTo>
                <a:lnTo>
                  <a:pt x="417763" y="330200"/>
                </a:lnTo>
                <a:close/>
              </a:path>
              <a:path w="1073150" h="770889">
                <a:moveTo>
                  <a:pt x="350559" y="328930"/>
                </a:moveTo>
                <a:lnTo>
                  <a:pt x="346188" y="328930"/>
                </a:lnTo>
                <a:lnTo>
                  <a:pt x="343642" y="327660"/>
                </a:lnTo>
                <a:lnTo>
                  <a:pt x="341245" y="325120"/>
                </a:lnTo>
                <a:lnTo>
                  <a:pt x="361603" y="325120"/>
                </a:lnTo>
                <a:lnTo>
                  <a:pt x="357773" y="326390"/>
                </a:lnTo>
                <a:lnTo>
                  <a:pt x="354513" y="327660"/>
                </a:lnTo>
                <a:lnTo>
                  <a:pt x="350559" y="328930"/>
                </a:lnTo>
                <a:close/>
              </a:path>
              <a:path w="1073150" h="770889">
                <a:moveTo>
                  <a:pt x="653047" y="332740"/>
                </a:moveTo>
                <a:lnTo>
                  <a:pt x="611213" y="332740"/>
                </a:lnTo>
                <a:lnTo>
                  <a:pt x="571242" y="331470"/>
                </a:lnTo>
                <a:lnTo>
                  <a:pt x="532049" y="331470"/>
                </a:lnTo>
                <a:lnTo>
                  <a:pt x="493772" y="330200"/>
                </a:lnTo>
                <a:lnTo>
                  <a:pt x="466975" y="330200"/>
                </a:lnTo>
                <a:lnTo>
                  <a:pt x="453661" y="328930"/>
                </a:lnTo>
                <a:lnTo>
                  <a:pt x="427047" y="327660"/>
                </a:lnTo>
                <a:lnTo>
                  <a:pt x="663428" y="327660"/>
                </a:lnTo>
                <a:lnTo>
                  <a:pt x="662477" y="328930"/>
                </a:lnTo>
                <a:lnTo>
                  <a:pt x="658151" y="331470"/>
                </a:lnTo>
                <a:lnTo>
                  <a:pt x="653047" y="332740"/>
                </a:lnTo>
                <a:close/>
              </a:path>
              <a:path w="1073150" h="770889">
                <a:moveTo>
                  <a:pt x="490978" y="331470"/>
                </a:moveTo>
                <a:lnTo>
                  <a:pt x="481984" y="331470"/>
                </a:lnTo>
                <a:lnTo>
                  <a:pt x="480292" y="330200"/>
                </a:lnTo>
                <a:lnTo>
                  <a:pt x="493772" y="330200"/>
                </a:lnTo>
                <a:lnTo>
                  <a:pt x="490978" y="331470"/>
                </a:lnTo>
                <a:close/>
              </a:path>
              <a:path w="1073150" h="770889">
                <a:moveTo>
                  <a:pt x="450011" y="618490"/>
                </a:moveTo>
                <a:lnTo>
                  <a:pt x="58761" y="618490"/>
                </a:lnTo>
                <a:lnTo>
                  <a:pt x="82611" y="617220"/>
                </a:lnTo>
                <a:lnTo>
                  <a:pt x="137958" y="612140"/>
                </a:lnTo>
                <a:lnTo>
                  <a:pt x="233581" y="604520"/>
                </a:lnTo>
                <a:lnTo>
                  <a:pt x="308043" y="595630"/>
                </a:lnTo>
                <a:lnTo>
                  <a:pt x="387585" y="588010"/>
                </a:lnTo>
                <a:lnTo>
                  <a:pt x="427455" y="585470"/>
                </a:lnTo>
                <a:lnTo>
                  <a:pt x="488010" y="582930"/>
                </a:lnTo>
                <a:lnTo>
                  <a:pt x="646952" y="582930"/>
                </a:lnTo>
                <a:lnTo>
                  <a:pt x="687318" y="581660"/>
                </a:lnTo>
                <a:lnTo>
                  <a:pt x="742081" y="581660"/>
                </a:lnTo>
                <a:lnTo>
                  <a:pt x="746719" y="584200"/>
                </a:lnTo>
                <a:lnTo>
                  <a:pt x="753396" y="591820"/>
                </a:lnTo>
                <a:lnTo>
                  <a:pt x="755077" y="596900"/>
                </a:lnTo>
                <a:lnTo>
                  <a:pt x="754440" y="601980"/>
                </a:lnTo>
                <a:lnTo>
                  <a:pt x="754129" y="608330"/>
                </a:lnTo>
                <a:lnTo>
                  <a:pt x="751527" y="612140"/>
                </a:lnTo>
                <a:lnTo>
                  <a:pt x="747408" y="614680"/>
                </a:lnTo>
                <a:lnTo>
                  <a:pt x="747695" y="617220"/>
                </a:lnTo>
                <a:lnTo>
                  <a:pt x="471773" y="617220"/>
                </a:lnTo>
                <a:lnTo>
                  <a:pt x="450011" y="618490"/>
                </a:lnTo>
                <a:close/>
              </a:path>
              <a:path w="1073150" h="770889">
                <a:moveTo>
                  <a:pt x="733085" y="770890"/>
                </a:moveTo>
                <a:lnTo>
                  <a:pt x="720461" y="770890"/>
                </a:lnTo>
                <a:lnTo>
                  <a:pt x="715766" y="768350"/>
                </a:lnTo>
                <a:lnTo>
                  <a:pt x="709224" y="762000"/>
                </a:lnTo>
                <a:lnTo>
                  <a:pt x="707544" y="758190"/>
                </a:lnTo>
                <a:lnTo>
                  <a:pt x="707604" y="753110"/>
                </a:lnTo>
                <a:lnTo>
                  <a:pt x="707888" y="741680"/>
                </a:lnTo>
                <a:lnTo>
                  <a:pt x="708446" y="730250"/>
                </a:lnTo>
                <a:lnTo>
                  <a:pt x="709181" y="718820"/>
                </a:lnTo>
                <a:lnTo>
                  <a:pt x="711545" y="685800"/>
                </a:lnTo>
                <a:lnTo>
                  <a:pt x="712391" y="662940"/>
                </a:lnTo>
                <a:lnTo>
                  <a:pt x="711815" y="640080"/>
                </a:lnTo>
                <a:lnTo>
                  <a:pt x="709095" y="618490"/>
                </a:lnTo>
                <a:lnTo>
                  <a:pt x="621214" y="618490"/>
                </a:lnTo>
                <a:lnTo>
                  <a:pt x="580962" y="617220"/>
                </a:lnTo>
                <a:lnTo>
                  <a:pt x="747695" y="617220"/>
                </a:lnTo>
                <a:lnTo>
                  <a:pt x="749416" y="632460"/>
                </a:lnTo>
                <a:lnTo>
                  <a:pt x="750221" y="647700"/>
                </a:lnTo>
                <a:lnTo>
                  <a:pt x="750268" y="666750"/>
                </a:lnTo>
                <a:lnTo>
                  <a:pt x="749596" y="684530"/>
                </a:lnTo>
                <a:lnTo>
                  <a:pt x="796420" y="684530"/>
                </a:lnTo>
                <a:lnTo>
                  <a:pt x="774289" y="715010"/>
                </a:lnTo>
                <a:lnTo>
                  <a:pt x="743823" y="760730"/>
                </a:lnTo>
                <a:lnTo>
                  <a:pt x="740040" y="767080"/>
                </a:lnTo>
                <a:lnTo>
                  <a:pt x="733085" y="7708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6502" y="8695370"/>
            <a:ext cx="11044283" cy="1591629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44489" y="1274208"/>
            <a:ext cx="13338810" cy="939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45">
                <a:latin typeface="Arial"/>
                <a:cs typeface="Arial"/>
              </a:rPr>
              <a:t>DESARROLLO</a:t>
            </a:r>
            <a:r>
              <a:rPr dirty="0" spc="-45">
                <a:latin typeface="Arial"/>
                <a:cs typeface="Arial"/>
              </a:rPr>
              <a:t> </a:t>
            </a:r>
            <a:r>
              <a:rPr dirty="0" spc="-220">
                <a:latin typeface="Arial"/>
                <a:cs typeface="Arial"/>
              </a:rPr>
              <a:t>DE</a:t>
            </a:r>
            <a:r>
              <a:rPr dirty="0" spc="-40">
                <a:latin typeface="Arial"/>
                <a:cs typeface="Arial"/>
              </a:rPr>
              <a:t> </a:t>
            </a:r>
            <a:r>
              <a:rPr dirty="0" spc="45">
                <a:latin typeface="Arial"/>
                <a:cs typeface="Arial"/>
              </a:rPr>
              <a:t>LA</a:t>
            </a:r>
            <a:r>
              <a:rPr dirty="0" spc="-45">
                <a:latin typeface="Arial"/>
                <a:cs typeface="Arial"/>
              </a:rPr>
              <a:t> </a:t>
            </a:r>
            <a:r>
              <a:rPr dirty="0" spc="60">
                <a:latin typeface="Arial"/>
                <a:cs typeface="Arial"/>
              </a:rPr>
              <a:t>EXPERIENCIA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532395" y="2733590"/>
            <a:ext cx="14719935" cy="68929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4500880">
              <a:lnSpc>
                <a:spcPct val="132400"/>
              </a:lnSpc>
              <a:spcBef>
                <a:spcPts val="95"/>
              </a:spcBef>
            </a:pPr>
            <a:r>
              <a:rPr dirty="0" sz="3400" spc="40">
                <a:latin typeface="Verdana"/>
                <a:cs typeface="Verdana"/>
              </a:rPr>
              <a:t>Caracterización</a:t>
            </a:r>
            <a:r>
              <a:rPr dirty="0" sz="3400" spc="-300">
                <a:latin typeface="Verdana"/>
                <a:cs typeface="Verdana"/>
              </a:rPr>
              <a:t> </a:t>
            </a:r>
            <a:r>
              <a:rPr dirty="0" sz="3400" spc="125">
                <a:latin typeface="Verdana"/>
                <a:cs typeface="Verdana"/>
              </a:rPr>
              <a:t>de</a:t>
            </a:r>
            <a:r>
              <a:rPr dirty="0" sz="3400" spc="-295">
                <a:latin typeface="Verdana"/>
                <a:cs typeface="Verdana"/>
              </a:rPr>
              <a:t> </a:t>
            </a:r>
            <a:r>
              <a:rPr dirty="0" sz="3400" spc="55">
                <a:latin typeface="Verdana"/>
                <a:cs typeface="Verdana"/>
              </a:rPr>
              <a:t>organizaciones</a:t>
            </a:r>
            <a:r>
              <a:rPr dirty="0" sz="3400" spc="-295">
                <a:latin typeface="Verdana"/>
                <a:cs typeface="Verdana"/>
              </a:rPr>
              <a:t> </a:t>
            </a:r>
            <a:r>
              <a:rPr dirty="0" sz="3400" spc="130">
                <a:latin typeface="Verdana"/>
                <a:cs typeface="Verdana"/>
              </a:rPr>
              <a:t>que</a:t>
            </a:r>
            <a:r>
              <a:rPr dirty="0" sz="3400" spc="-300">
                <a:latin typeface="Verdana"/>
                <a:cs typeface="Verdana"/>
              </a:rPr>
              <a:t> </a:t>
            </a:r>
            <a:r>
              <a:rPr dirty="0" sz="3400" spc="75">
                <a:latin typeface="Verdana"/>
                <a:cs typeface="Verdana"/>
              </a:rPr>
              <a:t>aplican </a:t>
            </a:r>
            <a:r>
              <a:rPr dirty="0" sz="3400" spc="-1180">
                <a:latin typeface="Verdana"/>
                <a:cs typeface="Verdana"/>
              </a:rPr>
              <a:t> </a:t>
            </a:r>
            <a:r>
              <a:rPr dirty="0" sz="3400" spc="45">
                <a:latin typeface="Verdana"/>
                <a:cs typeface="Verdana"/>
              </a:rPr>
              <a:t>procesos</a:t>
            </a:r>
            <a:r>
              <a:rPr dirty="0" sz="3400" spc="-290">
                <a:latin typeface="Verdana"/>
                <a:cs typeface="Verdana"/>
              </a:rPr>
              <a:t> </a:t>
            </a:r>
            <a:r>
              <a:rPr dirty="0" sz="3400" spc="125">
                <a:latin typeface="Verdana"/>
                <a:cs typeface="Verdana"/>
              </a:rPr>
              <a:t>de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70">
                <a:latin typeface="Verdana"/>
                <a:cs typeface="Verdana"/>
              </a:rPr>
              <a:t>innovación</a:t>
            </a:r>
            <a:r>
              <a:rPr dirty="0" sz="3400" spc="-290">
                <a:latin typeface="Verdana"/>
                <a:cs typeface="Verdana"/>
              </a:rPr>
              <a:t> </a:t>
            </a:r>
            <a:r>
              <a:rPr dirty="0" sz="3400" spc="35">
                <a:latin typeface="Verdana"/>
                <a:cs typeface="Verdana"/>
              </a:rPr>
              <a:t>empresarial</a:t>
            </a:r>
            <a:endParaRPr sz="3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500">
              <a:latin typeface="Verdana"/>
              <a:cs typeface="Verdana"/>
            </a:endParaRPr>
          </a:p>
          <a:p>
            <a:pPr marL="1948180" marR="4101465">
              <a:lnSpc>
                <a:spcPct val="132400"/>
              </a:lnSpc>
            </a:pPr>
            <a:r>
              <a:rPr dirty="0" sz="3400" spc="70">
                <a:latin typeface="Verdana"/>
                <a:cs typeface="Verdana"/>
              </a:rPr>
              <a:t>Diseño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-114">
                <a:latin typeface="Verdana"/>
                <a:cs typeface="Verdana"/>
              </a:rPr>
              <a:t>y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75">
                <a:latin typeface="Verdana"/>
                <a:cs typeface="Verdana"/>
              </a:rPr>
              <a:t>aplicación</a:t>
            </a:r>
            <a:r>
              <a:rPr dirty="0" sz="3400" spc="-280">
                <a:latin typeface="Verdana"/>
                <a:cs typeface="Verdana"/>
              </a:rPr>
              <a:t> </a:t>
            </a:r>
            <a:r>
              <a:rPr dirty="0" sz="3400" spc="125">
                <a:latin typeface="Verdana"/>
                <a:cs typeface="Verdana"/>
              </a:rPr>
              <a:t>de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65">
                <a:latin typeface="Verdana"/>
                <a:cs typeface="Verdana"/>
              </a:rPr>
              <a:t>instrumentos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125">
                <a:latin typeface="Verdana"/>
                <a:cs typeface="Verdana"/>
              </a:rPr>
              <a:t>de </a:t>
            </a:r>
            <a:r>
              <a:rPr dirty="0" sz="3400" spc="-1180">
                <a:latin typeface="Verdana"/>
                <a:cs typeface="Verdana"/>
              </a:rPr>
              <a:t> </a:t>
            </a:r>
            <a:r>
              <a:rPr dirty="0" sz="3400" spc="80">
                <a:latin typeface="Verdana"/>
                <a:cs typeface="Verdana"/>
              </a:rPr>
              <a:t>recolección</a:t>
            </a:r>
            <a:r>
              <a:rPr dirty="0" sz="3400" spc="-290">
                <a:latin typeface="Verdana"/>
                <a:cs typeface="Verdana"/>
              </a:rPr>
              <a:t> </a:t>
            </a:r>
            <a:r>
              <a:rPr dirty="0" sz="3400" spc="125">
                <a:latin typeface="Verdana"/>
                <a:cs typeface="Verdana"/>
              </a:rPr>
              <a:t>de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50">
                <a:latin typeface="Verdana"/>
                <a:cs typeface="Verdana"/>
              </a:rPr>
              <a:t>datos</a:t>
            </a:r>
            <a:endParaRPr sz="3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500">
              <a:latin typeface="Verdana"/>
              <a:cs typeface="Verdana"/>
            </a:endParaRPr>
          </a:p>
          <a:p>
            <a:pPr marL="3808095" marR="3402965">
              <a:lnSpc>
                <a:spcPct val="132400"/>
              </a:lnSpc>
              <a:spcBef>
                <a:spcPts val="5"/>
              </a:spcBef>
            </a:pPr>
            <a:r>
              <a:rPr dirty="0" sz="3400" spc="25">
                <a:latin typeface="Verdana"/>
                <a:cs typeface="Verdana"/>
              </a:rPr>
              <a:t>Análisis</a:t>
            </a:r>
            <a:r>
              <a:rPr dirty="0" sz="3400" spc="-290">
                <a:latin typeface="Verdana"/>
                <a:cs typeface="Verdana"/>
              </a:rPr>
              <a:t> </a:t>
            </a:r>
            <a:r>
              <a:rPr dirty="0" sz="3400" spc="125">
                <a:latin typeface="Verdana"/>
                <a:cs typeface="Verdana"/>
              </a:rPr>
              <a:t>de</a:t>
            </a:r>
            <a:r>
              <a:rPr dirty="0" sz="3400" spc="-290">
                <a:latin typeface="Verdana"/>
                <a:cs typeface="Verdana"/>
              </a:rPr>
              <a:t> </a:t>
            </a:r>
            <a:r>
              <a:rPr dirty="0" sz="3400" spc="30">
                <a:latin typeface="Verdana"/>
                <a:cs typeface="Verdana"/>
              </a:rPr>
              <a:t>resultados</a:t>
            </a:r>
            <a:r>
              <a:rPr dirty="0" sz="3400" spc="-290">
                <a:latin typeface="Verdana"/>
                <a:cs typeface="Verdana"/>
              </a:rPr>
              <a:t> </a:t>
            </a:r>
            <a:r>
              <a:rPr dirty="0" sz="3400" spc="135">
                <a:latin typeface="Verdana"/>
                <a:cs typeface="Verdana"/>
              </a:rPr>
              <a:t>con</a:t>
            </a:r>
            <a:r>
              <a:rPr dirty="0" sz="3400" spc="-290">
                <a:latin typeface="Verdana"/>
                <a:cs typeface="Verdana"/>
              </a:rPr>
              <a:t> </a:t>
            </a:r>
            <a:r>
              <a:rPr dirty="0" sz="3400" spc="40">
                <a:latin typeface="Verdana"/>
                <a:cs typeface="Verdana"/>
              </a:rPr>
              <a:t>base</a:t>
            </a:r>
            <a:r>
              <a:rPr dirty="0" sz="3400" spc="-290">
                <a:latin typeface="Verdana"/>
                <a:cs typeface="Verdana"/>
              </a:rPr>
              <a:t> </a:t>
            </a:r>
            <a:r>
              <a:rPr dirty="0" sz="3400" spc="105">
                <a:latin typeface="Verdana"/>
                <a:cs typeface="Verdana"/>
              </a:rPr>
              <a:t>en </a:t>
            </a:r>
            <a:r>
              <a:rPr dirty="0" sz="3400" spc="-1180">
                <a:latin typeface="Verdana"/>
                <a:cs typeface="Verdana"/>
              </a:rPr>
              <a:t> </a:t>
            </a:r>
            <a:r>
              <a:rPr dirty="0" sz="3400" spc="20">
                <a:latin typeface="Verdana"/>
                <a:cs typeface="Verdana"/>
              </a:rPr>
              <a:t>referentes</a:t>
            </a:r>
            <a:r>
              <a:rPr dirty="0" sz="3400" spc="-290">
                <a:latin typeface="Verdana"/>
                <a:cs typeface="Verdana"/>
              </a:rPr>
              <a:t> </a:t>
            </a:r>
            <a:r>
              <a:rPr dirty="0" sz="3400" spc="40">
                <a:latin typeface="Verdana"/>
                <a:cs typeface="Verdana"/>
              </a:rPr>
              <a:t>teóricos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15">
                <a:latin typeface="Verdana"/>
                <a:cs typeface="Verdana"/>
              </a:rPr>
              <a:t>trabajados</a:t>
            </a:r>
            <a:endParaRPr sz="3400">
              <a:latin typeface="Verdana"/>
              <a:cs typeface="Verdana"/>
            </a:endParaRPr>
          </a:p>
          <a:p>
            <a:pPr marL="5594985" marR="5080">
              <a:lnSpc>
                <a:spcPct val="132400"/>
              </a:lnSpc>
              <a:spcBef>
                <a:spcPts val="2270"/>
              </a:spcBef>
            </a:pPr>
            <a:r>
              <a:rPr dirty="0" sz="3400" spc="70">
                <a:latin typeface="Verdana"/>
                <a:cs typeface="Verdana"/>
              </a:rPr>
              <a:t>Diseño</a:t>
            </a:r>
            <a:r>
              <a:rPr dirty="0" sz="3400" spc="-290">
                <a:latin typeface="Verdana"/>
                <a:cs typeface="Verdana"/>
              </a:rPr>
              <a:t> </a:t>
            </a:r>
            <a:r>
              <a:rPr dirty="0" sz="3400" spc="125">
                <a:latin typeface="Verdana"/>
                <a:cs typeface="Verdana"/>
              </a:rPr>
              <a:t>de</a:t>
            </a:r>
            <a:r>
              <a:rPr dirty="0" sz="3400" spc="-290">
                <a:latin typeface="Verdana"/>
                <a:cs typeface="Verdana"/>
              </a:rPr>
              <a:t> </a:t>
            </a:r>
            <a:r>
              <a:rPr dirty="0" sz="3400" spc="50">
                <a:latin typeface="Verdana"/>
                <a:cs typeface="Verdana"/>
              </a:rPr>
              <a:t>propuestas</a:t>
            </a:r>
            <a:r>
              <a:rPr dirty="0" sz="3400" spc="-290">
                <a:latin typeface="Verdana"/>
                <a:cs typeface="Verdana"/>
              </a:rPr>
              <a:t> </a:t>
            </a:r>
            <a:r>
              <a:rPr dirty="0" sz="3400" spc="125">
                <a:latin typeface="Verdana"/>
                <a:cs typeface="Verdana"/>
              </a:rPr>
              <a:t>de</a:t>
            </a:r>
            <a:r>
              <a:rPr dirty="0" sz="3400" spc="-290">
                <a:latin typeface="Verdana"/>
                <a:cs typeface="Verdana"/>
              </a:rPr>
              <a:t> </a:t>
            </a:r>
            <a:r>
              <a:rPr dirty="0" sz="3400" spc="85">
                <a:latin typeface="Verdana"/>
                <a:cs typeface="Verdana"/>
              </a:rPr>
              <a:t>optimización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125">
                <a:latin typeface="Verdana"/>
                <a:cs typeface="Verdana"/>
              </a:rPr>
              <a:t>de </a:t>
            </a:r>
            <a:r>
              <a:rPr dirty="0" sz="3400" spc="-1185">
                <a:latin typeface="Verdana"/>
                <a:cs typeface="Verdana"/>
              </a:rPr>
              <a:t> </a:t>
            </a:r>
            <a:r>
              <a:rPr dirty="0" sz="3400" spc="45">
                <a:latin typeface="Verdana"/>
                <a:cs typeface="Verdana"/>
              </a:rPr>
              <a:t>procesos</a:t>
            </a:r>
            <a:r>
              <a:rPr dirty="0" sz="3400" spc="-290">
                <a:latin typeface="Verdana"/>
                <a:cs typeface="Verdana"/>
              </a:rPr>
              <a:t> </a:t>
            </a:r>
            <a:r>
              <a:rPr dirty="0" sz="3400" spc="125">
                <a:latin typeface="Verdana"/>
                <a:cs typeface="Verdana"/>
              </a:rPr>
              <a:t>de</a:t>
            </a:r>
            <a:r>
              <a:rPr dirty="0" sz="3400" spc="-290">
                <a:latin typeface="Verdana"/>
                <a:cs typeface="Verdana"/>
              </a:rPr>
              <a:t> </a:t>
            </a:r>
            <a:r>
              <a:rPr dirty="0" sz="3400" spc="70">
                <a:latin typeface="Verdana"/>
                <a:cs typeface="Verdana"/>
              </a:rPr>
              <a:t>innovación</a:t>
            </a:r>
            <a:r>
              <a:rPr dirty="0" sz="3400" spc="-285">
                <a:latin typeface="Verdana"/>
                <a:cs typeface="Verdana"/>
              </a:rPr>
              <a:t> </a:t>
            </a:r>
            <a:r>
              <a:rPr dirty="0" sz="3400" spc="35">
                <a:latin typeface="Verdana"/>
                <a:cs typeface="Verdana"/>
              </a:rPr>
              <a:t>empresarial</a:t>
            </a:r>
            <a:endParaRPr sz="3400">
              <a:latin typeface="Verdana"/>
              <a:cs typeface="Verdan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545066" y="5078968"/>
            <a:ext cx="1073150" cy="770890"/>
          </a:xfrm>
          <a:custGeom>
            <a:avLst/>
            <a:gdLst/>
            <a:ahLst/>
            <a:cxnLst/>
            <a:rect l="l" t="t" r="r" b="b"/>
            <a:pathLst>
              <a:path w="1073150" h="770889">
                <a:moveTo>
                  <a:pt x="708259" y="201930"/>
                </a:moveTo>
                <a:lnTo>
                  <a:pt x="674237" y="201930"/>
                </a:lnTo>
                <a:lnTo>
                  <a:pt x="674452" y="196850"/>
                </a:lnTo>
                <a:lnTo>
                  <a:pt x="675039" y="168910"/>
                </a:lnTo>
                <a:lnTo>
                  <a:pt x="675239" y="149860"/>
                </a:lnTo>
                <a:lnTo>
                  <a:pt x="675359" y="93980"/>
                </a:lnTo>
                <a:lnTo>
                  <a:pt x="675816" y="91440"/>
                </a:lnTo>
                <a:lnTo>
                  <a:pt x="676712" y="88900"/>
                </a:lnTo>
                <a:lnTo>
                  <a:pt x="674808" y="88900"/>
                </a:lnTo>
                <a:lnTo>
                  <a:pt x="671653" y="85090"/>
                </a:lnTo>
                <a:lnTo>
                  <a:pt x="670603" y="82550"/>
                </a:lnTo>
                <a:lnTo>
                  <a:pt x="670989" y="78740"/>
                </a:lnTo>
                <a:lnTo>
                  <a:pt x="677387" y="66040"/>
                </a:lnTo>
                <a:lnTo>
                  <a:pt x="693469" y="50800"/>
                </a:lnTo>
                <a:lnTo>
                  <a:pt x="718247" y="33020"/>
                </a:lnTo>
                <a:lnTo>
                  <a:pt x="750734" y="11430"/>
                </a:lnTo>
                <a:lnTo>
                  <a:pt x="763271" y="3810"/>
                </a:lnTo>
                <a:lnTo>
                  <a:pt x="767512" y="0"/>
                </a:lnTo>
                <a:lnTo>
                  <a:pt x="777396" y="0"/>
                </a:lnTo>
                <a:lnTo>
                  <a:pt x="781317" y="1270"/>
                </a:lnTo>
                <a:lnTo>
                  <a:pt x="784393" y="3810"/>
                </a:lnTo>
                <a:lnTo>
                  <a:pt x="825600" y="35560"/>
                </a:lnTo>
                <a:lnTo>
                  <a:pt x="773544" y="35560"/>
                </a:lnTo>
                <a:lnTo>
                  <a:pt x="764459" y="41910"/>
                </a:lnTo>
                <a:lnTo>
                  <a:pt x="755235" y="46990"/>
                </a:lnTo>
                <a:lnTo>
                  <a:pt x="745969" y="53340"/>
                </a:lnTo>
                <a:lnTo>
                  <a:pt x="728494" y="64770"/>
                </a:lnTo>
                <a:lnTo>
                  <a:pt x="722443" y="68580"/>
                </a:lnTo>
                <a:lnTo>
                  <a:pt x="700961" y="78740"/>
                </a:lnTo>
                <a:lnTo>
                  <a:pt x="708906" y="80010"/>
                </a:lnTo>
                <a:lnTo>
                  <a:pt x="733517" y="87630"/>
                </a:lnTo>
                <a:lnTo>
                  <a:pt x="767926" y="87630"/>
                </a:lnTo>
                <a:lnTo>
                  <a:pt x="754266" y="95250"/>
                </a:lnTo>
                <a:lnTo>
                  <a:pt x="761786" y="97790"/>
                </a:lnTo>
                <a:lnTo>
                  <a:pt x="777208" y="105410"/>
                </a:lnTo>
                <a:lnTo>
                  <a:pt x="785170" y="110490"/>
                </a:lnTo>
                <a:lnTo>
                  <a:pt x="859258" y="110490"/>
                </a:lnTo>
                <a:lnTo>
                  <a:pt x="850255" y="114300"/>
                </a:lnTo>
                <a:lnTo>
                  <a:pt x="837741" y="119380"/>
                </a:lnTo>
                <a:lnTo>
                  <a:pt x="711647" y="119380"/>
                </a:lnTo>
                <a:lnTo>
                  <a:pt x="711217" y="133350"/>
                </a:lnTo>
                <a:lnTo>
                  <a:pt x="708259" y="201930"/>
                </a:lnTo>
                <a:close/>
              </a:path>
              <a:path w="1073150" h="770889">
                <a:moveTo>
                  <a:pt x="767926" y="87630"/>
                </a:moveTo>
                <a:lnTo>
                  <a:pt x="733517" y="87630"/>
                </a:lnTo>
                <a:lnTo>
                  <a:pt x="748395" y="74930"/>
                </a:lnTo>
                <a:lnTo>
                  <a:pt x="763892" y="66040"/>
                </a:lnTo>
                <a:lnTo>
                  <a:pt x="779748" y="58420"/>
                </a:lnTo>
                <a:lnTo>
                  <a:pt x="795707" y="53340"/>
                </a:lnTo>
                <a:lnTo>
                  <a:pt x="773544" y="35560"/>
                </a:lnTo>
                <a:lnTo>
                  <a:pt x="825600" y="35560"/>
                </a:lnTo>
                <a:lnTo>
                  <a:pt x="853785" y="57150"/>
                </a:lnTo>
                <a:lnTo>
                  <a:pt x="865931" y="67310"/>
                </a:lnTo>
                <a:lnTo>
                  <a:pt x="812915" y="67310"/>
                </a:lnTo>
                <a:lnTo>
                  <a:pt x="797074" y="73660"/>
                </a:lnTo>
                <a:lnTo>
                  <a:pt x="782137" y="80010"/>
                </a:lnTo>
                <a:lnTo>
                  <a:pt x="767926" y="87630"/>
                </a:lnTo>
                <a:close/>
              </a:path>
              <a:path w="1073150" h="770889">
                <a:moveTo>
                  <a:pt x="859258" y="110490"/>
                </a:moveTo>
                <a:lnTo>
                  <a:pt x="785170" y="110490"/>
                </a:lnTo>
                <a:lnTo>
                  <a:pt x="812480" y="99060"/>
                </a:lnTo>
                <a:lnTo>
                  <a:pt x="821456" y="96520"/>
                </a:lnTo>
                <a:lnTo>
                  <a:pt x="830507" y="92710"/>
                </a:lnTo>
                <a:lnTo>
                  <a:pt x="839614" y="90170"/>
                </a:lnTo>
                <a:lnTo>
                  <a:pt x="833096" y="83820"/>
                </a:lnTo>
                <a:lnTo>
                  <a:pt x="819733" y="73660"/>
                </a:lnTo>
                <a:lnTo>
                  <a:pt x="812915" y="67310"/>
                </a:lnTo>
                <a:lnTo>
                  <a:pt x="865931" y="67310"/>
                </a:lnTo>
                <a:lnTo>
                  <a:pt x="890223" y="87630"/>
                </a:lnTo>
                <a:lnTo>
                  <a:pt x="915632" y="109220"/>
                </a:lnTo>
                <a:lnTo>
                  <a:pt x="862259" y="109220"/>
                </a:lnTo>
                <a:lnTo>
                  <a:pt x="859258" y="110490"/>
                </a:lnTo>
                <a:close/>
              </a:path>
              <a:path w="1073150" h="770889">
                <a:moveTo>
                  <a:pt x="941395" y="132080"/>
                </a:moveTo>
                <a:lnTo>
                  <a:pt x="822353" y="132080"/>
                </a:lnTo>
                <a:lnTo>
                  <a:pt x="832151" y="129540"/>
                </a:lnTo>
                <a:lnTo>
                  <a:pt x="841545" y="127000"/>
                </a:lnTo>
                <a:lnTo>
                  <a:pt x="850297" y="124460"/>
                </a:lnTo>
                <a:lnTo>
                  <a:pt x="860922" y="120650"/>
                </a:lnTo>
                <a:lnTo>
                  <a:pt x="863656" y="119380"/>
                </a:lnTo>
                <a:lnTo>
                  <a:pt x="871013" y="116840"/>
                </a:lnTo>
                <a:lnTo>
                  <a:pt x="862259" y="109220"/>
                </a:lnTo>
                <a:lnTo>
                  <a:pt x="915632" y="109220"/>
                </a:lnTo>
                <a:lnTo>
                  <a:pt x="926094" y="118110"/>
                </a:lnTo>
                <a:lnTo>
                  <a:pt x="941395" y="132080"/>
                </a:lnTo>
                <a:close/>
              </a:path>
              <a:path w="1073150" h="770889">
                <a:moveTo>
                  <a:pt x="796420" y="684530"/>
                </a:moveTo>
                <a:lnTo>
                  <a:pt x="749596" y="684530"/>
                </a:lnTo>
                <a:lnTo>
                  <a:pt x="781188" y="641350"/>
                </a:lnTo>
                <a:lnTo>
                  <a:pt x="813978" y="599440"/>
                </a:lnTo>
                <a:lnTo>
                  <a:pt x="847559" y="558800"/>
                </a:lnTo>
                <a:lnTo>
                  <a:pt x="915471" y="477520"/>
                </a:lnTo>
                <a:lnTo>
                  <a:pt x="941664" y="447040"/>
                </a:lnTo>
                <a:lnTo>
                  <a:pt x="967996" y="415290"/>
                </a:lnTo>
                <a:lnTo>
                  <a:pt x="994176" y="384810"/>
                </a:lnTo>
                <a:lnTo>
                  <a:pt x="1019914" y="353060"/>
                </a:lnTo>
                <a:lnTo>
                  <a:pt x="984288" y="311150"/>
                </a:lnTo>
                <a:lnTo>
                  <a:pt x="945557" y="274320"/>
                </a:lnTo>
                <a:lnTo>
                  <a:pt x="906299" y="241300"/>
                </a:lnTo>
                <a:lnTo>
                  <a:pt x="869092" y="212090"/>
                </a:lnTo>
                <a:lnTo>
                  <a:pt x="831762" y="184150"/>
                </a:lnTo>
                <a:lnTo>
                  <a:pt x="793518" y="157480"/>
                </a:lnTo>
                <a:lnTo>
                  <a:pt x="753413" y="135890"/>
                </a:lnTo>
                <a:lnTo>
                  <a:pt x="711647" y="119380"/>
                </a:lnTo>
                <a:lnTo>
                  <a:pt x="837741" y="119380"/>
                </a:lnTo>
                <a:lnTo>
                  <a:pt x="825096" y="123190"/>
                </a:lnTo>
                <a:lnTo>
                  <a:pt x="812700" y="125730"/>
                </a:lnTo>
                <a:lnTo>
                  <a:pt x="815839" y="128270"/>
                </a:lnTo>
                <a:lnTo>
                  <a:pt x="819043" y="130810"/>
                </a:lnTo>
                <a:lnTo>
                  <a:pt x="822353" y="132080"/>
                </a:lnTo>
                <a:lnTo>
                  <a:pt x="941395" y="132080"/>
                </a:lnTo>
                <a:lnTo>
                  <a:pt x="944177" y="134620"/>
                </a:lnTo>
                <a:lnTo>
                  <a:pt x="891239" y="134620"/>
                </a:lnTo>
                <a:lnTo>
                  <a:pt x="881253" y="139700"/>
                </a:lnTo>
                <a:lnTo>
                  <a:pt x="870501" y="143510"/>
                </a:lnTo>
                <a:lnTo>
                  <a:pt x="859210" y="147320"/>
                </a:lnTo>
                <a:lnTo>
                  <a:pt x="847610" y="149860"/>
                </a:lnTo>
                <a:lnTo>
                  <a:pt x="852168" y="152400"/>
                </a:lnTo>
                <a:lnTo>
                  <a:pt x="856960" y="156210"/>
                </a:lnTo>
                <a:lnTo>
                  <a:pt x="862165" y="160020"/>
                </a:lnTo>
                <a:lnTo>
                  <a:pt x="970691" y="160020"/>
                </a:lnTo>
                <a:lnTo>
                  <a:pt x="978057" y="167640"/>
                </a:lnTo>
                <a:lnTo>
                  <a:pt x="926217" y="167640"/>
                </a:lnTo>
                <a:lnTo>
                  <a:pt x="917112" y="171450"/>
                </a:lnTo>
                <a:lnTo>
                  <a:pt x="907392" y="175260"/>
                </a:lnTo>
                <a:lnTo>
                  <a:pt x="897329" y="176530"/>
                </a:lnTo>
                <a:lnTo>
                  <a:pt x="887196" y="179070"/>
                </a:lnTo>
                <a:lnTo>
                  <a:pt x="888767" y="180340"/>
                </a:lnTo>
                <a:lnTo>
                  <a:pt x="990334" y="180340"/>
                </a:lnTo>
                <a:lnTo>
                  <a:pt x="994017" y="184150"/>
                </a:lnTo>
                <a:lnTo>
                  <a:pt x="1002177" y="193040"/>
                </a:lnTo>
                <a:lnTo>
                  <a:pt x="951293" y="193040"/>
                </a:lnTo>
                <a:lnTo>
                  <a:pt x="950527" y="194310"/>
                </a:lnTo>
                <a:lnTo>
                  <a:pt x="942615" y="199390"/>
                </a:lnTo>
                <a:lnTo>
                  <a:pt x="922762" y="200660"/>
                </a:lnTo>
                <a:lnTo>
                  <a:pt x="916479" y="201930"/>
                </a:lnTo>
                <a:lnTo>
                  <a:pt x="921210" y="205740"/>
                </a:lnTo>
                <a:lnTo>
                  <a:pt x="939358" y="205740"/>
                </a:lnTo>
                <a:lnTo>
                  <a:pt x="949595" y="208280"/>
                </a:lnTo>
                <a:lnTo>
                  <a:pt x="952026" y="212090"/>
                </a:lnTo>
                <a:lnTo>
                  <a:pt x="952017" y="218440"/>
                </a:lnTo>
                <a:lnTo>
                  <a:pt x="949750" y="220980"/>
                </a:lnTo>
                <a:lnTo>
                  <a:pt x="945269" y="222250"/>
                </a:lnTo>
                <a:lnTo>
                  <a:pt x="944131" y="223520"/>
                </a:lnTo>
                <a:lnTo>
                  <a:pt x="942952" y="223520"/>
                </a:lnTo>
                <a:lnTo>
                  <a:pt x="949088" y="228600"/>
                </a:lnTo>
                <a:lnTo>
                  <a:pt x="1032093" y="228600"/>
                </a:lnTo>
                <a:lnTo>
                  <a:pt x="1038065" y="236220"/>
                </a:lnTo>
                <a:lnTo>
                  <a:pt x="1038883" y="237490"/>
                </a:lnTo>
                <a:lnTo>
                  <a:pt x="992571" y="237490"/>
                </a:lnTo>
                <a:lnTo>
                  <a:pt x="992656" y="238760"/>
                </a:lnTo>
                <a:lnTo>
                  <a:pt x="992656" y="246380"/>
                </a:lnTo>
                <a:lnTo>
                  <a:pt x="987754" y="251460"/>
                </a:lnTo>
                <a:lnTo>
                  <a:pt x="976035" y="251460"/>
                </a:lnTo>
                <a:lnTo>
                  <a:pt x="992462" y="266700"/>
                </a:lnTo>
                <a:lnTo>
                  <a:pt x="1007775" y="281940"/>
                </a:lnTo>
                <a:lnTo>
                  <a:pt x="1022029" y="297180"/>
                </a:lnTo>
                <a:lnTo>
                  <a:pt x="1035279" y="312420"/>
                </a:lnTo>
                <a:lnTo>
                  <a:pt x="1071666" y="312420"/>
                </a:lnTo>
                <a:lnTo>
                  <a:pt x="1072554" y="318770"/>
                </a:lnTo>
                <a:lnTo>
                  <a:pt x="1070512" y="341630"/>
                </a:lnTo>
                <a:lnTo>
                  <a:pt x="1062665" y="363220"/>
                </a:lnTo>
                <a:lnTo>
                  <a:pt x="1048092" y="377190"/>
                </a:lnTo>
                <a:lnTo>
                  <a:pt x="1022674" y="408940"/>
                </a:lnTo>
                <a:lnTo>
                  <a:pt x="996808" y="439420"/>
                </a:lnTo>
                <a:lnTo>
                  <a:pt x="970790" y="471170"/>
                </a:lnTo>
                <a:lnTo>
                  <a:pt x="944916" y="501650"/>
                </a:lnTo>
                <a:lnTo>
                  <a:pt x="909822" y="542290"/>
                </a:lnTo>
                <a:lnTo>
                  <a:pt x="874771" y="584200"/>
                </a:lnTo>
                <a:lnTo>
                  <a:pt x="840204" y="627380"/>
                </a:lnTo>
                <a:lnTo>
                  <a:pt x="806563" y="670560"/>
                </a:lnTo>
                <a:lnTo>
                  <a:pt x="796420" y="684530"/>
                </a:lnTo>
                <a:close/>
              </a:path>
              <a:path w="1073150" h="770889">
                <a:moveTo>
                  <a:pt x="970691" y="160020"/>
                </a:moveTo>
                <a:lnTo>
                  <a:pt x="862165" y="160020"/>
                </a:lnTo>
                <a:lnTo>
                  <a:pt x="870937" y="158750"/>
                </a:lnTo>
                <a:lnTo>
                  <a:pt x="879540" y="156210"/>
                </a:lnTo>
                <a:lnTo>
                  <a:pt x="896132" y="151130"/>
                </a:lnTo>
                <a:lnTo>
                  <a:pt x="898340" y="151130"/>
                </a:lnTo>
                <a:lnTo>
                  <a:pt x="905959" y="148590"/>
                </a:lnTo>
                <a:lnTo>
                  <a:pt x="901081" y="143510"/>
                </a:lnTo>
                <a:lnTo>
                  <a:pt x="896168" y="139700"/>
                </a:lnTo>
                <a:lnTo>
                  <a:pt x="891239" y="134620"/>
                </a:lnTo>
                <a:lnTo>
                  <a:pt x="944177" y="134620"/>
                </a:lnTo>
                <a:lnTo>
                  <a:pt x="960869" y="149860"/>
                </a:lnTo>
                <a:lnTo>
                  <a:pt x="970691" y="160020"/>
                </a:lnTo>
                <a:close/>
              </a:path>
              <a:path w="1073150" h="770889">
                <a:moveTo>
                  <a:pt x="990334" y="180340"/>
                </a:moveTo>
                <a:lnTo>
                  <a:pt x="889610" y="180340"/>
                </a:lnTo>
                <a:lnTo>
                  <a:pt x="890489" y="179070"/>
                </a:lnTo>
                <a:lnTo>
                  <a:pt x="898854" y="179070"/>
                </a:lnTo>
                <a:lnTo>
                  <a:pt x="929576" y="173990"/>
                </a:lnTo>
                <a:lnTo>
                  <a:pt x="933360" y="173990"/>
                </a:lnTo>
                <a:lnTo>
                  <a:pt x="926217" y="167640"/>
                </a:lnTo>
                <a:lnTo>
                  <a:pt x="978057" y="167640"/>
                </a:lnTo>
                <a:lnTo>
                  <a:pt x="990334" y="180340"/>
                </a:lnTo>
                <a:close/>
              </a:path>
              <a:path w="1073150" h="770889">
                <a:moveTo>
                  <a:pt x="15684" y="298450"/>
                </a:moveTo>
                <a:lnTo>
                  <a:pt x="8172" y="298450"/>
                </a:lnTo>
                <a:lnTo>
                  <a:pt x="3711" y="294640"/>
                </a:lnTo>
                <a:lnTo>
                  <a:pt x="0" y="285750"/>
                </a:lnTo>
                <a:lnTo>
                  <a:pt x="956" y="280670"/>
                </a:lnTo>
                <a:lnTo>
                  <a:pt x="4295" y="278130"/>
                </a:lnTo>
                <a:lnTo>
                  <a:pt x="22278" y="262890"/>
                </a:lnTo>
                <a:lnTo>
                  <a:pt x="42040" y="250190"/>
                </a:lnTo>
                <a:lnTo>
                  <a:pt x="84052" y="229870"/>
                </a:lnTo>
                <a:lnTo>
                  <a:pt x="98153" y="223520"/>
                </a:lnTo>
                <a:lnTo>
                  <a:pt x="112188" y="215900"/>
                </a:lnTo>
                <a:lnTo>
                  <a:pt x="125852" y="208280"/>
                </a:lnTo>
                <a:lnTo>
                  <a:pt x="138840" y="200660"/>
                </a:lnTo>
                <a:lnTo>
                  <a:pt x="146326" y="196850"/>
                </a:lnTo>
                <a:lnTo>
                  <a:pt x="155016" y="194310"/>
                </a:lnTo>
                <a:lnTo>
                  <a:pt x="165072" y="191770"/>
                </a:lnTo>
                <a:lnTo>
                  <a:pt x="189568" y="191770"/>
                </a:lnTo>
                <a:lnTo>
                  <a:pt x="195977" y="193040"/>
                </a:lnTo>
                <a:lnTo>
                  <a:pt x="215254" y="194310"/>
                </a:lnTo>
                <a:lnTo>
                  <a:pt x="234717" y="194310"/>
                </a:lnTo>
                <a:lnTo>
                  <a:pt x="262282" y="195580"/>
                </a:lnTo>
                <a:lnTo>
                  <a:pt x="307611" y="196850"/>
                </a:lnTo>
                <a:lnTo>
                  <a:pt x="352434" y="196850"/>
                </a:lnTo>
                <a:lnTo>
                  <a:pt x="505166" y="200660"/>
                </a:lnTo>
                <a:lnTo>
                  <a:pt x="560410" y="200660"/>
                </a:lnTo>
                <a:lnTo>
                  <a:pt x="616942" y="201930"/>
                </a:lnTo>
                <a:lnTo>
                  <a:pt x="708259" y="201930"/>
                </a:lnTo>
                <a:lnTo>
                  <a:pt x="707996" y="209550"/>
                </a:lnTo>
                <a:lnTo>
                  <a:pt x="707874" y="214630"/>
                </a:lnTo>
                <a:lnTo>
                  <a:pt x="707763" y="220980"/>
                </a:lnTo>
                <a:lnTo>
                  <a:pt x="707691" y="227330"/>
                </a:lnTo>
                <a:lnTo>
                  <a:pt x="170271" y="227330"/>
                </a:lnTo>
                <a:lnTo>
                  <a:pt x="162470" y="228600"/>
                </a:lnTo>
                <a:lnTo>
                  <a:pt x="155650" y="229870"/>
                </a:lnTo>
                <a:lnTo>
                  <a:pt x="149683" y="232410"/>
                </a:lnTo>
                <a:lnTo>
                  <a:pt x="131904" y="242570"/>
                </a:lnTo>
                <a:lnTo>
                  <a:pt x="97216" y="260350"/>
                </a:lnTo>
                <a:lnTo>
                  <a:pt x="80381" y="269240"/>
                </a:lnTo>
                <a:lnTo>
                  <a:pt x="113864" y="271780"/>
                </a:lnTo>
                <a:lnTo>
                  <a:pt x="170245" y="271780"/>
                </a:lnTo>
                <a:lnTo>
                  <a:pt x="162254" y="275590"/>
                </a:lnTo>
                <a:lnTo>
                  <a:pt x="162094" y="275590"/>
                </a:lnTo>
                <a:lnTo>
                  <a:pt x="191415" y="278130"/>
                </a:lnTo>
                <a:lnTo>
                  <a:pt x="260131" y="278130"/>
                </a:lnTo>
                <a:lnTo>
                  <a:pt x="248593" y="283210"/>
                </a:lnTo>
                <a:lnTo>
                  <a:pt x="267943" y="284480"/>
                </a:lnTo>
                <a:lnTo>
                  <a:pt x="278137" y="285750"/>
                </a:lnTo>
                <a:lnTo>
                  <a:pt x="343794" y="285750"/>
                </a:lnTo>
                <a:lnTo>
                  <a:pt x="337960" y="289560"/>
                </a:lnTo>
                <a:lnTo>
                  <a:pt x="350286" y="289560"/>
                </a:lnTo>
                <a:lnTo>
                  <a:pt x="369010" y="290830"/>
                </a:lnTo>
                <a:lnTo>
                  <a:pt x="429051" y="290830"/>
                </a:lnTo>
                <a:lnTo>
                  <a:pt x="426853" y="292100"/>
                </a:lnTo>
                <a:lnTo>
                  <a:pt x="31109" y="292100"/>
                </a:lnTo>
                <a:lnTo>
                  <a:pt x="26403" y="293370"/>
                </a:lnTo>
                <a:lnTo>
                  <a:pt x="21697" y="295910"/>
                </a:lnTo>
                <a:lnTo>
                  <a:pt x="17012" y="297180"/>
                </a:lnTo>
                <a:lnTo>
                  <a:pt x="15684" y="298450"/>
                </a:lnTo>
                <a:close/>
              </a:path>
              <a:path w="1073150" h="770889">
                <a:moveTo>
                  <a:pt x="1032093" y="228600"/>
                </a:moveTo>
                <a:lnTo>
                  <a:pt x="949088" y="228600"/>
                </a:lnTo>
                <a:lnTo>
                  <a:pt x="950259" y="227330"/>
                </a:lnTo>
                <a:lnTo>
                  <a:pt x="951535" y="227330"/>
                </a:lnTo>
                <a:lnTo>
                  <a:pt x="967837" y="226060"/>
                </a:lnTo>
                <a:lnTo>
                  <a:pt x="983075" y="226060"/>
                </a:lnTo>
                <a:lnTo>
                  <a:pt x="975474" y="217170"/>
                </a:lnTo>
                <a:lnTo>
                  <a:pt x="967721" y="209550"/>
                </a:lnTo>
                <a:lnTo>
                  <a:pt x="959856" y="200660"/>
                </a:lnTo>
                <a:lnTo>
                  <a:pt x="951921" y="193040"/>
                </a:lnTo>
                <a:lnTo>
                  <a:pt x="1002177" y="193040"/>
                </a:lnTo>
                <a:lnTo>
                  <a:pt x="1016165" y="208280"/>
                </a:lnTo>
                <a:lnTo>
                  <a:pt x="1032093" y="228600"/>
                </a:lnTo>
                <a:close/>
              </a:path>
              <a:path w="1073150" h="770889">
                <a:moveTo>
                  <a:pt x="170245" y="271780"/>
                </a:moveTo>
                <a:lnTo>
                  <a:pt x="113864" y="271780"/>
                </a:lnTo>
                <a:lnTo>
                  <a:pt x="134979" y="257810"/>
                </a:lnTo>
                <a:lnTo>
                  <a:pt x="159606" y="246380"/>
                </a:lnTo>
                <a:lnTo>
                  <a:pt x="186888" y="236220"/>
                </a:lnTo>
                <a:lnTo>
                  <a:pt x="215967" y="229870"/>
                </a:lnTo>
                <a:lnTo>
                  <a:pt x="212016" y="229870"/>
                </a:lnTo>
                <a:lnTo>
                  <a:pt x="187238" y="227330"/>
                </a:lnTo>
                <a:lnTo>
                  <a:pt x="707691" y="227330"/>
                </a:lnTo>
                <a:lnTo>
                  <a:pt x="707666" y="231140"/>
                </a:lnTo>
                <a:lnTo>
                  <a:pt x="244038" y="231140"/>
                </a:lnTo>
                <a:lnTo>
                  <a:pt x="245573" y="232410"/>
                </a:lnTo>
                <a:lnTo>
                  <a:pt x="246551" y="234950"/>
                </a:lnTo>
                <a:lnTo>
                  <a:pt x="247176" y="243840"/>
                </a:lnTo>
                <a:lnTo>
                  <a:pt x="242649" y="250190"/>
                </a:lnTo>
                <a:lnTo>
                  <a:pt x="236207" y="250190"/>
                </a:lnTo>
                <a:lnTo>
                  <a:pt x="217780" y="254000"/>
                </a:lnTo>
                <a:lnTo>
                  <a:pt x="199323" y="259080"/>
                </a:lnTo>
                <a:lnTo>
                  <a:pt x="180901" y="266700"/>
                </a:lnTo>
                <a:lnTo>
                  <a:pt x="170245" y="271780"/>
                </a:lnTo>
                <a:close/>
              </a:path>
              <a:path w="1073150" h="770889">
                <a:moveTo>
                  <a:pt x="343794" y="285750"/>
                </a:moveTo>
                <a:lnTo>
                  <a:pt x="288529" y="285750"/>
                </a:lnTo>
                <a:lnTo>
                  <a:pt x="294686" y="283210"/>
                </a:lnTo>
                <a:lnTo>
                  <a:pt x="300581" y="279400"/>
                </a:lnTo>
                <a:lnTo>
                  <a:pt x="320092" y="267970"/>
                </a:lnTo>
                <a:lnTo>
                  <a:pt x="327963" y="264160"/>
                </a:lnTo>
                <a:lnTo>
                  <a:pt x="335912" y="259080"/>
                </a:lnTo>
                <a:lnTo>
                  <a:pt x="343915" y="255270"/>
                </a:lnTo>
                <a:lnTo>
                  <a:pt x="354933" y="248920"/>
                </a:lnTo>
                <a:lnTo>
                  <a:pt x="366241" y="243840"/>
                </a:lnTo>
                <a:lnTo>
                  <a:pt x="377852" y="238760"/>
                </a:lnTo>
                <a:lnTo>
                  <a:pt x="389778" y="233680"/>
                </a:lnTo>
                <a:lnTo>
                  <a:pt x="352887" y="233680"/>
                </a:lnTo>
                <a:lnTo>
                  <a:pt x="284092" y="231140"/>
                </a:lnTo>
                <a:lnTo>
                  <a:pt x="707666" y="231140"/>
                </a:lnTo>
                <a:lnTo>
                  <a:pt x="707640" y="234950"/>
                </a:lnTo>
                <a:lnTo>
                  <a:pt x="462218" y="234950"/>
                </a:lnTo>
                <a:lnTo>
                  <a:pt x="462160" y="236220"/>
                </a:lnTo>
                <a:lnTo>
                  <a:pt x="460879" y="241300"/>
                </a:lnTo>
                <a:lnTo>
                  <a:pt x="457344" y="243840"/>
                </a:lnTo>
                <a:lnTo>
                  <a:pt x="452172" y="243840"/>
                </a:lnTo>
                <a:lnTo>
                  <a:pt x="424110" y="247650"/>
                </a:lnTo>
                <a:lnTo>
                  <a:pt x="396834" y="256540"/>
                </a:lnTo>
                <a:lnTo>
                  <a:pt x="370619" y="270510"/>
                </a:lnTo>
                <a:lnTo>
                  <a:pt x="345739" y="284480"/>
                </a:lnTo>
                <a:lnTo>
                  <a:pt x="343794" y="285750"/>
                </a:lnTo>
                <a:close/>
              </a:path>
              <a:path w="1073150" h="770889">
                <a:moveTo>
                  <a:pt x="429051" y="290830"/>
                </a:moveTo>
                <a:lnTo>
                  <a:pt x="369010" y="290830"/>
                </a:lnTo>
                <a:lnTo>
                  <a:pt x="381553" y="283210"/>
                </a:lnTo>
                <a:lnTo>
                  <a:pt x="394504" y="276860"/>
                </a:lnTo>
                <a:lnTo>
                  <a:pt x="429078" y="260350"/>
                </a:lnTo>
                <a:lnTo>
                  <a:pt x="433092" y="257810"/>
                </a:lnTo>
                <a:lnTo>
                  <a:pt x="445409" y="252730"/>
                </a:lnTo>
                <a:lnTo>
                  <a:pt x="458065" y="246380"/>
                </a:lnTo>
                <a:lnTo>
                  <a:pt x="471105" y="241300"/>
                </a:lnTo>
                <a:lnTo>
                  <a:pt x="484574" y="236220"/>
                </a:lnTo>
                <a:lnTo>
                  <a:pt x="462218" y="234950"/>
                </a:lnTo>
                <a:lnTo>
                  <a:pt x="707640" y="234950"/>
                </a:lnTo>
                <a:lnTo>
                  <a:pt x="707613" y="237490"/>
                </a:lnTo>
                <a:lnTo>
                  <a:pt x="608609" y="237490"/>
                </a:lnTo>
                <a:lnTo>
                  <a:pt x="583683" y="245110"/>
                </a:lnTo>
                <a:lnTo>
                  <a:pt x="559684" y="255270"/>
                </a:lnTo>
                <a:lnTo>
                  <a:pt x="502964" y="255270"/>
                </a:lnTo>
                <a:lnTo>
                  <a:pt x="473613" y="267970"/>
                </a:lnTo>
                <a:lnTo>
                  <a:pt x="459016" y="275590"/>
                </a:lnTo>
                <a:lnTo>
                  <a:pt x="444489" y="281940"/>
                </a:lnTo>
                <a:lnTo>
                  <a:pt x="429051" y="290830"/>
                </a:lnTo>
                <a:close/>
              </a:path>
              <a:path w="1073150" h="770889">
                <a:moveTo>
                  <a:pt x="704778" y="294640"/>
                </a:moveTo>
                <a:lnTo>
                  <a:pt x="500424" y="294640"/>
                </a:lnTo>
                <a:lnTo>
                  <a:pt x="507801" y="290830"/>
                </a:lnTo>
                <a:lnTo>
                  <a:pt x="522936" y="283210"/>
                </a:lnTo>
                <a:lnTo>
                  <a:pt x="537710" y="276860"/>
                </a:lnTo>
                <a:lnTo>
                  <a:pt x="544702" y="273050"/>
                </a:lnTo>
                <a:lnTo>
                  <a:pt x="551481" y="269240"/>
                </a:lnTo>
                <a:lnTo>
                  <a:pt x="558042" y="266700"/>
                </a:lnTo>
                <a:lnTo>
                  <a:pt x="571084" y="259080"/>
                </a:lnTo>
                <a:lnTo>
                  <a:pt x="597691" y="243840"/>
                </a:lnTo>
                <a:lnTo>
                  <a:pt x="611271" y="237490"/>
                </a:lnTo>
                <a:lnTo>
                  <a:pt x="707613" y="237490"/>
                </a:lnTo>
                <a:lnTo>
                  <a:pt x="707493" y="248920"/>
                </a:lnTo>
                <a:lnTo>
                  <a:pt x="707395" y="254000"/>
                </a:lnTo>
                <a:lnTo>
                  <a:pt x="707218" y="260350"/>
                </a:lnTo>
                <a:lnTo>
                  <a:pt x="671766" y="260350"/>
                </a:lnTo>
                <a:lnTo>
                  <a:pt x="665458" y="265430"/>
                </a:lnTo>
                <a:lnTo>
                  <a:pt x="653858" y="273050"/>
                </a:lnTo>
                <a:lnTo>
                  <a:pt x="640028" y="283210"/>
                </a:lnTo>
                <a:lnTo>
                  <a:pt x="633331" y="288290"/>
                </a:lnTo>
                <a:lnTo>
                  <a:pt x="629920" y="290830"/>
                </a:lnTo>
                <a:lnTo>
                  <a:pt x="636004" y="292100"/>
                </a:lnTo>
                <a:lnTo>
                  <a:pt x="705078" y="292100"/>
                </a:lnTo>
                <a:lnTo>
                  <a:pt x="704778" y="294640"/>
                </a:lnTo>
                <a:close/>
              </a:path>
              <a:path w="1073150" h="770889">
                <a:moveTo>
                  <a:pt x="1071666" y="312420"/>
                </a:moveTo>
                <a:lnTo>
                  <a:pt x="1035279" y="312420"/>
                </a:lnTo>
                <a:lnTo>
                  <a:pt x="1033725" y="306070"/>
                </a:lnTo>
                <a:lnTo>
                  <a:pt x="1031562" y="299720"/>
                </a:lnTo>
                <a:lnTo>
                  <a:pt x="1010102" y="261620"/>
                </a:lnTo>
                <a:lnTo>
                  <a:pt x="992571" y="237490"/>
                </a:lnTo>
                <a:lnTo>
                  <a:pt x="1038883" y="237490"/>
                </a:lnTo>
                <a:lnTo>
                  <a:pt x="1056865" y="265430"/>
                </a:lnTo>
                <a:lnTo>
                  <a:pt x="1069712" y="298450"/>
                </a:lnTo>
                <a:lnTo>
                  <a:pt x="1071666" y="312420"/>
                </a:lnTo>
                <a:close/>
              </a:path>
              <a:path w="1073150" h="770889">
                <a:moveTo>
                  <a:pt x="260131" y="278130"/>
                </a:moveTo>
                <a:lnTo>
                  <a:pt x="191415" y="278130"/>
                </a:lnTo>
                <a:lnTo>
                  <a:pt x="236570" y="259080"/>
                </a:lnTo>
                <a:lnTo>
                  <a:pt x="240891" y="257810"/>
                </a:lnTo>
                <a:lnTo>
                  <a:pt x="264300" y="248920"/>
                </a:lnTo>
                <a:lnTo>
                  <a:pt x="286692" y="243840"/>
                </a:lnTo>
                <a:lnTo>
                  <a:pt x="308699" y="240030"/>
                </a:lnTo>
                <a:lnTo>
                  <a:pt x="330953" y="238760"/>
                </a:lnTo>
                <a:lnTo>
                  <a:pt x="339457" y="238760"/>
                </a:lnTo>
                <a:lnTo>
                  <a:pt x="343416" y="242570"/>
                </a:lnTo>
                <a:lnTo>
                  <a:pt x="343700" y="252730"/>
                </a:lnTo>
                <a:lnTo>
                  <a:pt x="340030" y="256540"/>
                </a:lnTo>
                <a:lnTo>
                  <a:pt x="335031" y="257810"/>
                </a:lnTo>
                <a:lnTo>
                  <a:pt x="312334" y="260350"/>
                </a:lnTo>
                <a:lnTo>
                  <a:pt x="290142" y="266700"/>
                </a:lnTo>
                <a:lnTo>
                  <a:pt x="268785" y="274320"/>
                </a:lnTo>
                <a:lnTo>
                  <a:pt x="260131" y="278130"/>
                </a:lnTo>
                <a:close/>
              </a:path>
              <a:path w="1073150" h="770889">
                <a:moveTo>
                  <a:pt x="92723" y="647700"/>
                </a:moveTo>
                <a:lnTo>
                  <a:pt x="77007" y="647700"/>
                </a:lnTo>
                <a:lnTo>
                  <a:pt x="61585" y="646430"/>
                </a:lnTo>
                <a:lnTo>
                  <a:pt x="46510" y="646430"/>
                </a:lnTo>
                <a:lnTo>
                  <a:pt x="31837" y="645160"/>
                </a:lnTo>
                <a:lnTo>
                  <a:pt x="25874" y="645160"/>
                </a:lnTo>
                <a:lnTo>
                  <a:pt x="21239" y="640080"/>
                </a:lnTo>
                <a:lnTo>
                  <a:pt x="19655" y="631190"/>
                </a:lnTo>
                <a:lnTo>
                  <a:pt x="21008" y="627380"/>
                </a:lnTo>
                <a:lnTo>
                  <a:pt x="23788" y="624840"/>
                </a:lnTo>
                <a:lnTo>
                  <a:pt x="23434" y="599440"/>
                </a:lnTo>
                <a:lnTo>
                  <a:pt x="22744" y="568960"/>
                </a:lnTo>
                <a:lnTo>
                  <a:pt x="21876" y="541020"/>
                </a:lnTo>
                <a:lnTo>
                  <a:pt x="20255" y="491490"/>
                </a:lnTo>
                <a:lnTo>
                  <a:pt x="19538" y="468630"/>
                </a:lnTo>
                <a:lnTo>
                  <a:pt x="18919" y="445770"/>
                </a:lnTo>
                <a:lnTo>
                  <a:pt x="18434" y="421640"/>
                </a:lnTo>
                <a:lnTo>
                  <a:pt x="18139" y="415290"/>
                </a:lnTo>
                <a:lnTo>
                  <a:pt x="16740" y="368300"/>
                </a:lnTo>
                <a:lnTo>
                  <a:pt x="17884" y="332740"/>
                </a:lnTo>
                <a:lnTo>
                  <a:pt x="21641" y="308610"/>
                </a:lnTo>
                <a:lnTo>
                  <a:pt x="28078" y="295910"/>
                </a:lnTo>
                <a:lnTo>
                  <a:pt x="29481" y="294640"/>
                </a:lnTo>
                <a:lnTo>
                  <a:pt x="30933" y="293370"/>
                </a:lnTo>
                <a:lnTo>
                  <a:pt x="433621" y="293370"/>
                </a:lnTo>
                <a:lnTo>
                  <a:pt x="448793" y="285750"/>
                </a:lnTo>
                <a:lnTo>
                  <a:pt x="453999" y="283210"/>
                </a:lnTo>
                <a:lnTo>
                  <a:pt x="461297" y="279400"/>
                </a:lnTo>
                <a:lnTo>
                  <a:pt x="468584" y="274320"/>
                </a:lnTo>
                <a:lnTo>
                  <a:pt x="489630" y="262890"/>
                </a:lnTo>
                <a:lnTo>
                  <a:pt x="502964" y="255270"/>
                </a:lnTo>
                <a:lnTo>
                  <a:pt x="559684" y="255270"/>
                </a:lnTo>
                <a:lnTo>
                  <a:pt x="536430" y="267970"/>
                </a:lnTo>
                <a:lnTo>
                  <a:pt x="503463" y="288290"/>
                </a:lnTo>
                <a:lnTo>
                  <a:pt x="496775" y="293370"/>
                </a:lnTo>
                <a:lnTo>
                  <a:pt x="493510" y="294640"/>
                </a:lnTo>
                <a:lnTo>
                  <a:pt x="704778" y="294640"/>
                </a:lnTo>
                <a:lnTo>
                  <a:pt x="704478" y="297180"/>
                </a:lnTo>
                <a:lnTo>
                  <a:pt x="46888" y="297180"/>
                </a:lnTo>
                <a:lnTo>
                  <a:pt x="47488" y="298450"/>
                </a:lnTo>
                <a:lnTo>
                  <a:pt x="47998" y="298450"/>
                </a:lnTo>
                <a:lnTo>
                  <a:pt x="49944" y="303530"/>
                </a:lnTo>
                <a:lnTo>
                  <a:pt x="49888" y="308610"/>
                </a:lnTo>
                <a:lnTo>
                  <a:pt x="48318" y="311150"/>
                </a:lnTo>
                <a:lnTo>
                  <a:pt x="48420" y="328930"/>
                </a:lnTo>
                <a:lnTo>
                  <a:pt x="49458" y="379730"/>
                </a:lnTo>
                <a:lnTo>
                  <a:pt x="50908" y="421640"/>
                </a:lnTo>
                <a:lnTo>
                  <a:pt x="52839" y="471170"/>
                </a:lnTo>
                <a:lnTo>
                  <a:pt x="55992" y="542290"/>
                </a:lnTo>
                <a:lnTo>
                  <a:pt x="57044" y="566420"/>
                </a:lnTo>
                <a:lnTo>
                  <a:pt x="57967" y="591820"/>
                </a:lnTo>
                <a:lnTo>
                  <a:pt x="58761" y="618490"/>
                </a:lnTo>
                <a:lnTo>
                  <a:pt x="450011" y="618490"/>
                </a:lnTo>
                <a:lnTo>
                  <a:pt x="429254" y="619760"/>
                </a:lnTo>
                <a:lnTo>
                  <a:pt x="362815" y="624840"/>
                </a:lnTo>
                <a:lnTo>
                  <a:pt x="296575" y="632460"/>
                </a:lnTo>
                <a:lnTo>
                  <a:pt x="195014" y="642620"/>
                </a:lnTo>
                <a:lnTo>
                  <a:pt x="143792" y="646430"/>
                </a:lnTo>
                <a:lnTo>
                  <a:pt x="92723" y="647700"/>
                </a:lnTo>
                <a:close/>
              </a:path>
              <a:path w="1073150" h="770889">
                <a:moveTo>
                  <a:pt x="705078" y="292100"/>
                </a:moveTo>
                <a:lnTo>
                  <a:pt x="658098" y="292100"/>
                </a:lnTo>
                <a:lnTo>
                  <a:pt x="665888" y="290830"/>
                </a:lnTo>
                <a:lnTo>
                  <a:pt x="672799" y="289560"/>
                </a:lnTo>
                <a:lnTo>
                  <a:pt x="672238" y="281940"/>
                </a:lnTo>
                <a:lnTo>
                  <a:pt x="671957" y="275590"/>
                </a:lnTo>
                <a:lnTo>
                  <a:pt x="671877" y="273050"/>
                </a:lnTo>
                <a:lnTo>
                  <a:pt x="671766" y="260350"/>
                </a:lnTo>
                <a:lnTo>
                  <a:pt x="707218" y="260350"/>
                </a:lnTo>
                <a:lnTo>
                  <a:pt x="707005" y="267970"/>
                </a:lnTo>
                <a:lnTo>
                  <a:pt x="706881" y="270510"/>
                </a:lnTo>
                <a:lnTo>
                  <a:pt x="705829" y="285750"/>
                </a:lnTo>
                <a:lnTo>
                  <a:pt x="705078" y="292100"/>
                </a:lnTo>
                <a:close/>
              </a:path>
              <a:path w="1073150" h="770889">
                <a:moveTo>
                  <a:pt x="424655" y="293370"/>
                </a:moveTo>
                <a:lnTo>
                  <a:pt x="32308" y="293370"/>
                </a:lnTo>
                <a:lnTo>
                  <a:pt x="31881" y="292100"/>
                </a:lnTo>
                <a:lnTo>
                  <a:pt x="426853" y="292100"/>
                </a:lnTo>
                <a:lnTo>
                  <a:pt x="424655" y="293370"/>
                </a:lnTo>
                <a:close/>
              </a:path>
              <a:path w="1073150" h="770889">
                <a:moveTo>
                  <a:pt x="165885" y="320040"/>
                </a:moveTo>
                <a:lnTo>
                  <a:pt x="155445" y="320040"/>
                </a:lnTo>
                <a:lnTo>
                  <a:pt x="151601" y="317500"/>
                </a:lnTo>
                <a:lnTo>
                  <a:pt x="149688" y="312420"/>
                </a:lnTo>
                <a:lnTo>
                  <a:pt x="149473" y="312420"/>
                </a:lnTo>
                <a:lnTo>
                  <a:pt x="149358" y="311150"/>
                </a:lnTo>
                <a:lnTo>
                  <a:pt x="121768" y="308610"/>
                </a:lnTo>
                <a:lnTo>
                  <a:pt x="95583" y="304800"/>
                </a:lnTo>
                <a:lnTo>
                  <a:pt x="46888" y="297180"/>
                </a:lnTo>
                <a:lnTo>
                  <a:pt x="704478" y="297180"/>
                </a:lnTo>
                <a:lnTo>
                  <a:pt x="703727" y="303530"/>
                </a:lnTo>
                <a:lnTo>
                  <a:pt x="702683" y="309880"/>
                </a:lnTo>
                <a:lnTo>
                  <a:pt x="696334" y="314960"/>
                </a:lnTo>
                <a:lnTo>
                  <a:pt x="185009" y="314960"/>
                </a:lnTo>
                <a:lnTo>
                  <a:pt x="178304" y="316230"/>
                </a:lnTo>
                <a:lnTo>
                  <a:pt x="171943" y="318770"/>
                </a:lnTo>
                <a:lnTo>
                  <a:pt x="165885" y="320040"/>
                </a:lnTo>
                <a:close/>
              </a:path>
              <a:path w="1073150" h="770889">
                <a:moveTo>
                  <a:pt x="235901" y="335280"/>
                </a:moveTo>
                <a:lnTo>
                  <a:pt x="230456" y="335280"/>
                </a:lnTo>
                <a:lnTo>
                  <a:pt x="226168" y="331470"/>
                </a:lnTo>
                <a:lnTo>
                  <a:pt x="223785" y="323850"/>
                </a:lnTo>
                <a:lnTo>
                  <a:pt x="224465" y="320040"/>
                </a:lnTo>
                <a:lnTo>
                  <a:pt x="226480" y="317500"/>
                </a:lnTo>
                <a:lnTo>
                  <a:pt x="215747" y="317500"/>
                </a:lnTo>
                <a:lnTo>
                  <a:pt x="195051" y="314960"/>
                </a:lnTo>
                <a:lnTo>
                  <a:pt x="668412" y="314960"/>
                </a:lnTo>
                <a:lnTo>
                  <a:pt x="668302" y="318770"/>
                </a:lnTo>
                <a:lnTo>
                  <a:pt x="667589" y="321310"/>
                </a:lnTo>
                <a:lnTo>
                  <a:pt x="284591" y="321310"/>
                </a:lnTo>
                <a:lnTo>
                  <a:pt x="271027" y="327660"/>
                </a:lnTo>
                <a:lnTo>
                  <a:pt x="258526" y="331470"/>
                </a:lnTo>
                <a:lnTo>
                  <a:pt x="246886" y="334010"/>
                </a:lnTo>
                <a:lnTo>
                  <a:pt x="235901" y="335280"/>
                </a:lnTo>
                <a:close/>
              </a:path>
              <a:path w="1073150" h="770889">
                <a:moveTo>
                  <a:pt x="417763" y="330200"/>
                </a:moveTo>
                <a:lnTo>
                  <a:pt x="411844" y="330200"/>
                </a:lnTo>
                <a:lnTo>
                  <a:pt x="410257" y="328930"/>
                </a:lnTo>
                <a:lnTo>
                  <a:pt x="405071" y="328930"/>
                </a:lnTo>
                <a:lnTo>
                  <a:pt x="403655" y="327660"/>
                </a:lnTo>
                <a:lnTo>
                  <a:pt x="393143" y="326390"/>
                </a:lnTo>
                <a:lnTo>
                  <a:pt x="372118" y="326390"/>
                </a:lnTo>
                <a:lnTo>
                  <a:pt x="361603" y="325120"/>
                </a:lnTo>
                <a:lnTo>
                  <a:pt x="340779" y="325120"/>
                </a:lnTo>
                <a:lnTo>
                  <a:pt x="340388" y="323850"/>
                </a:lnTo>
                <a:lnTo>
                  <a:pt x="284591" y="321310"/>
                </a:lnTo>
                <a:lnTo>
                  <a:pt x="667589" y="321310"/>
                </a:lnTo>
                <a:lnTo>
                  <a:pt x="667233" y="322580"/>
                </a:lnTo>
                <a:lnTo>
                  <a:pt x="663428" y="327660"/>
                </a:lnTo>
                <a:lnTo>
                  <a:pt x="427047" y="327660"/>
                </a:lnTo>
                <a:lnTo>
                  <a:pt x="417763" y="330200"/>
                </a:lnTo>
                <a:close/>
              </a:path>
              <a:path w="1073150" h="770889">
                <a:moveTo>
                  <a:pt x="350559" y="328930"/>
                </a:moveTo>
                <a:lnTo>
                  <a:pt x="346188" y="328930"/>
                </a:lnTo>
                <a:lnTo>
                  <a:pt x="343642" y="327660"/>
                </a:lnTo>
                <a:lnTo>
                  <a:pt x="341245" y="325120"/>
                </a:lnTo>
                <a:lnTo>
                  <a:pt x="361603" y="325120"/>
                </a:lnTo>
                <a:lnTo>
                  <a:pt x="357773" y="326390"/>
                </a:lnTo>
                <a:lnTo>
                  <a:pt x="354513" y="327660"/>
                </a:lnTo>
                <a:lnTo>
                  <a:pt x="350559" y="328930"/>
                </a:lnTo>
                <a:close/>
              </a:path>
              <a:path w="1073150" h="770889">
                <a:moveTo>
                  <a:pt x="653047" y="332740"/>
                </a:moveTo>
                <a:lnTo>
                  <a:pt x="611213" y="332740"/>
                </a:lnTo>
                <a:lnTo>
                  <a:pt x="571242" y="331470"/>
                </a:lnTo>
                <a:lnTo>
                  <a:pt x="532049" y="331470"/>
                </a:lnTo>
                <a:lnTo>
                  <a:pt x="493772" y="330200"/>
                </a:lnTo>
                <a:lnTo>
                  <a:pt x="466975" y="330200"/>
                </a:lnTo>
                <a:lnTo>
                  <a:pt x="453661" y="328930"/>
                </a:lnTo>
                <a:lnTo>
                  <a:pt x="427047" y="327660"/>
                </a:lnTo>
                <a:lnTo>
                  <a:pt x="663428" y="327660"/>
                </a:lnTo>
                <a:lnTo>
                  <a:pt x="662477" y="328930"/>
                </a:lnTo>
                <a:lnTo>
                  <a:pt x="658151" y="331470"/>
                </a:lnTo>
                <a:lnTo>
                  <a:pt x="653047" y="332740"/>
                </a:lnTo>
                <a:close/>
              </a:path>
              <a:path w="1073150" h="770889">
                <a:moveTo>
                  <a:pt x="490978" y="331470"/>
                </a:moveTo>
                <a:lnTo>
                  <a:pt x="481984" y="331470"/>
                </a:lnTo>
                <a:lnTo>
                  <a:pt x="480292" y="330200"/>
                </a:lnTo>
                <a:lnTo>
                  <a:pt x="493772" y="330200"/>
                </a:lnTo>
                <a:lnTo>
                  <a:pt x="490978" y="331470"/>
                </a:lnTo>
                <a:close/>
              </a:path>
              <a:path w="1073150" h="770889">
                <a:moveTo>
                  <a:pt x="450011" y="618490"/>
                </a:moveTo>
                <a:lnTo>
                  <a:pt x="58761" y="618490"/>
                </a:lnTo>
                <a:lnTo>
                  <a:pt x="82611" y="617220"/>
                </a:lnTo>
                <a:lnTo>
                  <a:pt x="137958" y="612140"/>
                </a:lnTo>
                <a:lnTo>
                  <a:pt x="233581" y="604520"/>
                </a:lnTo>
                <a:lnTo>
                  <a:pt x="308043" y="595630"/>
                </a:lnTo>
                <a:lnTo>
                  <a:pt x="387585" y="588010"/>
                </a:lnTo>
                <a:lnTo>
                  <a:pt x="427455" y="585470"/>
                </a:lnTo>
                <a:lnTo>
                  <a:pt x="488010" y="582930"/>
                </a:lnTo>
                <a:lnTo>
                  <a:pt x="646952" y="582930"/>
                </a:lnTo>
                <a:lnTo>
                  <a:pt x="687318" y="581660"/>
                </a:lnTo>
                <a:lnTo>
                  <a:pt x="742081" y="581660"/>
                </a:lnTo>
                <a:lnTo>
                  <a:pt x="746719" y="584200"/>
                </a:lnTo>
                <a:lnTo>
                  <a:pt x="753396" y="591820"/>
                </a:lnTo>
                <a:lnTo>
                  <a:pt x="755077" y="596900"/>
                </a:lnTo>
                <a:lnTo>
                  <a:pt x="754440" y="601980"/>
                </a:lnTo>
                <a:lnTo>
                  <a:pt x="754129" y="608330"/>
                </a:lnTo>
                <a:lnTo>
                  <a:pt x="751527" y="612140"/>
                </a:lnTo>
                <a:lnTo>
                  <a:pt x="747408" y="614680"/>
                </a:lnTo>
                <a:lnTo>
                  <a:pt x="747695" y="617220"/>
                </a:lnTo>
                <a:lnTo>
                  <a:pt x="471773" y="617220"/>
                </a:lnTo>
                <a:lnTo>
                  <a:pt x="450011" y="618490"/>
                </a:lnTo>
                <a:close/>
              </a:path>
              <a:path w="1073150" h="770889">
                <a:moveTo>
                  <a:pt x="733085" y="770890"/>
                </a:moveTo>
                <a:lnTo>
                  <a:pt x="720461" y="770890"/>
                </a:lnTo>
                <a:lnTo>
                  <a:pt x="715766" y="768350"/>
                </a:lnTo>
                <a:lnTo>
                  <a:pt x="709224" y="762000"/>
                </a:lnTo>
                <a:lnTo>
                  <a:pt x="707544" y="758190"/>
                </a:lnTo>
                <a:lnTo>
                  <a:pt x="707604" y="753110"/>
                </a:lnTo>
                <a:lnTo>
                  <a:pt x="707888" y="741680"/>
                </a:lnTo>
                <a:lnTo>
                  <a:pt x="708446" y="730250"/>
                </a:lnTo>
                <a:lnTo>
                  <a:pt x="709181" y="718820"/>
                </a:lnTo>
                <a:lnTo>
                  <a:pt x="711545" y="685800"/>
                </a:lnTo>
                <a:lnTo>
                  <a:pt x="712391" y="662940"/>
                </a:lnTo>
                <a:lnTo>
                  <a:pt x="711815" y="640080"/>
                </a:lnTo>
                <a:lnTo>
                  <a:pt x="709095" y="618490"/>
                </a:lnTo>
                <a:lnTo>
                  <a:pt x="621214" y="618490"/>
                </a:lnTo>
                <a:lnTo>
                  <a:pt x="580962" y="617220"/>
                </a:lnTo>
                <a:lnTo>
                  <a:pt x="747695" y="617220"/>
                </a:lnTo>
                <a:lnTo>
                  <a:pt x="749416" y="632460"/>
                </a:lnTo>
                <a:lnTo>
                  <a:pt x="750221" y="647700"/>
                </a:lnTo>
                <a:lnTo>
                  <a:pt x="750268" y="666750"/>
                </a:lnTo>
                <a:lnTo>
                  <a:pt x="749596" y="684530"/>
                </a:lnTo>
                <a:lnTo>
                  <a:pt x="796420" y="684530"/>
                </a:lnTo>
                <a:lnTo>
                  <a:pt x="774289" y="715010"/>
                </a:lnTo>
                <a:lnTo>
                  <a:pt x="743823" y="760730"/>
                </a:lnTo>
                <a:lnTo>
                  <a:pt x="740040" y="767080"/>
                </a:lnTo>
                <a:lnTo>
                  <a:pt x="733085" y="7708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480912" y="7025128"/>
            <a:ext cx="1073150" cy="770890"/>
          </a:xfrm>
          <a:custGeom>
            <a:avLst/>
            <a:gdLst/>
            <a:ahLst/>
            <a:cxnLst/>
            <a:rect l="l" t="t" r="r" b="b"/>
            <a:pathLst>
              <a:path w="1073150" h="770890">
                <a:moveTo>
                  <a:pt x="708259" y="201930"/>
                </a:moveTo>
                <a:lnTo>
                  <a:pt x="674237" y="201930"/>
                </a:lnTo>
                <a:lnTo>
                  <a:pt x="674452" y="196850"/>
                </a:lnTo>
                <a:lnTo>
                  <a:pt x="675039" y="168910"/>
                </a:lnTo>
                <a:lnTo>
                  <a:pt x="675239" y="149860"/>
                </a:lnTo>
                <a:lnTo>
                  <a:pt x="675359" y="93980"/>
                </a:lnTo>
                <a:lnTo>
                  <a:pt x="675816" y="91440"/>
                </a:lnTo>
                <a:lnTo>
                  <a:pt x="676712" y="88900"/>
                </a:lnTo>
                <a:lnTo>
                  <a:pt x="674808" y="88900"/>
                </a:lnTo>
                <a:lnTo>
                  <a:pt x="671653" y="85090"/>
                </a:lnTo>
                <a:lnTo>
                  <a:pt x="670603" y="82550"/>
                </a:lnTo>
                <a:lnTo>
                  <a:pt x="670989" y="78740"/>
                </a:lnTo>
                <a:lnTo>
                  <a:pt x="677387" y="66040"/>
                </a:lnTo>
                <a:lnTo>
                  <a:pt x="693469" y="50800"/>
                </a:lnTo>
                <a:lnTo>
                  <a:pt x="718247" y="33020"/>
                </a:lnTo>
                <a:lnTo>
                  <a:pt x="750734" y="11430"/>
                </a:lnTo>
                <a:lnTo>
                  <a:pt x="763271" y="3810"/>
                </a:lnTo>
                <a:lnTo>
                  <a:pt x="767512" y="0"/>
                </a:lnTo>
                <a:lnTo>
                  <a:pt x="777396" y="0"/>
                </a:lnTo>
                <a:lnTo>
                  <a:pt x="781317" y="1270"/>
                </a:lnTo>
                <a:lnTo>
                  <a:pt x="784393" y="3810"/>
                </a:lnTo>
                <a:lnTo>
                  <a:pt x="825600" y="35560"/>
                </a:lnTo>
                <a:lnTo>
                  <a:pt x="773544" y="35560"/>
                </a:lnTo>
                <a:lnTo>
                  <a:pt x="764459" y="41910"/>
                </a:lnTo>
                <a:lnTo>
                  <a:pt x="755235" y="46990"/>
                </a:lnTo>
                <a:lnTo>
                  <a:pt x="745969" y="53340"/>
                </a:lnTo>
                <a:lnTo>
                  <a:pt x="728494" y="64770"/>
                </a:lnTo>
                <a:lnTo>
                  <a:pt x="722443" y="68580"/>
                </a:lnTo>
                <a:lnTo>
                  <a:pt x="700961" y="78740"/>
                </a:lnTo>
                <a:lnTo>
                  <a:pt x="708906" y="80010"/>
                </a:lnTo>
                <a:lnTo>
                  <a:pt x="733517" y="87630"/>
                </a:lnTo>
                <a:lnTo>
                  <a:pt x="767926" y="87630"/>
                </a:lnTo>
                <a:lnTo>
                  <a:pt x="754266" y="95250"/>
                </a:lnTo>
                <a:lnTo>
                  <a:pt x="761786" y="97790"/>
                </a:lnTo>
                <a:lnTo>
                  <a:pt x="777208" y="105410"/>
                </a:lnTo>
                <a:lnTo>
                  <a:pt x="785170" y="110490"/>
                </a:lnTo>
                <a:lnTo>
                  <a:pt x="859258" y="110490"/>
                </a:lnTo>
                <a:lnTo>
                  <a:pt x="850255" y="114300"/>
                </a:lnTo>
                <a:lnTo>
                  <a:pt x="837741" y="119380"/>
                </a:lnTo>
                <a:lnTo>
                  <a:pt x="711647" y="119380"/>
                </a:lnTo>
                <a:lnTo>
                  <a:pt x="711217" y="133350"/>
                </a:lnTo>
                <a:lnTo>
                  <a:pt x="708259" y="201930"/>
                </a:lnTo>
                <a:close/>
              </a:path>
              <a:path w="1073150" h="770890">
                <a:moveTo>
                  <a:pt x="767926" y="87630"/>
                </a:moveTo>
                <a:lnTo>
                  <a:pt x="733517" y="87630"/>
                </a:lnTo>
                <a:lnTo>
                  <a:pt x="748395" y="74930"/>
                </a:lnTo>
                <a:lnTo>
                  <a:pt x="763892" y="66040"/>
                </a:lnTo>
                <a:lnTo>
                  <a:pt x="779748" y="58420"/>
                </a:lnTo>
                <a:lnTo>
                  <a:pt x="795707" y="53340"/>
                </a:lnTo>
                <a:lnTo>
                  <a:pt x="773544" y="35560"/>
                </a:lnTo>
                <a:lnTo>
                  <a:pt x="825600" y="35560"/>
                </a:lnTo>
                <a:lnTo>
                  <a:pt x="853785" y="57150"/>
                </a:lnTo>
                <a:lnTo>
                  <a:pt x="865931" y="67310"/>
                </a:lnTo>
                <a:lnTo>
                  <a:pt x="812915" y="67310"/>
                </a:lnTo>
                <a:lnTo>
                  <a:pt x="797074" y="73660"/>
                </a:lnTo>
                <a:lnTo>
                  <a:pt x="782137" y="80010"/>
                </a:lnTo>
                <a:lnTo>
                  <a:pt x="767926" y="87630"/>
                </a:lnTo>
                <a:close/>
              </a:path>
              <a:path w="1073150" h="770890">
                <a:moveTo>
                  <a:pt x="859258" y="110490"/>
                </a:moveTo>
                <a:lnTo>
                  <a:pt x="785170" y="110490"/>
                </a:lnTo>
                <a:lnTo>
                  <a:pt x="812480" y="99060"/>
                </a:lnTo>
                <a:lnTo>
                  <a:pt x="821456" y="96520"/>
                </a:lnTo>
                <a:lnTo>
                  <a:pt x="830507" y="92710"/>
                </a:lnTo>
                <a:lnTo>
                  <a:pt x="839614" y="90170"/>
                </a:lnTo>
                <a:lnTo>
                  <a:pt x="833096" y="83820"/>
                </a:lnTo>
                <a:lnTo>
                  <a:pt x="819733" y="73660"/>
                </a:lnTo>
                <a:lnTo>
                  <a:pt x="812915" y="67310"/>
                </a:lnTo>
                <a:lnTo>
                  <a:pt x="865931" y="67310"/>
                </a:lnTo>
                <a:lnTo>
                  <a:pt x="890223" y="87630"/>
                </a:lnTo>
                <a:lnTo>
                  <a:pt x="915632" y="109220"/>
                </a:lnTo>
                <a:lnTo>
                  <a:pt x="862259" y="109220"/>
                </a:lnTo>
                <a:lnTo>
                  <a:pt x="859258" y="110490"/>
                </a:lnTo>
                <a:close/>
              </a:path>
              <a:path w="1073150" h="770890">
                <a:moveTo>
                  <a:pt x="941395" y="132080"/>
                </a:moveTo>
                <a:lnTo>
                  <a:pt x="822353" y="132080"/>
                </a:lnTo>
                <a:lnTo>
                  <a:pt x="832151" y="129540"/>
                </a:lnTo>
                <a:lnTo>
                  <a:pt x="841545" y="127000"/>
                </a:lnTo>
                <a:lnTo>
                  <a:pt x="850297" y="124460"/>
                </a:lnTo>
                <a:lnTo>
                  <a:pt x="860922" y="120650"/>
                </a:lnTo>
                <a:lnTo>
                  <a:pt x="863656" y="119380"/>
                </a:lnTo>
                <a:lnTo>
                  <a:pt x="871013" y="116840"/>
                </a:lnTo>
                <a:lnTo>
                  <a:pt x="862259" y="109220"/>
                </a:lnTo>
                <a:lnTo>
                  <a:pt x="915632" y="109220"/>
                </a:lnTo>
                <a:lnTo>
                  <a:pt x="926094" y="118110"/>
                </a:lnTo>
                <a:lnTo>
                  <a:pt x="941395" y="132080"/>
                </a:lnTo>
                <a:close/>
              </a:path>
              <a:path w="1073150" h="770890">
                <a:moveTo>
                  <a:pt x="796420" y="684530"/>
                </a:moveTo>
                <a:lnTo>
                  <a:pt x="749596" y="684530"/>
                </a:lnTo>
                <a:lnTo>
                  <a:pt x="781188" y="641350"/>
                </a:lnTo>
                <a:lnTo>
                  <a:pt x="813978" y="599440"/>
                </a:lnTo>
                <a:lnTo>
                  <a:pt x="847559" y="558800"/>
                </a:lnTo>
                <a:lnTo>
                  <a:pt x="915471" y="477520"/>
                </a:lnTo>
                <a:lnTo>
                  <a:pt x="941664" y="447040"/>
                </a:lnTo>
                <a:lnTo>
                  <a:pt x="967996" y="415290"/>
                </a:lnTo>
                <a:lnTo>
                  <a:pt x="994176" y="384810"/>
                </a:lnTo>
                <a:lnTo>
                  <a:pt x="1019914" y="353060"/>
                </a:lnTo>
                <a:lnTo>
                  <a:pt x="984288" y="311150"/>
                </a:lnTo>
                <a:lnTo>
                  <a:pt x="945557" y="274320"/>
                </a:lnTo>
                <a:lnTo>
                  <a:pt x="906299" y="241300"/>
                </a:lnTo>
                <a:lnTo>
                  <a:pt x="869092" y="212090"/>
                </a:lnTo>
                <a:lnTo>
                  <a:pt x="831762" y="184150"/>
                </a:lnTo>
                <a:lnTo>
                  <a:pt x="793518" y="157480"/>
                </a:lnTo>
                <a:lnTo>
                  <a:pt x="753413" y="135890"/>
                </a:lnTo>
                <a:lnTo>
                  <a:pt x="711647" y="119380"/>
                </a:lnTo>
                <a:lnTo>
                  <a:pt x="837741" y="119380"/>
                </a:lnTo>
                <a:lnTo>
                  <a:pt x="825096" y="123190"/>
                </a:lnTo>
                <a:lnTo>
                  <a:pt x="812700" y="125730"/>
                </a:lnTo>
                <a:lnTo>
                  <a:pt x="815839" y="128270"/>
                </a:lnTo>
                <a:lnTo>
                  <a:pt x="819043" y="130810"/>
                </a:lnTo>
                <a:lnTo>
                  <a:pt x="822353" y="132080"/>
                </a:lnTo>
                <a:lnTo>
                  <a:pt x="941395" y="132080"/>
                </a:lnTo>
                <a:lnTo>
                  <a:pt x="944177" y="134620"/>
                </a:lnTo>
                <a:lnTo>
                  <a:pt x="891239" y="134620"/>
                </a:lnTo>
                <a:lnTo>
                  <a:pt x="881253" y="139700"/>
                </a:lnTo>
                <a:lnTo>
                  <a:pt x="870501" y="143510"/>
                </a:lnTo>
                <a:lnTo>
                  <a:pt x="859210" y="147320"/>
                </a:lnTo>
                <a:lnTo>
                  <a:pt x="847610" y="149860"/>
                </a:lnTo>
                <a:lnTo>
                  <a:pt x="852168" y="152400"/>
                </a:lnTo>
                <a:lnTo>
                  <a:pt x="856960" y="156210"/>
                </a:lnTo>
                <a:lnTo>
                  <a:pt x="862165" y="160020"/>
                </a:lnTo>
                <a:lnTo>
                  <a:pt x="970691" y="160020"/>
                </a:lnTo>
                <a:lnTo>
                  <a:pt x="978057" y="167640"/>
                </a:lnTo>
                <a:lnTo>
                  <a:pt x="926217" y="167640"/>
                </a:lnTo>
                <a:lnTo>
                  <a:pt x="917112" y="171450"/>
                </a:lnTo>
                <a:lnTo>
                  <a:pt x="907392" y="175260"/>
                </a:lnTo>
                <a:lnTo>
                  <a:pt x="897329" y="176530"/>
                </a:lnTo>
                <a:lnTo>
                  <a:pt x="887196" y="179070"/>
                </a:lnTo>
                <a:lnTo>
                  <a:pt x="888767" y="180340"/>
                </a:lnTo>
                <a:lnTo>
                  <a:pt x="990334" y="180340"/>
                </a:lnTo>
                <a:lnTo>
                  <a:pt x="994017" y="184150"/>
                </a:lnTo>
                <a:lnTo>
                  <a:pt x="1002177" y="193040"/>
                </a:lnTo>
                <a:lnTo>
                  <a:pt x="951293" y="193040"/>
                </a:lnTo>
                <a:lnTo>
                  <a:pt x="950527" y="194310"/>
                </a:lnTo>
                <a:lnTo>
                  <a:pt x="942615" y="199390"/>
                </a:lnTo>
                <a:lnTo>
                  <a:pt x="922762" y="200660"/>
                </a:lnTo>
                <a:lnTo>
                  <a:pt x="916479" y="201930"/>
                </a:lnTo>
                <a:lnTo>
                  <a:pt x="921210" y="205740"/>
                </a:lnTo>
                <a:lnTo>
                  <a:pt x="939358" y="205740"/>
                </a:lnTo>
                <a:lnTo>
                  <a:pt x="949595" y="208280"/>
                </a:lnTo>
                <a:lnTo>
                  <a:pt x="952026" y="212090"/>
                </a:lnTo>
                <a:lnTo>
                  <a:pt x="952017" y="218440"/>
                </a:lnTo>
                <a:lnTo>
                  <a:pt x="949750" y="220980"/>
                </a:lnTo>
                <a:lnTo>
                  <a:pt x="945269" y="222250"/>
                </a:lnTo>
                <a:lnTo>
                  <a:pt x="944131" y="223520"/>
                </a:lnTo>
                <a:lnTo>
                  <a:pt x="942952" y="223520"/>
                </a:lnTo>
                <a:lnTo>
                  <a:pt x="949088" y="228600"/>
                </a:lnTo>
                <a:lnTo>
                  <a:pt x="1032093" y="228600"/>
                </a:lnTo>
                <a:lnTo>
                  <a:pt x="1038065" y="236220"/>
                </a:lnTo>
                <a:lnTo>
                  <a:pt x="1038883" y="237490"/>
                </a:lnTo>
                <a:lnTo>
                  <a:pt x="992571" y="237490"/>
                </a:lnTo>
                <a:lnTo>
                  <a:pt x="992656" y="238760"/>
                </a:lnTo>
                <a:lnTo>
                  <a:pt x="992656" y="246380"/>
                </a:lnTo>
                <a:lnTo>
                  <a:pt x="987754" y="251460"/>
                </a:lnTo>
                <a:lnTo>
                  <a:pt x="976035" y="251460"/>
                </a:lnTo>
                <a:lnTo>
                  <a:pt x="992462" y="266700"/>
                </a:lnTo>
                <a:lnTo>
                  <a:pt x="1007775" y="281940"/>
                </a:lnTo>
                <a:lnTo>
                  <a:pt x="1022029" y="297180"/>
                </a:lnTo>
                <a:lnTo>
                  <a:pt x="1035279" y="312420"/>
                </a:lnTo>
                <a:lnTo>
                  <a:pt x="1071666" y="312420"/>
                </a:lnTo>
                <a:lnTo>
                  <a:pt x="1072554" y="318770"/>
                </a:lnTo>
                <a:lnTo>
                  <a:pt x="1070512" y="341630"/>
                </a:lnTo>
                <a:lnTo>
                  <a:pt x="1062665" y="363220"/>
                </a:lnTo>
                <a:lnTo>
                  <a:pt x="1048092" y="377190"/>
                </a:lnTo>
                <a:lnTo>
                  <a:pt x="1022674" y="408940"/>
                </a:lnTo>
                <a:lnTo>
                  <a:pt x="996808" y="439420"/>
                </a:lnTo>
                <a:lnTo>
                  <a:pt x="970790" y="471170"/>
                </a:lnTo>
                <a:lnTo>
                  <a:pt x="944916" y="501650"/>
                </a:lnTo>
                <a:lnTo>
                  <a:pt x="909822" y="542290"/>
                </a:lnTo>
                <a:lnTo>
                  <a:pt x="874771" y="584200"/>
                </a:lnTo>
                <a:lnTo>
                  <a:pt x="840204" y="627380"/>
                </a:lnTo>
                <a:lnTo>
                  <a:pt x="806563" y="670560"/>
                </a:lnTo>
                <a:lnTo>
                  <a:pt x="796420" y="684530"/>
                </a:lnTo>
                <a:close/>
              </a:path>
              <a:path w="1073150" h="770890">
                <a:moveTo>
                  <a:pt x="970691" y="160020"/>
                </a:moveTo>
                <a:lnTo>
                  <a:pt x="862165" y="160020"/>
                </a:lnTo>
                <a:lnTo>
                  <a:pt x="870937" y="158750"/>
                </a:lnTo>
                <a:lnTo>
                  <a:pt x="879540" y="156210"/>
                </a:lnTo>
                <a:lnTo>
                  <a:pt x="896132" y="151130"/>
                </a:lnTo>
                <a:lnTo>
                  <a:pt x="898340" y="151130"/>
                </a:lnTo>
                <a:lnTo>
                  <a:pt x="905959" y="148590"/>
                </a:lnTo>
                <a:lnTo>
                  <a:pt x="901081" y="143510"/>
                </a:lnTo>
                <a:lnTo>
                  <a:pt x="896168" y="139700"/>
                </a:lnTo>
                <a:lnTo>
                  <a:pt x="891239" y="134620"/>
                </a:lnTo>
                <a:lnTo>
                  <a:pt x="944177" y="134620"/>
                </a:lnTo>
                <a:lnTo>
                  <a:pt x="960869" y="149860"/>
                </a:lnTo>
                <a:lnTo>
                  <a:pt x="970691" y="160020"/>
                </a:lnTo>
                <a:close/>
              </a:path>
              <a:path w="1073150" h="770890">
                <a:moveTo>
                  <a:pt x="990334" y="180340"/>
                </a:moveTo>
                <a:lnTo>
                  <a:pt x="889610" y="180340"/>
                </a:lnTo>
                <a:lnTo>
                  <a:pt x="890489" y="179070"/>
                </a:lnTo>
                <a:lnTo>
                  <a:pt x="898854" y="179070"/>
                </a:lnTo>
                <a:lnTo>
                  <a:pt x="929576" y="173990"/>
                </a:lnTo>
                <a:lnTo>
                  <a:pt x="933360" y="173990"/>
                </a:lnTo>
                <a:lnTo>
                  <a:pt x="926217" y="167640"/>
                </a:lnTo>
                <a:lnTo>
                  <a:pt x="978057" y="167640"/>
                </a:lnTo>
                <a:lnTo>
                  <a:pt x="990334" y="180340"/>
                </a:lnTo>
                <a:close/>
              </a:path>
              <a:path w="1073150" h="770890">
                <a:moveTo>
                  <a:pt x="15684" y="298450"/>
                </a:moveTo>
                <a:lnTo>
                  <a:pt x="8172" y="298450"/>
                </a:lnTo>
                <a:lnTo>
                  <a:pt x="3711" y="294640"/>
                </a:lnTo>
                <a:lnTo>
                  <a:pt x="0" y="285750"/>
                </a:lnTo>
                <a:lnTo>
                  <a:pt x="956" y="280670"/>
                </a:lnTo>
                <a:lnTo>
                  <a:pt x="4295" y="278130"/>
                </a:lnTo>
                <a:lnTo>
                  <a:pt x="22278" y="262890"/>
                </a:lnTo>
                <a:lnTo>
                  <a:pt x="42040" y="250190"/>
                </a:lnTo>
                <a:lnTo>
                  <a:pt x="84052" y="229870"/>
                </a:lnTo>
                <a:lnTo>
                  <a:pt x="98153" y="223520"/>
                </a:lnTo>
                <a:lnTo>
                  <a:pt x="112188" y="215900"/>
                </a:lnTo>
                <a:lnTo>
                  <a:pt x="125852" y="208280"/>
                </a:lnTo>
                <a:lnTo>
                  <a:pt x="138840" y="200660"/>
                </a:lnTo>
                <a:lnTo>
                  <a:pt x="146326" y="196850"/>
                </a:lnTo>
                <a:lnTo>
                  <a:pt x="155016" y="194310"/>
                </a:lnTo>
                <a:lnTo>
                  <a:pt x="165072" y="191770"/>
                </a:lnTo>
                <a:lnTo>
                  <a:pt x="189568" y="191770"/>
                </a:lnTo>
                <a:lnTo>
                  <a:pt x="195977" y="193040"/>
                </a:lnTo>
                <a:lnTo>
                  <a:pt x="215254" y="194310"/>
                </a:lnTo>
                <a:lnTo>
                  <a:pt x="234717" y="194310"/>
                </a:lnTo>
                <a:lnTo>
                  <a:pt x="262282" y="195580"/>
                </a:lnTo>
                <a:lnTo>
                  <a:pt x="307611" y="196850"/>
                </a:lnTo>
                <a:lnTo>
                  <a:pt x="352434" y="196850"/>
                </a:lnTo>
                <a:lnTo>
                  <a:pt x="505166" y="200660"/>
                </a:lnTo>
                <a:lnTo>
                  <a:pt x="560410" y="200660"/>
                </a:lnTo>
                <a:lnTo>
                  <a:pt x="616942" y="201930"/>
                </a:lnTo>
                <a:lnTo>
                  <a:pt x="708259" y="201930"/>
                </a:lnTo>
                <a:lnTo>
                  <a:pt x="707996" y="209550"/>
                </a:lnTo>
                <a:lnTo>
                  <a:pt x="707874" y="214630"/>
                </a:lnTo>
                <a:lnTo>
                  <a:pt x="707763" y="220980"/>
                </a:lnTo>
                <a:lnTo>
                  <a:pt x="707691" y="227330"/>
                </a:lnTo>
                <a:lnTo>
                  <a:pt x="170271" y="227330"/>
                </a:lnTo>
                <a:lnTo>
                  <a:pt x="162470" y="228600"/>
                </a:lnTo>
                <a:lnTo>
                  <a:pt x="155650" y="229870"/>
                </a:lnTo>
                <a:lnTo>
                  <a:pt x="149683" y="232410"/>
                </a:lnTo>
                <a:lnTo>
                  <a:pt x="131904" y="242570"/>
                </a:lnTo>
                <a:lnTo>
                  <a:pt x="97216" y="260350"/>
                </a:lnTo>
                <a:lnTo>
                  <a:pt x="80381" y="269240"/>
                </a:lnTo>
                <a:lnTo>
                  <a:pt x="113864" y="271780"/>
                </a:lnTo>
                <a:lnTo>
                  <a:pt x="170245" y="271780"/>
                </a:lnTo>
                <a:lnTo>
                  <a:pt x="162254" y="275590"/>
                </a:lnTo>
                <a:lnTo>
                  <a:pt x="162094" y="275590"/>
                </a:lnTo>
                <a:lnTo>
                  <a:pt x="191415" y="278130"/>
                </a:lnTo>
                <a:lnTo>
                  <a:pt x="260131" y="278130"/>
                </a:lnTo>
                <a:lnTo>
                  <a:pt x="248593" y="283210"/>
                </a:lnTo>
                <a:lnTo>
                  <a:pt x="267943" y="284480"/>
                </a:lnTo>
                <a:lnTo>
                  <a:pt x="278137" y="285750"/>
                </a:lnTo>
                <a:lnTo>
                  <a:pt x="343794" y="285750"/>
                </a:lnTo>
                <a:lnTo>
                  <a:pt x="337960" y="289560"/>
                </a:lnTo>
                <a:lnTo>
                  <a:pt x="350286" y="289560"/>
                </a:lnTo>
                <a:lnTo>
                  <a:pt x="369010" y="290830"/>
                </a:lnTo>
                <a:lnTo>
                  <a:pt x="429051" y="290830"/>
                </a:lnTo>
                <a:lnTo>
                  <a:pt x="426853" y="292100"/>
                </a:lnTo>
                <a:lnTo>
                  <a:pt x="31109" y="292100"/>
                </a:lnTo>
                <a:lnTo>
                  <a:pt x="26403" y="293370"/>
                </a:lnTo>
                <a:lnTo>
                  <a:pt x="21697" y="295910"/>
                </a:lnTo>
                <a:lnTo>
                  <a:pt x="17012" y="297180"/>
                </a:lnTo>
                <a:lnTo>
                  <a:pt x="15684" y="298450"/>
                </a:lnTo>
                <a:close/>
              </a:path>
              <a:path w="1073150" h="770890">
                <a:moveTo>
                  <a:pt x="1032093" y="228600"/>
                </a:moveTo>
                <a:lnTo>
                  <a:pt x="949088" y="228600"/>
                </a:lnTo>
                <a:lnTo>
                  <a:pt x="950259" y="227330"/>
                </a:lnTo>
                <a:lnTo>
                  <a:pt x="951535" y="227330"/>
                </a:lnTo>
                <a:lnTo>
                  <a:pt x="967837" y="226060"/>
                </a:lnTo>
                <a:lnTo>
                  <a:pt x="983075" y="226060"/>
                </a:lnTo>
                <a:lnTo>
                  <a:pt x="975474" y="217170"/>
                </a:lnTo>
                <a:lnTo>
                  <a:pt x="967721" y="209550"/>
                </a:lnTo>
                <a:lnTo>
                  <a:pt x="959856" y="200660"/>
                </a:lnTo>
                <a:lnTo>
                  <a:pt x="951921" y="193040"/>
                </a:lnTo>
                <a:lnTo>
                  <a:pt x="1002177" y="193040"/>
                </a:lnTo>
                <a:lnTo>
                  <a:pt x="1016165" y="208280"/>
                </a:lnTo>
                <a:lnTo>
                  <a:pt x="1032093" y="228600"/>
                </a:lnTo>
                <a:close/>
              </a:path>
              <a:path w="1073150" h="770890">
                <a:moveTo>
                  <a:pt x="170245" y="271780"/>
                </a:moveTo>
                <a:lnTo>
                  <a:pt x="113864" y="271780"/>
                </a:lnTo>
                <a:lnTo>
                  <a:pt x="134979" y="257810"/>
                </a:lnTo>
                <a:lnTo>
                  <a:pt x="159606" y="246380"/>
                </a:lnTo>
                <a:lnTo>
                  <a:pt x="186888" y="236220"/>
                </a:lnTo>
                <a:lnTo>
                  <a:pt x="215967" y="229870"/>
                </a:lnTo>
                <a:lnTo>
                  <a:pt x="212016" y="229870"/>
                </a:lnTo>
                <a:lnTo>
                  <a:pt x="187238" y="227330"/>
                </a:lnTo>
                <a:lnTo>
                  <a:pt x="707691" y="227330"/>
                </a:lnTo>
                <a:lnTo>
                  <a:pt x="707666" y="231140"/>
                </a:lnTo>
                <a:lnTo>
                  <a:pt x="244038" y="231140"/>
                </a:lnTo>
                <a:lnTo>
                  <a:pt x="245573" y="232410"/>
                </a:lnTo>
                <a:lnTo>
                  <a:pt x="246551" y="234950"/>
                </a:lnTo>
                <a:lnTo>
                  <a:pt x="247176" y="243840"/>
                </a:lnTo>
                <a:lnTo>
                  <a:pt x="242649" y="250190"/>
                </a:lnTo>
                <a:lnTo>
                  <a:pt x="236207" y="250190"/>
                </a:lnTo>
                <a:lnTo>
                  <a:pt x="217780" y="254000"/>
                </a:lnTo>
                <a:lnTo>
                  <a:pt x="199323" y="259080"/>
                </a:lnTo>
                <a:lnTo>
                  <a:pt x="180901" y="266700"/>
                </a:lnTo>
                <a:lnTo>
                  <a:pt x="170245" y="271780"/>
                </a:lnTo>
                <a:close/>
              </a:path>
              <a:path w="1073150" h="770890">
                <a:moveTo>
                  <a:pt x="343794" y="285750"/>
                </a:moveTo>
                <a:lnTo>
                  <a:pt x="288529" y="285750"/>
                </a:lnTo>
                <a:lnTo>
                  <a:pt x="294686" y="283210"/>
                </a:lnTo>
                <a:lnTo>
                  <a:pt x="300581" y="279400"/>
                </a:lnTo>
                <a:lnTo>
                  <a:pt x="320092" y="267970"/>
                </a:lnTo>
                <a:lnTo>
                  <a:pt x="327963" y="264160"/>
                </a:lnTo>
                <a:lnTo>
                  <a:pt x="335912" y="259080"/>
                </a:lnTo>
                <a:lnTo>
                  <a:pt x="343915" y="255270"/>
                </a:lnTo>
                <a:lnTo>
                  <a:pt x="354933" y="248920"/>
                </a:lnTo>
                <a:lnTo>
                  <a:pt x="366241" y="243840"/>
                </a:lnTo>
                <a:lnTo>
                  <a:pt x="377852" y="238760"/>
                </a:lnTo>
                <a:lnTo>
                  <a:pt x="389778" y="233680"/>
                </a:lnTo>
                <a:lnTo>
                  <a:pt x="352887" y="233680"/>
                </a:lnTo>
                <a:lnTo>
                  <a:pt x="284092" y="231140"/>
                </a:lnTo>
                <a:lnTo>
                  <a:pt x="707666" y="231140"/>
                </a:lnTo>
                <a:lnTo>
                  <a:pt x="707640" y="234950"/>
                </a:lnTo>
                <a:lnTo>
                  <a:pt x="462218" y="234950"/>
                </a:lnTo>
                <a:lnTo>
                  <a:pt x="462160" y="236220"/>
                </a:lnTo>
                <a:lnTo>
                  <a:pt x="460879" y="241300"/>
                </a:lnTo>
                <a:lnTo>
                  <a:pt x="457344" y="243840"/>
                </a:lnTo>
                <a:lnTo>
                  <a:pt x="452172" y="243840"/>
                </a:lnTo>
                <a:lnTo>
                  <a:pt x="424110" y="247650"/>
                </a:lnTo>
                <a:lnTo>
                  <a:pt x="396834" y="256540"/>
                </a:lnTo>
                <a:lnTo>
                  <a:pt x="370619" y="270510"/>
                </a:lnTo>
                <a:lnTo>
                  <a:pt x="345739" y="284480"/>
                </a:lnTo>
                <a:lnTo>
                  <a:pt x="343794" y="285750"/>
                </a:lnTo>
                <a:close/>
              </a:path>
              <a:path w="1073150" h="770890">
                <a:moveTo>
                  <a:pt x="429051" y="290830"/>
                </a:moveTo>
                <a:lnTo>
                  <a:pt x="369010" y="290830"/>
                </a:lnTo>
                <a:lnTo>
                  <a:pt x="381553" y="283210"/>
                </a:lnTo>
                <a:lnTo>
                  <a:pt x="394504" y="276860"/>
                </a:lnTo>
                <a:lnTo>
                  <a:pt x="429078" y="260350"/>
                </a:lnTo>
                <a:lnTo>
                  <a:pt x="433092" y="257810"/>
                </a:lnTo>
                <a:lnTo>
                  <a:pt x="445409" y="252730"/>
                </a:lnTo>
                <a:lnTo>
                  <a:pt x="458065" y="246380"/>
                </a:lnTo>
                <a:lnTo>
                  <a:pt x="471105" y="241300"/>
                </a:lnTo>
                <a:lnTo>
                  <a:pt x="484574" y="236220"/>
                </a:lnTo>
                <a:lnTo>
                  <a:pt x="462218" y="234950"/>
                </a:lnTo>
                <a:lnTo>
                  <a:pt x="707640" y="234950"/>
                </a:lnTo>
                <a:lnTo>
                  <a:pt x="707613" y="237490"/>
                </a:lnTo>
                <a:lnTo>
                  <a:pt x="608609" y="237490"/>
                </a:lnTo>
                <a:lnTo>
                  <a:pt x="583683" y="245110"/>
                </a:lnTo>
                <a:lnTo>
                  <a:pt x="559684" y="255270"/>
                </a:lnTo>
                <a:lnTo>
                  <a:pt x="502964" y="255270"/>
                </a:lnTo>
                <a:lnTo>
                  <a:pt x="473613" y="267970"/>
                </a:lnTo>
                <a:lnTo>
                  <a:pt x="459016" y="275590"/>
                </a:lnTo>
                <a:lnTo>
                  <a:pt x="444489" y="281940"/>
                </a:lnTo>
                <a:lnTo>
                  <a:pt x="429051" y="290830"/>
                </a:lnTo>
                <a:close/>
              </a:path>
              <a:path w="1073150" h="770890">
                <a:moveTo>
                  <a:pt x="704778" y="294640"/>
                </a:moveTo>
                <a:lnTo>
                  <a:pt x="500424" y="294640"/>
                </a:lnTo>
                <a:lnTo>
                  <a:pt x="507801" y="290830"/>
                </a:lnTo>
                <a:lnTo>
                  <a:pt x="522936" y="283210"/>
                </a:lnTo>
                <a:lnTo>
                  <a:pt x="537710" y="276860"/>
                </a:lnTo>
                <a:lnTo>
                  <a:pt x="544702" y="273050"/>
                </a:lnTo>
                <a:lnTo>
                  <a:pt x="551481" y="269240"/>
                </a:lnTo>
                <a:lnTo>
                  <a:pt x="558042" y="266700"/>
                </a:lnTo>
                <a:lnTo>
                  <a:pt x="571084" y="259080"/>
                </a:lnTo>
                <a:lnTo>
                  <a:pt x="597691" y="243840"/>
                </a:lnTo>
                <a:lnTo>
                  <a:pt x="611271" y="237490"/>
                </a:lnTo>
                <a:lnTo>
                  <a:pt x="707613" y="237490"/>
                </a:lnTo>
                <a:lnTo>
                  <a:pt x="707493" y="248920"/>
                </a:lnTo>
                <a:lnTo>
                  <a:pt x="707395" y="254000"/>
                </a:lnTo>
                <a:lnTo>
                  <a:pt x="707218" y="260350"/>
                </a:lnTo>
                <a:lnTo>
                  <a:pt x="671766" y="260350"/>
                </a:lnTo>
                <a:lnTo>
                  <a:pt x="665458" y="265430"/>
                </a:lnTo>
                <a:lnTo>
                  <a:pt x="653858" y="273050"/>
                </a:lnTo>
                <a:lnTo>
                  <a:pt x="640028" y="283210"/>
                </a:lnTo>
                <a:lnTo>
                  <a:pt x="633331" y="288290"/>
                </a:lnTo>
                <a:lnTo>
                  <a:pt x="629920" y="290830"/>
                </a:lnTo>
                <a:lnTo>
                  <a:pt x="636004" y="292100"/>
                </a:lnTo>
                <a:lnTo>
                  <a:pt x="705078" y="292100"/>
                </a:lnTo>
                <a:lnTo>
                  <a:pt x="704778" y="294640"/>
                </a:lnTo>
                <a:close/>
              </a:path>
              <a:path w="1073150" h="770890">
                <a:moveTo>
                  <a:pt x="1071666" y="312420"/>
                </a:moveTo>
                <a:lnTo>
                  <a:pt x="1035279" y="312420"/>
                </a:lnTo>
                <a:lnTo>
                  <a:pt x="1033725" y="306070"/>
                </a:lnTo>
                <a:lnTo>
                  <a:pt x="1031562" y="299720"/>
                </a:lnTo>
                <a:lnTo>
                  <a:pt x="1010102" y="261620"/>
                </a:lnTo>
                <a:lnTo>
                  <a:pt x="992571" y="237490"/>
                </a:lnTo>
                <a:lnTo>
                  <a:pt x="1038883" y="237490"/>
                </a:lnTo>
                <a:lnTo>
                  <a:pt x="1056865" y="265430"/>
                </a:lnTo>
                <a:lnTo>
                  <a:pt x="1069712" y="298450"/>
                </a:lnTo>
                <a:lnTo>
                  <a:pt x="1071666" y="312420"/>
                </a:lnTo>
                <a:close/>
              </a:path>
              <a:path w="1073150" h="770890">
                <a:moveTo>
                  <a:pt x="260131" y="278130"/>
                </a:moveTo>
                <a:lnTo>
                  <a:pt x="191415" y="278130"/>
                </a:lnTo>
                <a:lnTo>
                  <a:pt x="236570" y="259080"/>
                </a:lnTo>
                <a:lnTo>
                  <a:pt x="240891" y="257810"/>
                </a:lnTo>
                <a:lnTo>
                  <a:pt x="264300" y="248920"/>
                </a:lnTo>
                <a:lnTo>
                  <a:pt x="286692" y="243840"/>
                </a:lnTo>
                <a:lnTo>
                  <a:pt x="308699" y="240030"/>
                </a:lnTo>
                <a:lnTo>
                  <a:pt x="330953" y="238760"/>
                </a:lnTo>
                <a:lnTo>
                  <a:pt x="339457" y="238760"/>
                </a:lnTo>
                <a:lnTo>
                  <a:pt x="343416" y="242570"/>
                </a:lnTo>
                <a:lnTo>
                  <a:pt x="343700" y="252730"/>
                </a:lnTo>
                <a:lnTo>
                  <a:pt x="340030" y="256540"/>
                </a:lnTo>
                <a:lnTo>
                  <a:pt x="335031" y="257810"/>
                </a:lnTo>
                <a:lnTo>
                  <a:pt x="312334" y="260350"/>
                </a:lnTo>
                <a:lnTo>
                  <a:pt x="290142" y="266700"/>
                </a:lnTo>
                <a:lnTo>
                  <a:pt x="268785" y="274320"/>
                </a:lnTo>
                <a:lnTo>
                  <a:pt x="260131" y="278130"/>
                </a:lnTo>
                <a:close/>
              </a:path>
              <a:path w="1073150" h="770890">
                <a:moveTo>
                  <a:pt x="92723" y="647700"/>
                </a:moveTo>
                <a:lnTo>
                  <a:pt x="77007" y="647700"/>
                </a:lnTo>
                <a:lnTo>
                  <a:pt x="61585" y="646430"/>
                </a:lnTo>
                <a:lnTo>
                  <a:pt x="46510" y="646430"/>
                </a:lnTo>
                <a:lnTo>
                  <a:pt x="31837" y="645160"/>
                </a:lnTo>
                <a:lnTo>
                  <a:pt x="25874" y="645160"/>
                </a:lnTo>
                <a:lnTo>
                  <a:pt x="21239" y="640080"/>
                </a:lnTo>
                <a:lnTo>
                  <a:pt x="19655" y="631190"/>
                </a:lnTo>
                <a:lnTo>
                  <a:pt x="21008" y="627380"/>
                </a:lnTo>
                <a:lnTo>
                  <a:pt x="23788" y="624840"/>
                </a:lnTo>
                <a:lnTo>
                  <a:pt x="23434" y="599440"/>
                </a:lnTo>
                <a:lnTo>
                  <a:pt x="22744" y="568960"/>
                </a:lnTo>
                <a:lnTo>
                  <a:pt x="21876" y="541020"/>
                </a:lnTo>
                <a:lnTo>
                  <a:pt x="20255" y="491490"/>
                </a:lnTo>
                <a:lnTo>
                  <a:pt x="19538" y="468630"/>
                </a:lnTo>
                <a:lnTo>
                  <a:pt x="18919" y="445770"/>
                </a:lnTo>
                <a:lnTo>
                  <a:pt x="18434" y="421640"/>
                </a:lnTo>
                <a:lnTo>
                  <a:pt x="18139" y="415290"/>
                </a:lnTo>
                <a:lnTo>
                  <a:pt x="16740" y="368300"/>
                </a:lnTo>
                <a:lnTo>
                  <a:pt x="17884" y="332740"/>
                </a:lnTo>
                <a:lnTo>
                  <a:pt x="21641" y="308610"/>
                </a:lnTo>
                <a:lnTo>
                  <a:pt x="28078" y="295910"/>
                </a:lnTo>
                <a:lnTo>
                  <a:pt x="29481" y="294640"/>
                </a:lnTo>
                <a:lnTo>
                  <a:pt x="30933" y="293370"/>
                </a:lnTo>
                <a:lnTo>
                  <a:pt x="433621" y="293370"/>
                </a:lnTo>
                <a:lnTo>
                  <a:pt x="448793" y="285750"/>
                </a:lnTo>
                <a:lnTo>
                  <a:pt x="453999" y="283210"/>
                </a:lnTo>
                <a:lnTo>
                  <a:pt x="461297" y="279400"/>
                </a:lnTo>
                <a:lnTo>
                  <a:pt x="468584" y="274320"/>
                </a:lnTo>
                <a:lnTo>
                  <a:pt x="489630" y="262890"/>
                </a:lnTo>
                <a:lnTo>
                  <a:pt x="502964" y="255270"/>
                </a:lnTo>
                <a:lnTo>
                  <a:pt x="559684" y="255270"/>
                </a:lnTo>
                <a:lnTo>
                  <a:pt x="536430" y="267970"/>
                </a:lnTo>
                <a:lnTo>
                  <a:pt x="503463" y="288290"/>
                </a:lnTo>
                <a:lnTo>
                  <a:pt x="496775" y="293370"/>
                </a:lnTo>
                <a:lnTo>
                  <a:pt x="493510" y="294640"/>
                </a:lnTo>
                <a:lnTo>
                  <a:pt x="704778" y="294640"/>
                </a:lnTo>
                <a:lnTo>
                  <a:pt x="704478" y="297180"/>
                </a:lnTo>
                <a:lnTo>
                  <a:pt x="46888" y="297180"/>
                </a:lnTo>
                <a:lnTo>
                  <a:pt x="47488" y="298450"/>
                </a:lnTo>
                <a:lnTo>
                  <a:pt x="47998" y="298450"/>
                </a:lnTo>
                <a:lnTo>
                  <a:pt x="49944" y="303530"/>
                </a:lnTo>
                <a:lnTo>
                  <a:pt x="49888" y="308610"/>
                </a:lnTo>
                <a:lnTo>
                  <a:pt x="48318" y="311150"/>
                </a:lnTo>
                <a:lnTo>
                  <a:pt x="48420" y="328930"/>
                </a:lnTo>
                <a:lnTo>
                  <a:pt x="49458" y="379730"/>
                </a:lnTo>
                <a:lnTo>
                  <a:pt x="50908" y="421640"/>
                </a:lnTo>
                <a:lnTo>
                  <a:pt x="52839" y="471170"/>
                </a:lnTo>
                <a:lnTo>
                  <a:pt x="55992" y="542290"/>
                </a:lnTo>
                <a:lnTo>
                  <a:pt x="57044" y="566420"/>
                </a:lnTo>
                <a:lnTo>
                  <a:pt x="57967" y="591820"/>
                </a:lnTo>
                <a:lnTo>
                  <a:pt x="58761" y="618490"/>
                </a:lnTo>
                <a:lnTo>
                  <a:pt x="450011" y="618490"/>
                </a:lnTo>
                <a:lnTo>
                  <a:pt x="429254" y="619760"/>
                </a:lnTo>
                <a:lnTo>
                  <a:pt x="362815" y="624840"/>
                </a:lnTo>
                <a:lnTo>
                  <a:pt x="296575" y="632460"/>
                </a:lnTo>
                <a:lnTo>
                  <a:pt x="195014" y="642620"/>
                </a:lnTo>
                <a:lnTo>
                  <a:pt x="143792" y="646430"/>
                </a:lnTo>
                <a:lnTo>
                  <a:pt x="92723" y="647700"/>
                </a:lnTo>
                <a:close/>
              </a:path>
              <a:path w="1073150" h="770890">
                <a:moveTo>
                  <a:pt x="705078" y="292100"/>
                </a:moveTo>
                <a:lnTo>
                  <a:pt x="658098" y="292100"/>
                </a:lnTo>
                <a:lnTo>
                  <a:pt x="665888" y="290830"/>
                </a:lnTo>
                <a:lnTo>
                  <a:pt x="672799" y="289560"/>
                </a:lnTo>
                <a:lnTo>
                  <a:pt x="672238" y="281940"/>
                </a:lnTo>
                <a:lnTo>
                  <a:pt x="671957" y="275590"/>
                </a:lnTo>
                <a:lnTo>
                  <a:pt x="671877" y="273050"/>
                </a:lnTo>
                <a:lnTo>
                  <a:pt x="671766" y="260350"/>
                </a:lnTo>
                <a:lnTo>
                  <a:pt x="707218" y="260350"/>
                </a:lnTo>
                <a:lnTo>
                  <a:pt x="707005" y="267970"/>
                </a:lnTo>
                <a:lnTo>
                  <a:pt x="706881" y="270510"/>
                </a:lnTo>
                <a:lnTo>
                  <a:pt x="705829" y="285750"/>
                </a:lnTo>
                <a:lnTo>
                  <a:pt x="705078" y="292100"/>
                </a:lnTo>
                <a:close/>
              </a:path>
              <a:path w="1073150" h="770890">
                <a:moveTo>
                  <a:pt x="424655" y="293370"/>
                </a:moveTo>
                <a:lnTo>
                  <a:pt x="32308" y="293370"/>
                </a:lnTo>
                <a:lnTo>
                  <a:pt x="31881" y="292100"/>
                </a:lnTo>
                <a:lnTo>
                  <a:pt x="426853" y="292100"/>
                </a:lnTo>
                <a:lnTo>
                  <a:pt x="424655" y="293370"/>
                </a:lnTo>
                <a:close/>
              </a:path>
              <a:path w="1073150" h="770890">
                <a:moveTo>
                  <a:pt x="165885" y="320040"/>
                </a:moveTo>
                <a:lnTo>
                  <a:pt x="155445" y="320040"/>
                </a:lnTo>
                <a:lnTo>
                  <a:pt x="151601" y="317500"/>
                </a:lnTo>
                <a:lnTo>
                  <a:pt x="149688" y="312420"/>
                </a:lnTo>
                <a:lnTo>
                  <a:pt x="149473" y="312420"/>
                </a:lnTo>
                <a:lnTo>
                  <a:pt x="149358" y="311150"/>
                </a:lnTo>
                <a:lnTo>
                  <a:pt x="121768" y="308610"/>
                </a:lnTo>
                <a:lnTo>
                  <a:pt x="95583" y="304800"/>
                </a:lnTo>
                <a:lnTo>
                  <a:pt x="46888" y="297180"/>
                </a:lnTo>
                <a:lnTo>
                  <a:pt x="704478" y="297180"/>
                </a:lnTo>
                <a:lnTo>
                  <a:pt x="703727" y="303530"/>
                </a:lnTo>
                <a:lnTo>
                  <a:pt x="702683" y="309880"/>
                </a:lnTo>
                <a:lnTo>
                  <a:pt x="696334" y="314960"/>
                </a:lnTo>
                <a:lnTo>
                  <a:pt x="185009" y="314960"/>
                </a:lnTo>
                <a:lnTo>
                  <a:pt x="178304" y="316230"/>
                </a:lnTo>
                <a:lnTo>
                  <a:pt x="171943" y="318770"/>
                </a:lnTo>
                <a:lnTo>
                  <a:pt x="165885" y="320040"/>
                </a:lnTo>
                <a:close/>
              </a:path>
              <a:path w="1073150" h="770890">
                <a:moveTo>
                  <a:pt x="235901" y="335280"/>
                </a:moveTo>
                <a:lnTo>
                  <a:pt x="230456" y="335280"/>
                </a:lnTo>
                <a:lnTo>
                  <a:pt x="226168" y="331470"/>
                </a:lnTo>
                <a:lnTo>
                  <a:pt x="223785" y="323850"/>
                </a:lnTo>
                <a:lnTo>
                  <a:pt x="224465" y="320040"/>
                </a:lnTo>
                <a:lnTo>
                  <a:pt x="226480" y="317500"/>
                </a:lnTo>
                <a:lnTo>
                  <a:pt x="215747" y="317500"/>
                </a:lnTo>
                <a:lnTo>
                  <a:pt x="195051" y="314960"/>
                </a:lnTo>
                <a:lnTo>
                  <a:pt x="668412" y="314960"/>
                </a:lnTo>
                <a:lnTo>
                  <a:pt x="668302" y="318770"/>
                </a:lnTo>
                <a:lnTo>
                  <a:pt x="667589" y="321310"/>
                </a:lnTo>
                <a:lnTo>
                  <a:pt x="284591" y="321310"/>
                </a:lnTo>
                <a:lnTo>
                  <a:pt x="271027" y="327660"/>
                </a:lnTo>
                <a:lnTo>
                  <a:pt x="258526" y="331470"/>
                </a:lnTo>
                <a:lnTo>
                  <a:pt x="246886" y="334010"/>
                </a:lnTo>
                <a:lnTo>
                  <a:pt x="235901" y="335280"/>
                </a:lnTo>
                <a:close/>
              </a:path>
              <a:path w="1073150" h="770890">
                <a:moveTo>
                  <a:pt x="417763" y="330200"/>
                </a:moveTo>
                <a:lnTo>
                  <a:pt x="411844" y="330200"/>
                </a:lnTo>
                <a:lnTo>
                  <a:pt x="410257" y="328930"/>
                </a:lnTo>
                <a:lnTo>
                  <a:pt x="405071" y="328930"/>
                </a:lnTo>
                <a:lnTo>
                  <a:pt x="403655" y="327660"/>
                </a:lnTo>
                <a:lnTo>
                  <a:pt x="393143" y="326390"/>
                </a:lnTo>
                <a:lnTo>
                  <a:pt x="372118" y="326390"/>
                </a:lnTo>
                <a:lnTo>
                  <a:pt x="361603" y="325120"/>
                </a:lnTo>
                <a:lnTo>
                  <a:pt x="340779" y="325120"/>
                </a:lnTo>
                <a:lnTo>
                  <a:pt x="340388" y="323850"/>
                </a:lnTo>
                <a:lnTo>
                  <a:pt x="284591" y="321310"/>
                </a:lnTo>
                <a:lnTo>
                  <a:pt x="667589" y="321310"/>
                </a:lnTo>
                <a:lnTo>
                  <a:pt x="667233" y="322580"/>
                </a:lnTo>
                <a:lnTo>
                  <a:pt x="663428" y="327660"/>
                </a:lnTo>
                <a:lnTo>
                  <a:pt x="427047" y="327660"/>
                </a:lnTo>
                <a:lnTo>
                  <a:pt x="417763" y="330200"/>
                </a:lnTo>
                <a:close/>
              </a:path>
              <a:path w="1073150" h="770890">
                <a:moveTo>
                  <a:pt x="350559" y="328930"/>
                </a:moveTo>
                <a:lnTo>
                  <a:pt x="346188" y="328930"/>
                </a:lnTo>
                <a:lnTo>
                  <a:pt x="343642" y="327660"/>
                </a:lnTo>
                <a:lnTo>
                  <a:pt x="341245" y="325120"/>
                </a:lnTo>
                <a:lnTo>
                  <a:pt x="361603" y="325120"/>
                </a:lnTo>
                <a:lnTo>
                  <a:pt x="357773" y="326390"/>
                </a:lnTo>
                <a:lnTo>
                  <a:pt x="354513" y="327660"/>
                </a:lnTo>
                <a:lnTo>
                  <a:pt x="350559" y="328930"/>
                </a:lnTo>
                <a:close/>
              </a:path>
              <a:path w="1073150" h="770890">
                <a:moveTo>
                  <a:pt x="653047" y="332740"/>
                </a:moveTo>
                <a:lnTo>
                  <a:pt x="611213" y="332740"/>
                </a:lnTo>
                <a:lnTo>
                  <a:pt x="571242" y="331470"/>
                </a:lnTo>
                <a:lnTo>
                  <a:pt x="532049" y="331470"/>
                </a:lnTo>
                <a:lnTo>
                  <a:pt x="493772" y="330200"/>
                </a:lnTo>
                <a:lnTo>
                  <a:pt x="466975" y="330200"/>
                </a:lnTo>
                <a:lnTo>
                  <a:pt x="453661" y="328930"/>
                </a:lnTo>
                <a:lnTo>
                  <a:pt x="427047" y="327660"/>
                </a:lnTo>
                <a:lnTo>
                  <a:pt x="663428" y="327660"/>
                </a:lnTo>
                <a:lnTo>
                  <a:pt x="662477" y="328930"/>
                </a:lnTo>
                <a:lnTo>
                  <a:pt x="658151" y="331470"/>
                </a:lnTo>
                <a:lnTo>
                  <a:pt x="653047" y="332740"/>
                </a:lnTo>
                <a:close/>
              </a:path>
              <a:path w="1073150" h="770890">
                <a:moveTo>
                  <a:pt x="490978" y="331470"/>
                </a:moveTo>
                <a:lnTo>
                  <a:pt x="481984" y="331470"/>
                </a:lnTo>
                <a:lnTo>
                  <a:pt x="480292" y="330200"/>
                </a:lnTo>
                <a:lnTo>
                  <a:pt x="493772" y="330200"/>
                </a:lnTo>
                <a:lnTo>
                  <a:pt x="490978" y="331470"/>
                </a:lnTo>
                <a:close/>
              </a:path>
              <a:path w="1073150" h="770890">
                <a:moveTo>
                  <a:pt x="450011" y="618490"/>
                </a:moveTo>
                <a:lnTo>
                  <a:pt x="58761" y="618490"/>
                </a:lnTo>
                <a:lnTo>
                  <a:pt x="82611" y="617220"/>
                </a:lnTo>
                <a:lnTo>
                  <a:pt x="137958" y="612140"/>
                </a:lnTo>
                <a:lnTo>
                  <a:pt x="233581" y="604520"/>
                </a:lnTo>
                <a:lnTo>
                  <a:pt x="308043" y="595630"/>
                </a:lnTo>
                <a:lnTo>
                  <a:pt x="387585" y="588010"/>
                </a:lnTo>
                <a:lnTo>
                  <a:pt x="427455" y="585470"/>
                </a:lnTo>
                <a:lnTo>
                  <a:pt x="488010" y="582930"/>
                </a:lnTo>
                <a:lnTo>
                  <a:pt x="646952" y="582930"/>
                </a:lnTo>
                <a:lnTo>
                  <a:pt x="687318" y="581660"/>
                </a:lnTo>
                <a:lnTo>
                  <a:pt x="742081" y="581660"/>
                </a:lnTo>
                <a:lnTo>
                  <a:pt x="746719" y="584200"/>
                </a:lnTo>
                <a:lnTo>
                  <a:pt x="753396" y="591820"/>
                </a:lnTo>
                <a:lnTo>
                  <a:pt x="755077" y="596900"/>
                </a:lnTo>
                <a:lnTo>
                  <a:pt x="754440" y="601980"/>
                </a:lnTo>
                <a:lnTo>
                  <a:pt x="754129" y="608330"/>
                </a:lnTo>
                <a:lnTo>
                  <a:pt x="751527" y="612140"/>
                </a:lnTo>
                <a:lnTo>
                  <a:pt x="747408" y="614680"/>
                </a:lnTo>
                <a:lnTo>
                  <a:pt x="747695" y="617220"/>
                </a:lnTo>
                <a:lnTo>
                  <a:pt x="471773" y="617220"/>
                </a:lnTo>
                <a:lnTo>
                  <a:pt x="450011" y="618490"/>
                </a:lnTo>
                <a:close/>
              </a:path>
              <a:path w="1073150" h="770890">
                <a:moveTo>
                  <a:pt x="733085" y="770890"/>
                </a:moveTo>
                <a:lnTo>
                  <a:pt x="720461" y="770890"/>
                </a:lnTo>
                <a:lnTo>
                  <a:pt x="715766" y="768350"/>
                </a:lnTo>
                <a:lnTo>
                  <a:pt x="709224" y="762000"/>
                </a:lnTo>
                <a:lnTo>
                  <a:pt x="707544" y="758190"/>
                </a:lnTo>
                <a:lnTo>
                  <a:pt x="707604" y="753110"/>
                </a:lnTo>
                <a:lnTo>
                  <a:pt x="707888" y="741680"/>
                </a:lnTo>
                <a:lnTo>
                  <a:pt x="708446" y="730250"/>
                </a:lnTo>
                <a:lnTo>
                  <a:pt x="709181" y="718820"/>
                </a:lnTo>
                <a:lnTo>
                  <a:pt x="711545" y="685800"/>
                </a:lnTo>
                <a:lnTo>
                  <a:pt x="712391" y="662940"/>
                </a:lnTo>
                <a:lnTo>
                  <a:pt x="711815" y="640080"/>
                </a:lnTo>
                <a:lnTo>
                  <a:pt x="709095" y="618490"/>
                </a:lnTo>
                <a:lnTo>
                  <a:pt x="621214" y="618490"/>
                </a:lnTo>
                <a:lnTo>
                  <a:pt x="580962" y="617220"/>
                </a:lnTo>
                <a:lnTo>
                  <a:pt x="747695" y="617220"/>
                </a:lnTo>
                <a:lnTo>
                  <a:pt x="749416" y="632460"/>
                </a:lnTo>
                <a:lnTo>
                  <a:pt x="750221" y="647700"/>
                </a:lnTo>
                <a:lnTo>
                  <a:pt x="750268" y="666750"/>
                </a:lnTo>
                <a:lnTo>
                  <a:pt x="749596" y="684530"/>
                </a:lnTo>
                <a:lnTo>
                  <a:pt x="796420" y="684530"/>
                </a:lnTo>
                <a:lnTo>
                  <a:pt x="774289" y="715010"/>
                </a:lnTo>
                <a:lnTo>
                  <a:pt x="743823" y="760730"/>
                </a:lnTo>
                <a:lnTo>
                  <a:pt x="740040" y="767080"/>
                </a:lnTo>
                <a:lnTo>
                  <a:pt x="733085" y="7708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81B2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otaizacupare</dc:creator>
  <cp:keywords>DAFZKhUWudE,BADcSfeHWXU</cp:keywords>
  <dc:title>presentación escolar académica educativo amarillo</dc:title>
  <dcterms:created xsi:type="dcterms:W3CDTF">2023-02-08T21:56:10Z</dcterms:created>
  <dcterms:modified xsi:type="dcterms:W3CDTF">2023-02-08T21:56:10Z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2023-02-08T00:00:00Z</vt:filetime>
  </property>
  <property fmtid="{D5CDD505-2E9C-101B-9397-08002B2CF9AE}" pid="3" name="Creator">
    <vt:lpwstr>Canva</vt:lpwstr>
  </property>
  <property fmtid="{D5CDD505-2E9C-101B-9397-08002B2CF9AE}" pid="4" name="LastSaved">
    <vt:filetime>2023-02-08T00:00:00Z</vt:filetime>
  </property>
</Properties>
</file>